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42" r:id="rId2"/>
    <p:sldId id="266" r:id="rId3"/>
    <p:sldId id="443" r:id="rId4"/>
    <p:sldId id="382" r:id="rId5"/>
    <p:sldId id="394" r:id="rId6"/>
    <p:sldId id="441" r:id="rId7"/>
    <p:sldId id="396" r:id="rId8"/>
    <p:sldId id="389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2" r:id="rId36"/>
    <p:sldId id="453" r:id="rId37"/>
    <p:sldId id="454" r:id="rId38"/>
    <p:sldId id="451" r:id="rId39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  <p15:guide id="3" pos="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3333FF"/>
    <a:srgbClr val="33CCCC"/>
    <a:srgbClr val="FFFF99"/>
    <a:srgbClr val="66FFFF"/>
    <a:srgbClr val="1F497D"/>
    <a:srgbClr val="66FF33"/>
    <a:srgbClr val="CC0000"/>
    <a:srgbClr val="FFFFF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8927" autoAdjust="0"/>
  </p:normalViewPr>
  <p:slideViewPr>
    <p:cSldViewPr>
      <p:cViewPr>
        <p:scale>
          <a:sx n="105" d="100"/>
          <a:sy n="105" d="100"/>
        </p:scale>
        <p:origin x="960" y="-125"/>
      </p:cViewPr>
      <p:guideLst>
        <p:guide orient="horz" pos="119"/>
        <p:guide pos="158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06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1140 30 16195 0 0,'-61'19'1132'0'0,"1"2"-1"0"0,1 3 1 0 0,-74 43-1 0 0,-155 112 98 0 0,251-153-1192 0 0,0 0 0 0 0,3 3-1 0 0,0 1 1 0 0,2 1 0 0 0,1 2 0 0 0,1 1 0 0 0,2 1-1 0 0,2 2 1 0 0,-40 72 0 0 0,32-40-106 0 0,3 2 0 0 0,4 1 0 0 0,2 1 0 0 0,4 1-1 0 0,-17 109 1 0 0,35-161 24 0 0,0 1-1 0 0,2 0 1 0 0,1-1-1 0 0,0 1 0 0 0,2 0 1 0 0,5 28-1 0 0,-4-40-16 0 0,0 1 0 0 0,0-1-1 0 0,1 0 1 0 0,1 0 0 0 0,0 0 0 0 0,1 0-1 0 0,0-1 1 0 0,0 0 0 0 0,1 0 0 0 0,0-1-1 0 0,1 1 1 0 0,0-2 0 0 0,15 14-1 0 0,0-5-52 0 0,1-1 0 0 0,1-1 0 0 0,0-2 0 0 0,0 0 0 0 0,1-1-1 0 0,51 14 1 0 0,0-5-26 0 0,95 12-1 0 0,-77-19 52 0 0,1-5 0 0 0,191-4 1 0 0,-240-8 131 0 0,0-2 1 0 0,0-2-1 0 0,0-2 1 0 0,-1-3-1 0 0,0-1 1 0 0,-1-2-1 0 0,-1-2 1 0 0,45-24-1 0 0,-65 27 192 0 0,-2 0 1 0 0,1-1-1 0 0,-2-1 0 0 0,0-1 1 0 0,0-1-1 0 0,-2-1 0 0 0,-1 0 0 0 0,0-2 1 0 0,-1 0-1 0 0,-1-1 0 0 0,-1 0 0 0 0,-2-2 1 0 0,0 1-1 0 0,16-42 0 0 0,-12 17 2 0 0,-2-1 1 0 0,-2 0-1 0 0,-2-1 0 0 0,-3 0 0 0 0,-1-1 0 0 0,-3 1 0 0 0,-2-1 0 0 0,-9-95 0 0 0,2 106-102 0 0,-1 1 0 0 0,-2 1 0 0 0,-2-1-1 0 0,-2 1 1 0 0,-1 1 0 0 0,-1 0 0 0 0,-3 1-1 0 0,-1 1 1 0 0,-1 1 0 0 0,-2 0 0 0 0,-49-60-1 0 0,43 65-84 0 0,0 1-1 0 0,-2 1 0 0 0,-1 1 0 0 0,-1 2 0 0 0,-1 1 0 0 0,-2 2 0 0 0,0 1 0 0 0,0 1 0 0 0,-2 2 0 0 0,0 2 0 0 0,-1 1 0 0 0,-1 2 0 0 0,0 1 1 0 0,0 3-1 0 0,-1 0 0 0 0,0 3 0 0 0,0 1 0 0 0,-44 2 0 0 0,42 3-279 0 0,1 2 1 0 0,-1 1-1 0 0,-47 12 1 0 0,59-8-1308 0 0,0 0 1 0 0,-46 22-1 0 0,-11 2-9160 0 0,52-12 3038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1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21845 0 0,'0'0'16'0'0,"0"0"1"0"0,0-1-1 0 0,0 1 0 0 0,0 0 1 0 0,0 0-1 0 0,1 0 1 0 0,-1 0-1 0 0,0 0 0 0 0,0 0 1 0 0,0 0-1 0 0,0 0 1 0 0,0 0-1 0 0,0 0 1 0 0,0-1-1 0 0,0 1 0 0 0,0 0 1 0 0,0 0-1 0 0,0 0 1 0 0,0 0-1 0 0,0 0 0 0 0,0 0 1 0 0,0 0-1 0 0,0-1 1 0 0,0 1-1 0 0,0 0 1 0 0,0 0-1 0 0,0 0 0 0 0,0 0 1 0 0,0 0-1 0 0,0 0 1 0 0,-1 0-1 0 0,1 0 0 0 0,0 0 1 0 0,0-1-1 0 0,0 1 1 0 0,0 0-1 0 0,0 0 1 0 0,0 0-1 0 0,0 0 0 0 0,0 0 1 0 0,0 0-1 0 0,0 0 1 0 0,0 0-1 0 0,-1 0 0 0 0,1 0 1 0 0,0 0-1 0 0,0 0 1 0 0,0 0-1 0 0,0 0 1 0 0,18-1 0 0 0,23 2-230 0 0,117-4 99 0 0,-28-1 343 0 0,-124 4-197 0 0,0 0 0 0 0,0 1 1 0 0,0 0-1 0 0,0 0 0 0 0,0 0 0 0 0,-1 1 1 0 0,1-1-1 0 0,0 1 0 0 0,-1 1 0 0 0,1-1 1 0 0,-1 1-1 0 0,0 0 0 0 0,0 0 1 0 0,0 1-1 0 0,0-1 0 0 0,5 7 0 0 0,-4-4-7 0 0,-1 0-1 0 0,-1 1 0 0 0,1 0 1 0 0,-1 0-1 0 0,0 0 0 0 0,0 0 0 0 0,-1 1 1 0 0,0-1-1 0 0,-1 1 0 0 0,1 0 1 0 0,1 13-1 0 0,1 24-460 0 0,-2 0 0 0 0,-1 0 0 0 0,-9 79 1 0 0,1 12-10489 0 0,6-128 8814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3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14 2913 0 0,'-12'-2'933'0'0,"9"1"-406"0"0,1 0 0 0 0,-1 0 1 0 0,1 0-1 0 0,-1 1 0 0 0,1-1 1 0 0,-1 1-1 0 0,1 0 1 0 0,-1-1-1 0 0,0 1 0 0 0,1 1 1 0 0,-1-1-1 0 0,1 0 0 0 0,-1 1 1 0 0,1-1-1 0 0,-1 1 0 0 0,-3 1 1 0 0,10-4-464 0 0,0 0-1 0 0,0 1 1 0 0,1-1 0 0 0,-1 1 0 0 0,1 0 0 0 0,-1 0 0 0 0,1 1 0 0 0,-1-1-1 0 0,1 1 1 0 0,0 0 0 0 0,8 1 0 0 0,-3-1-1 0 0,7 0-57 0 0,1 1-1 0 0,0 1 1 0 0,-1 0-1 0 0,35 9 1 0 0,-47-9 36 0 0,-1-1 1 0 0,1 1-1 0 0,0 1 0 0 0,0-1 1 0 0,-1 1-1 0 0,1 0 0 0 0,-1 0 1 0 0,0 0-1 0 0,5 5 1 0 0,-7-6 30 0 0,0 1 0 0 0,0-1 0 0 0,0 1 0 0 0,-1-1 0 0 0,1 1 0 0 0,-1 0 0 0 0,0 0 0 0 0,1 0 0 0 0,-1-1 0 0 0,-1 1 0 0 0,1 0 0 0 0,0 0 0 0 0,-1 0 0 0 0,1 1 0 0 0,-1-1 0 0 0,0 0 0 0 0,0 3 0 0 0,-1-2 3 0 0,0-1-1 0 0,0 0 1 0 0,0 0 0 0 0,-1 0 0 0 0,1 0-1 0 0,0 0 1 0 0,-1 0 0 0 0,0 0-1 0 0,0 0 1 0 0,0-1 0 0 0,0 1 0 0 0,0-1-1 0 0,-1 1 1 0 0,1-1 0 0 0,-1 0-1 0 0,0 0 1 0 0,1 0 0 0 0,-1 0-1 0 0,0-1 1 0 0,0 1 0 0 0,0-1 0 0 0,-4 2-1 0 0,1 0-78 0 0,-1-1-1 0 0,0 1 0 0 0,1-1 0 0 0,-1-1 0 0 0,0 1 0 0 0,0-1 1 0 0,0 0-1 0 0,0-1 0 0 0,-13 0 0 0 0,17-1-63 0 0,-22-2-59 0 0,25 3 112 0 0,0 0-1 0 0,-1 0 1 0 0,1 0-1 0 0,-1 0 1 0 0,1 0-1 0 0,0 0 1 0 0,-1 0-1 0 0,1 0 1 0 0,-1 0-1 0 0,1 0 1 0 0,0 0-1 0 0,-1 0 1 0 0,1 0-1 0 0,-1 0 1 0 0,1 0-1 0 0,0 0 1 0 0,-1 1-1 0 0,1-1 1 0 0,0 0-1 0 0,-1 0 1 0 0,1 0-1 0 0,0 1 1 0 0,-1-1-1 0 0,1 0 1 0 0,0 0-1 0 0,-1 1 1 0 0,1-1-1 0 0,0 0 0 0 0,0 1 1 0 0,-1-1-1 0 0,1 0 1 0 0,0 1-1 0 0,0-1 1 0 0,0 0-1 0 0,-1 1 1 0 0,1-1-1 0 0,0 0 1 0 0,0 1-1 0 0,0-1 1 0 0,0 1-1 0 0,0-1 1 0 0,0 0-1 0 0,0 1 1 0 0,0-1-1 0 0,0 1 1 0 0,0 0-19 0 0,1-1 1 0 0,0 1 0 0 0,-1-1 0 0 0,1 1-1 0 0,0-1 1 0 0,-1 1 0 0 0,1-1-1 0 0,0 0 1 0 0,-1 0 0 0 0,1 1-1 0 0,0-1 1 0 0,0 0 0 0 0,-1 0-1 0 0,1 0 1 0 0,0 0 0 0 0,0 0-1 0 0,-1 0 1 0 0,1 0 0 0 0,0 0-1 0 0,0 0 1 0 0,-1 0 0 0 0,1 0-1 0 0,0 0 1 0 0,0 0 0 0 0,-1-1 0 0 0,1 1-1 0 0,0 0 1 0 0,0-1 0 0 0,-1 1-1 0 0,1 0 1 0 0,0-1 0 0 0,0 0-1 0 0,30-14-282 0 0,-28 14 289 0 0,1-2 2 0 0,2 0 12 0 0,-1 0 0 0 0,1 1 0 0 0,-1-1 1 0 0,1 1-1 0 0,0 0 0 0 0,8-1 0 0 0,-12 2 16 0 0,-1 1 0 0 0,1 0-1 0 0,0 0 1 0 0,0 0 0 0 0,0 1-1 0 0,-1-1 1 0 0,1 0 0 0 0,0 1-1 0 0,0-1 1 0 0,-1 1 0 0 0,1-1 0 0 0,0 1-1 0 0,-1 0 1 0 0,1 0 0 0 0,-1 0-1 0 0,1 0 1 0 0,-1 0 0 0 0,1 0 0 0 0,-1 0-1 0 0,0 0 1 0 0,0 1 0 0 0,1-1-1 0 0,-1 0 1 0 0,0 1 0 0 0,0-1-1 0 0,0 1 1 0 0,1 2 0 0 0,9 18-172 0 0,14 26-168 0 0,-23-46-89 0 0,-1 0 0 0 0,0 0 0 0 0,1 0-1 0 0,-1 0 1 0 0,1-1 0 0 0,0 1 0 0 0,-1 0 0 0 0,1-1 0 0 0,0 0-1 0 0,0 1 1 0 0,0-1 0 0 0,0 0 0 0 0,0 0 0 0 0,0 0 0 0 0,0 0-1 0 0,1 0 1 0 0,-1 0 0 0 0,3 0 0 0 0,4-1-3511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5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7642 0 0,'9'-5'7069'0'0,"3"3"-3419"0"0,30 2-3042 0 0,-26 1 39 0 0,-15-1-620 0 0,41 2 216 0 0,-41-2-206 0 0,1 0 0 0 0,-1 1 0 0 0,0-1 0 0 0,1 0 0 0 0,-1 0 0 0 0,1 0 0 0 0,-1 1 0 0 0,0-1 0 0 0,1 1 0 0 0,-1-1 0 0 0,0 1 0 0 0,0 0 0 0 0,1-1 0 0 0,-1 1 0 0 0,0 0 0 0 0,0 0 0 0 0,0 0 0 0 0,0 0 0 0 0,0 0 0 0 0,0 0 0 0 0,0 0 0 0 0,0 0 0 0 0,0 0 0 0 0,0 2 0 0 0,-1-1 24 0 0,-1 1 0 0 0,-1-1-1 0 0,1 0 1 0 0,0 0 0 0 0,0-1 0 0 0,-1 1 0 0 0,1 0-1 0 0,-1 0 1 0 0,0-1 0 0 0,1 1 0 0 0,-1-1 0 0 0,0 1-1 0 0,0-1 1 0 0,0 0 0 0 0,0 0 0 0 0,-2 2 0 0 0,-7 4 48 0 0,8-4-66 0 0,-1 0 0 0 0,1 1 0 0 0,0-1 0 0 0,0 1-1 0 0,1 0 1 0 0,-1 0 0 0 0,1 0 0 0 0,0 0 0 0 0,0 0 0 0 0,0 1 0 0 0,-1 5 0 0 0,3-9-13 0 0,-1 1-1 0 0,1-1 1 0 0,0 1 0 0 0,-1 0 0 0 0,1-1 0 0 0,0 1 0 0 0,0 0 0 0 0,0-1 0 0 0,1 1 0 0 0,-1 0 0 0 0,0-1-1 0 0,1 1 1 0 0,-1-1 0 0 0,1 1 0 0 0,-1-1 0 0 0,1 1 0 0 0,0-1 0 0 0,-1 1 0 0 0,1-1 0 0 0,0 1 0 0 0,0-1-1 0 0,0 0 1 0 0,0 0 0 0 0,0 1 0 0 0,1-1 0 0 0,-1 0 0 0 0,0 0 0 0 0,0 0 0 0 0,1 0 0 0 0,-1 0 0 0 0,1-1-1 0 0,-1 1 1 0 0,1 0 0 0 0,-1-1 0 0 0,3 1 0 0 0,-2 0 15 0 0,1-1 0 0 0,-1 0 1 0 0,1 1-1 0 0,-1-1 0 0 0,1 0 0 0 0,-1-1 1 0 0,1 1-1 0 0,-1 0 0 0 0,1-1 0 0 0,-1 0 0 0 0,1 1 1 0 0,-1-1-1 0 0,0 0 0 0 0,0 0 0 0 0,1 0 1 0 0,-1 0-1 0 0,0-1 0 0 0,0 1 0 0 0,0-1 0 0 0,0 1 1 0 0,0-1-1 0 0,0 0 0 0 0,-1 0 0 0 0,1 1 1 0 0,-1-1-1 0 0,2-3 0 0 0,2-1-52 0 0,0 0 0 0 0,-1 0 0 0 0,0-1 0 0 0,0 0 0 0 0,-1 0 0 0 0,0 0 1 0 0,3-9-1 0 0,-2-19-1828 0 0,-5 30 729 0 0,1 1 1 0 0,0 0-1 0 0,0 0 1 0 0,1 0-1 0 0,-1 0 0 0 0,1 0 1 0 0,0 0-1 0 0,0 1 1 0 0,0-1-1 0 0,0 0 0 0 0,1 0 1 0 0,-1 1-1 0 0,1-1 1 0 0,0 0-1 0 0,0 1 0 0 0,6-6 1 0 0,3 3-1624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5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4401 0 0,'2'18'10073'0'0,"-1"-1"-3829"0"0,-2 3-2511 0 0,-3 10-2522 0 0,1-7-974 0 0,2-12-213 0 0,0-6-301 0 0,0 1 0 0 0,1 0 0 0 0,-1-1 0 0 0,1 1 0 0 0,1 11 0 0 0,2-18 174 0 0,1 0-1 0 0,-1 0 0 0 0,0 0 1 0 0,0 0-1 0 0,0-1 0 0 0,-1 1 1 0 0,7-5-1 0 0,-8 5 60 0 0,28-13-449 0 0,14-8-436 0 0,-41 21 473 0 0,1 0-1 0 0,-1-1 1 0 0,0 1 0 0 0,0-1-1 0 0,0 0 1 0 0,0 1-1 0 0,-1-1 1 0 0,1 0 0 0 0,0 0-1 0 0,-1 0 1 0 0,1 0-1 0 0,-1-1 1 0 0,2-3 0 0 0,-4-40 6871 0 0,-1 61-4929 0 0,2-6-1262 0 0,-3 11-225 0 0,0 1 0 0 0,2-1 0 0 0,1 1 0 0 0,0-1 0 0 0,2 1 1 0 0,5 25-1 0 0,-8-46-139 0 0,1 0 1 0 0,0 1 0 0 0,0-1 0 0 0,0 1-1 0 0,0-1 1 0 0,0 0 0 0 0,0 1-1 0 0,1-1 1 0 0,-1 1 0 0 0,0-1-1 0 0,0 0 1 0 0,0 1 0 0 0,0-1 0 0 0,0 1-1 0 0,1-1 1 0 0,-1 0 0 0 0,0 1-1 0 0,0-1 1 0 0,0 0 0 0 0,1 1 0 0 0,-1-1-1 0 0,0 0 1 0 0,1 1 0 0 0,-1-1-1 0 0,0 0 1 0 0,1 0 0 0 0,-1 1-1 0 0,0-1 1 0 0,1 0 0 0 0,-1 0 0 0 0,0 0-1 0 0,1 0 1 0 0,-1 1 0 0 0,1-1-1 0 0,-1 0 1 0 0,0 0 0 0 0,1 0 0 0 0,-1 0-1 0 0,1 0 1 0 0,-1 0 0 0 0,0 0-1 0 0,1 0 1 0 0,-1 0 0 0 0,1 0-1 0 0,-1 0 1 0 0,0 0 0 0 0,1-1 0 0 0,-1 1-1 0 0,1 0 1 0 0,-1 0 0 0 0,0 0-1 0 0,1 0 1 0 0,-1-1 0 0 0,0 1 0 0 0,1 0-1 0 0,0-1 1 0 0,15-20-9168 0 0,-15 19 9086 0 0,8-14-4111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5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11771 0 0,'23'-2'11207'0'0,"46"-14"-9771"0"0,-10 3-1022 0 0,-67 15-433 0 0,0 0 0 0 0,0 1-1 0 0,0 0 1 0 0,0 0 0 0 0,1 1 0 0 0,0 0-1 0 0,-1 0 1 0 0,2 1 0 0 0,-1 0 0 0 0,0 0-1 0 0,1 1 1 0 0,0-1 0 0 0,0 1 0 0 0,1 1-1 0 0,-1-1 1 0 0,2 1 0 0 0,-1 0 0 0 0,1 0-1 0 0,0 0 1 0 0,0 1 0 0 0,0-1 0 0 0,1 1 0 0 0,1 0-1 0 0,-1 0 1 0 0,-1 12 0 0 0,4-16 20 0 0,0-1 0 0 0,0 1 0 0 0,1 0-1 0 0,-1-1 1 0 0,1 1 0 0 0,0-1 0 0 0,0 1 0 0 0,0-1 0 0 0,0 1 0 0 0,1-1 0 0 0,-1 0 0 0 0,1 1 0 0 0,0-1 0 0 0,0 0-1 0 0,0 0 1 0 0,0 0 0 0 0,1-1 0 0 0,-1 1 0 0 0,1 0 0 0 0,0-1 0 0 0,-1 0 0 0 0,7 4 0 0 0,-5-3 11 0 0,-1-1 1 0 0,1 1-1 0 0,0-1 1 0 0,0 0-1 0 0,0-1 0 0 0,0 1 1 0 0,0 0-1 0 0,1-1 1 0 0,-1 0-1 0 0,0 0 1 0 0,1-1-1 0 0,-1 1 1 0 0,1-1-1 0 0,-1 0 0 0 0,1 0 1 0 0,-1 0-1 0 0,0-1 1 0 0,7 0-1 0 0,-27 38 254 0 0,11-29-188 0 0,0 0 1 0 0,0-1 0 0 0,-1 0 0 0 0,0 0 0 0 0,0 0-1 0 0,0 0 1 0 0,-1-1 0 0 0,0 0 0 0 0,0-1 0 0 0,-16 10-1 0 0,66-7-135 0 0,31-14-2161 0 0,-50 1-1992 0 0,0 0-3828 0 0,-6 4 1101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6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10378 0 0,'6'-5'12112'0'0,"11"-3"-12271"0"0,-12 6 1248 0 0,4-2-792 0 0,5-4-187 0 0,1 1-1 0 0,0 1 0 0 0,0 0 0 0 0,0 1 0 0 0,0 0 0 0 0,1 2 0 0 0,21-3 1 0 0,-42 6-128 0 0,0 1 0 0 0,1 0 0 0 0,-1 0-1 0 0,0 0 1 0 0,1 1 0 0 0,-1-1 0 0 0,1 1 0 0 0,0 0 0 0 0,0 1 0 0 0,0-1 0 0 0,0 1 0 0 0,0 0 0 0 0,0 0 0 0 0,0 0 0 0 0,1 0 0 0 0,0 0 0 0 0,0 1 0 0 0,0 0 0 0 0,0-1 0 0 0,0 1 0 0 0,1 0 0 0 0,-4 7 0 0 0,3-6 65 0 0,0 1 0 0 0,1 0 1 0 0,-1 0-1 0 0,1 0 0 0 0,1 0 0 0 0,-1 1 0 0 0,1-1 1 0 0,0 0-1 0 0,0 1 0 0 0,1-1 0 0 0,-1 0 1 0 0,1 1-1 0 0,1-1 0 0 0,0 1 0 0 0,-1-1 0 0 0,4 10 1 0 0,-2-12-42 0 0,1 0 0 0 0,-1 0 0 0 0,1 0 0 0 0,0-1 0 0 0,0 1 0 0 0,0-1 0 0 0,0 0 0 0 0,1 0 0 0 0,-1 0 0 0 0,1 0 0 0 0,0 0 0 0 0,-1-1 0 0 0,1 0 0 0 0,1 0 0 0 0,-1 0 1 0 0,0 0-1 0 0,0-1 0 0 0,1 1 0 0 0,-1-1 0 0 0,1 0 0 0 0,-1-1 0 0 0,1 1 0 0 0,-1-1 0 0 0,1 0 0 0 0,6 0 0 0 0,-47 10-562 0 0,21-3 593 0 0,-44 25-11 0 0,54-29 1 0 0,0 0 0 0 0,1 0 0 0 0,-1 1 0 0 0,1 0-1 0 0,0 0 1 0 0,0 0 0 0 0,0 0 0 0 0,1 0 0 0 0,-4 6 0 0 0,7-10-9 0 0,-1 1 1 0 0,1-1-1 0 0,0 1 0 0 0,0-1 0 0 0,0 1 1 0 0,-1-1-1 0 0,1 0 0 0 0,0 1 0 0 0,0-1 1 0 0,0 1-1 0 0,0-1 0 0 0,0 1 0 0 0,0-1 1 0 0,0 1-1 0 0,0-1 0 0 0,0 1 0 0 0,0-1 1 0 0,0 0-1 0 0,0 1 0 0 0,1-1 0 0 0,-1 1 1 0 0,0-1-1 0 0,0 1 0 0 0,0-1 1 0 0,1 0-1 0 0,-1 1 0 0 0,0-1 0 0 0,0 1 1 0 0,1-1-1 0 0,-1 1 0 0 0,17 7 150 0 0,21-1-212 0 0,-37-6 54 0 0,19 1-300 0 0,1 1 274 0 0,42-1 0 0 0,-58-2-411 0 0,-1 0 1 0 0,1 0-1 0 0,0-1 1 0 0,-1 0 0 0 0,1 0-1 0 0,0 0 1 0 0,-1 0-1 0 0,0-1 1 0 0,1 0-1 0 0,-1 0 1 0 0,0 0 0 0 0,0 0-1 0 0,0-1 1 0 0,7-4-1 0 0,-10 5-488 0 0,1-1 0 0 0,0 1 0 0 0,-1 0 0 0 0,1-1 0 0 0,-1 1 0 0 0,0 0 0 0 0,0-1 0 0 0,0 0 0 0 0,0 1 0 0 0,0-1-1 0 0,0-4 1 0 0,3-8-4476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6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8194 0 0,'-5'19'10227'0'0,"2"0"-4587"0"0,1 5-3243 0 0,0 13-3441 0 0,-1 7 1508 0 0,0 32-208 0 0,3-69-481 0 0,1 0 1 0 0,0-1 0 0 0,0 1 0 0 0,0 0 0 0 0,0-1 0 0 0,1 1-1 0 0,1-1 1 0 0,-1 0 0 0 0,4 7 0 0 0,3-3-3350 0 0,-2-35-13246 0 0,-7 23 17124 0 0,5-13-3474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7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11194 0 0,'1'-8'10768'0'0,"-1"8"-10529"0"0,16-7 2280 0 0,18 1-2246 0 0,-27 6-184 0 0,1 1 0 0 0,-1 0 0 0 0,0 0 0 0 0,0 1 0 0 0,0 0 0 0 0,0 0 0 0 0,0 1 0 0 0,0 0 0 0 0,-1 0 0 0 0,1 0 0 0 0,-1 1 0 0 0,0 0 0 0 0,0 0 0 0 0,0 1 0 0 0,-1 0-1 0 0,1 0 1 0 0,-1 0 0 0 0,0 0 0 0 0,0 1 0 0 0,-1 0 0 0 0,0 0 0 0 0,5 10 0 0 0,-5-10-251 0 0,-1 1 0 0 0,0 0-1 0 0,-1 0 1 0 0,0 0 0 0 0,0 0 0 0 0,0 0-1 0 0,-1 0 1 0 0,0 1 0 0 0,0 14 0 0 0,-1-16-459 0 0,-1 0 0 0 0,0 0 0 0 0,0 0 0 0 0,0 0 0 0 0,-1 0 0 0 0,0 0 0 0 0,0 0 0 0 0,0 0 0 0 0,-1-1 0 0 0,0 1 0 0 0,0-1 0 0 0,-6 9 0 0 0,7-12-112 0 0,0 1 1 0 0,0-1-1 0 0,-1 0 1 0 0,1 0-1 0 0,0 0 1 0 0,-1 0-1 0 0,1 0 1 0 0,-1 0 0 0 0,1-1-1 0 0,-1 1 1 0 0,0-1-1 0 0,0 0 1 0 0,-3 1-1 0 0,3-1 389 0 0,0-1 0 0 0,-1 1 0 0 0,1-1 0 0 0,0 0-1 0 0,0 0 1 0 0,0 0 0 0 0,-1 0 0 0 0,1-1 0 0 0,0 1-1 0 0,0-1 1 0 0,-3-1 0 0 0,0 0 533 0 0,0-1 0 0 0,1 1-1 0 0,-1-1 1 0 0,1 0 0 0 0,-7-5-1 0 0,-21-21 5346 0 0,24 22 1669 0 0,10 14-2085 0 0,11 16-2287 0 0,-3-11-2302 0 0,-3-6-297 0 0,-1 1 0 0 0,1 0-1 0 0,-2 0 1 0 0,1 1 0 0 0,6 13 0 0 0,-11-19-247 0 0,1-1 0 0 0,-1 1 1 0 0,0-1-1 0 0,1 1 0 0 0,-1-1 0 0 0,0 1 1 0 0,0-1-1 0 0,0 1 0 0 0,0 0 0 0 0,0-1 1 0 0,0 1-1 0 0,-1-1 0 0 0,1 1 0 0 0,0-1 1 0 0,-1 1-1 0 0,1-1 0 0 0,-1 1 0 0 0,1-1 1 0 0,-1 0-1 0 0,0 1 0 0 0,0-1 0 0 0,0 0 1 0 0,0 1-1 0 0,0-1 0 0 0,0 0 0 0 0,0 0 1 0 0,0 0-1 0 0,0 0 0 0 0,0 0 0 0 0,-1 0 1 0 0,1 0-1 0 0,0-1 0 0 0,-1 1 0 0 0,1 0 1 0 0,0-1-1 0 0,-1 1 0 0 0,1-1 0 0 0,-1 1 1 0 0,-1 0-1 0 0,36-8-1709 0 0,41-6-951 0 0,-29 2-4434 0 0,-44 11 6740 0 0,1-1 1 0 0,-1 1-1 0 0,1-1 0 0 0,-1 1 1 0 0,0-1-1 0 0,1 0 0 0 0,-1 1 1 0 0,0-1-1 0 0,0 0 0 0 0,0 0 1 0 0,0 0-1 0 0,1 0 0 0 0,-1 0 1 0 0,-1 0-1 0 0,1 0 0 0 0,1-2 1 0 0,5-5-1976 0 0,7 2-2100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9498 0 0,'4'0'3921'0'0,"0"0"-920"0"0,1 0-777 0 0,-2 2-872 0 0,0 0-576 0 0,-1-1-231 0 0,1 0-313 0 0,0 1-152 0 0,-1-1-32 0 0,-1-1-64 0 0,0 2-192 0 0,0-2-329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1320 0 0,'-37'16'5606'0'0,"-9"3"5467"0"0,93 10-9549 0 0,-38-25-1472 0 0,1 0 0 0 0,-1 0 0 0 0,1-1 0 0 0,0-1 0 0 0,0 1 0 0 0,0-1 0 0 0,0-1 0 0 0,0 0 1 0 0,16 0-1 0 0,32-7-872 0 0,0-6-3974 0 0,-56 12 4355 0 0,0 0 0 0 0,0-1 1 0 0,0 1-1 0 0,1-1 0 0 0,-1 1 1 0 0,0-1-1 0 0,0 0 0 0 0,0 0 1 0 0,0 0-1 0 0,-1 0 1 0 0,1 0-1 0 0,0 0 0 0 0,0-1 1 0 0,-1 1-1 0 0,1 0 0 0 0,0-1 1 0 0,-1 0-1 0 0,0 1 0 0 0,1-1 1 0 0,-1 0-1 0 0,0 0 0 0 0,0 0 1 0 0,0 1-1 0 0,0-1 0 0 0,1-3 1 0 0,1-6-1707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8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4753 0 0,'-2'1'897'0'0,"-1"1"0"0"0,0 0-1 0 0,1-1 1 0 0,-1 1 0 0 0,1 0 0 0 0,-1 0 0 0 0,1 1-1 0 0,-3 3 1 0 0,3-4-440 0 0,1 0-1 0 0,-1 0 1 0 0,1 1-1 0 0,0-1 1 0 0,0 1-1 0 0,0-1 0 0 0,0 1 1 0 0,-1 4-1 0 0,1-4-343 0 0,1 1-1 0 0,0-1 0 0 0,0 0 0 0 0,0 0 1 0 0,0 1-1 0 0,1-1 0 0 0,-1 0 0 0 0,1 0 1 0 0,0 1-1 0 0,0-1 0 0 0,0 0 0 0 0,0 0 1 0 0,1 0-1 0 0,-1 0 0 0 0,1-1 0 0 0,0 1 1 0 0,-1 0-1 0 0,1-1 0 0 0,1 1 0 0 0,-1-1 1 0 0,0 1-1 0 0,0-1 0 0 0,1 0 0 0 0,0 0 1 0 0,4 3-1 0 0,5 2-113 0 0,-5-4 263 0 0,0 1-1 0 0,0 1 1 0 0,-1-1 0 0 0,1 1-1 0 0,-1 0 1 0 0,9 9-1 0 0,-14-12-176 0 0,0 0 0 0 0,1 0 0 0 0,-1 0 1 0 0,0 1-1 0 0,0-1 0 0 0,-1 0 0 0 0,1 0 0 0 0,0 1 0 0 0,-1-1 0 0 0,1 0 0 0 0,-1 1 0 0 0,0-1 0 0 0,0 0 0 0 0,0 1 0 0 0,0-1 0 0 0,0 0 0 0 0,0 1 0 0 0,-1-1 0 0 0,1 0 0 0 0,-1 1 0 0 0,0-1 0 0 0,1 0 0 0 0,-1 0 0 0 0,0 1 0 0 0,0-1 0 0 0,-1 0 0 0 0,0 2 0 0 0,-5 6 1 0 0,-1 0 0 0 0,1 0 0 0 0,-2 0 0 0 0,1-1 0 0 0,-2-1 0 0 0,1 1 0 0 0,-13 7 0 0 0,-24 24-1298 0 0,41-34-2816 0 0,12-10-904 0 0,13-10-2228 0 0,-9 4 2335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4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15 2409 0 0,'-14'2'7277'0'0,"-3"9"-3675"0"0,-13 15-1681 0 0,27-23-1671 0 0,-4 3-61 0 0,1 0-1 0 0,0 0 1 0 0,1 0 0 0 0,-1 1-1 0 0,1 0 1 0 0,1 0-1 0 0,-6 11 1 0 0,9-16-205 0 0,0 0 1 0 0,0 0-1 0 0,1 1 0 0 0,-1-1 1 0 0,1 0-1 0 0,0 0 0 0 0,-1 1 1 0 0,1-1-1 0 0,0 0 0 0 0,1 1 1 0 0,-1-1-1 0 0,0 0 0 0 0,0 0 1 0 0,1 1-1 0 0,0-1 1 0 0,-1 0-1 0 0,1 0 0 0 0,0 0 1 0 0,0 0-1 0 0,0 1 0 0 0,0-1 1 0 0,0-1-1 0 0,1 1 0 0 0,-1 0 1 0 0,1 0-1 0 0,-1 0 0 0 0,1-1 1 0 0,0 1-1 0 0,-1-1 0 0 0,1 1 1 0 0,0-1-1 0 0,2 2 1 0 0,0-1 17 0 0,0 0 0 0 0,0 0 0 0 0,0 0 0 0 0,0-1 0 0 0,0 1 0 0 0,0-1 0 0 0,1 0 0 0 0,-1 0 0 0 0,0-1 0 0 0,0 1 0 0 0,1-1 0 0 0,-1 0 0 0 0,0 0 0 0 0,1 0 0 0 0,-1-1 0 0 0,0 1 0 0 0,1-1 0 0 0,-1 0 1 0 0,0 0-1 0 0,0-1 0 0 0,0 1 0 0 0,0-1 0 0 0,0 0 0 0 0,0 0 0 0 0,0 0 0 0 0,-1-1 0 0 0,1 1 0 0 0,-1-1 0 0 0,1 0 0 0 0,-1 0 0 0 0,0 0 0 0 0,0-1 0 0 0,-1 1 0 0 0,4-5 0 0 0,-3 4 98 0 0,-1 1-1 0 0,1-1 0 0 0,-1 0 0 0 0,0 0 1 0 0,0 0-1 0 0,0-1 0 0 0,-1 1 0 0 0,0 0 1 0 0,0-1-1 0 0,0 1 0 0 0,0-1 1 0 0,0 1-1 0 0,-1-1 0 0 0,0-6 0 0 0,0 7 35 0 0,-1 1-1 0 0,0-1 0 0 0,0 1 1 0 0,0-1-1 0 0,0 1 0 0 0,-1 0 1 0 0,1-1-1 0 0,-1 1 0 0 0,1 0 1 0 0,-1 0-1 0 0,0 0 0 0 0,-1 1 1 0 0,1-1-1 0 0,0 0 0 0 0,-1 1 1 0 0,0-1-1 0 0,1 1 0 0 0,-1 0 1 0 0,0 0-1 0 0,-6-3 0 0 0,2 2 2 0 0,0-1-1 0 0,0 2 0 0 0,0-1 1 0 0,-1 1-1 0 0,1 0 0 0 0,-12-1 0 0 0,17 2-255 0 0,0 1 0 0 0,0-1-1 0 0,1 1 1 0 0,-1 0 0 0 0,0 0-1 0 0,0 0 1 0 0,0 0 0 0 0,0 0 0 0 0,1 0-1 0 0,-1 0 1 0 0,0 1 0 0 0,0-1-1 0 0,0 1 1 0 0,1-1 0 0 0,-1 1-1 0 0,0 0 1 0 0,1 0 0 0 0,-1-1-1 0 0,0 1 1 0 0,1 0 0 0 0,-1 0 0 0 0,1 1-1 0 0,-1-1 1 0 0,1 0 0 0 0,0 0-1 0 0,0 1 1 0 0,-1-1 0 0 0,1 1-1 0 0,0-1 1 0 0,0 1 0 0 0,0-1-1 0 0,0 4 1 0 0,1-5-181 0 0,-1 1 0 0 0,1 0-1 0 0,0-1 1 0 0,0 1 0 0 0,0 0-1 0 0,1 0 1 0 0,-1-1 0 0 0,0 1 0 0 0,0 0-1 0 0,0-1 1 0 0,0 1 0 0 0,1 0 0 0 0,-1 0-1 0 0,0-1 1 0 0,1 1 0 0 0,-1-1-1 0 0,1 1 1 0 0,-1 0 0 0 0,0-1 0 0 0,1 1-1 0 0,-1-1 1 0 0,1 1 0 0 0,0-1 0 0 0,-1 1-1 0 0,1-1 1 0 0,-1 1 0 0 0,1-1-1 0 0,0 0 1 0 0,-1 1 0 0 0,1-1 0 0 0,0 0-1 0 0,-1 0 1 0 0,1 1 0 0 0,0-1-1 0 0,0 0 1 0 0,-1 0 0 0 0,1 0 0 0 0,0 0-1 0 0,-1 0 1 0 0,2 0 0 0 0,8 0-3190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36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10410 0 0,'-3'3'570'0'0,"0"0"-1"0"0,1 0 1 0 0,-1 1-1 0 0,1 0 1 0 0,0-1-1 0 0,0 1 0 0 0,0 0 1 0 0,-2 7-1 0 0,2-3-245 0 0,0 1-1 0 0,0-1 1 0 0,0 16-1 0 0,1 3-791 0 0,7 47 0 0 0,-4-59 734 0 0,-1-7-427 0 0,2 24-612 0 0,-2-30 667 0 0,-1-1 0 0 0,0 0 0 0 0,0 1 0 0 0,1-1 0 0 0,-1 1 0 0 0,1-1 0 0 0,-1 0 0 0 0,1 1 0 0 0,-1-1 1 0 0,1 0-1 0 0,0 0 0 0 0,0 0 0 0 0,-1 1 0 0 0,1-1 0 0 0,0 0 0 0 0,1 1 0 0 0,-1-2 55 0 0,-1 0 1 0 0,1-1-1 0 0,-1 1 0 0 0,1 0 0 0 0,-1 0 0 0 0,0 0 0 0 0,1-1 0 0 0,-1 1 1 0 0,1 0-1 0 0,-1-1 0 0 0,0 1 0 0 0,1 0 0 0 0,-1-1 0 0 0,0 1 1 0 0,1 0-1 0 0,-1-1 0 0 0,0 1 0 0 0,0-1 0 0 0,1 1 0 0 0,-1-1 1 0 0,0 1-1 0 0,0 0 0 0 0,0-1 0 0 0,0 1 0 0 0,0-1 0 0 0,0 1 1 0 0,0-1-1 0 0,1 0 0 0 0,4-20-542 0 0,-4 17 432 0 0,0-3 130 0 0,1 0 1 0 0,0 0 0 0 0,1 1 0 0 0,-1 0-1 0 0,1-1 1 0 0,1 1 0 0 0,4-8-1 0 0,-6 12 70 0 0,0 0 0 0 0,-1 1 0 0 0,1-1 0 0 0,0 0 0 0 0,0 1 0 0 0,0 0 0 0 0,0-1-1 0 0,0 1 1 0 0,0 0 0 0 0,0 0 0 0 0,1 0 0 0 0,-1 0 0 0 0,0 0 0 0 0,1 1-1 0 0,-1-1 1 0 0,0 1 0 0 0,1 0 0 0 0,-1-1 0 0 0,1 1 0 0 0,-1 0 0 0 0,0 0 0 0 0,1 1-1 0 0,-1-1 1 0 0,4 1 0 0 0,7 1-41 0 0,-1 1 0 0 0,0 0 0 0 0,0 0 0 0 0,0 1 0 0 0,-1 1 0 0 0,1 0 0 0 0,-1 1 0 0 0,0 0 0 0 0,-1 1 0 0 0,14 10 0 0 0,-23-17-147 0 0,-1 1 0 0 0,1-1 0 0 0,-1 0 0 0 0,1 1 1 0 0,-1-1-1 0 0,1 1 0 0 0,-1-1 0 0 0,1 1 0 0 0,-1-1 1 0 0,0 1-1 0 0,1 0 0 0 0,-1-1 0 0 0,0 1 0 0 0,1-1 1 0 0,-1 1-1 0 0,0 0 0 0 0,0-1 0 0 0,0 1 0 0 0,0 0 1 0 0,1-1-1 0 0,-1 1 0 0 0,0 0 0 0 0,0-1 1 0 0,0 1-1 0 0,0 0 0 0 0,-1-1 0 0 0,1 1 0 0 0,0 0 1 0 0,0-1-1 0 0,0 1 0 0 0,0-1 0 0 0,-1 1 0 0 0,1 0 1 0 0,0-1-1 0 0,-1 1 0 0 0,1-1 0 0 0,0 1 0 0 0,-1-1 1 0 0,1 1-1 0 0,-1-1 0 0 0,0 2 0 0 0,-4 3-3432 0 0</inkml:trace>
  <inkml:trace contextRef="#ctx0" brushRef="#br0" timeOffset="1">43 320 6825 0 0,'-4'4'646'0'0,"0"0"0"0"0,1 0-1 0 0,-1 0 1 0 0,1 0-1 0 0,0 0 1 0 0,0 0-1 0 0,1 1 1 0 0,-1 0-1 0 0,1-1 1 0 0,0 1-1 0 0,0 0 1 0 0,-1 6-1 0 0,2-4-446 0 0,0-1 0 0 0,0 1-1 0 0,0 1 1 0 0,1-1 0 0 0,0 0-1 0 0,0 0 1 0 0,1 0-1 0 0,2 12 1 0 0,-2-14-230 0 0,0 1 0 0 0,1-1-1 0 0,0 0 1 0 0,0 1 0 0 0,0-1 0 0 0,0 0-1 0 0,1 0 1 0 0,0 0 0 0 0,0 0-1 0 0,0-1 1 0 0,1 1 0 0 0,0-1 0 0 0,-1 0-1 0 0,2 0 1 0 0,-1 0 0 0 0,0-1 0 0 0,1 1-1 0 0,-1-1 1 0 0,1 0 0 0 0,0 0 0 0 0,0-1-1 0 0,0 1 1 0 0,1-1 0 0 0,7 2-1 0 0,-8-4 15 0 0,1 1-1 0 0,-1-1 1 0 0,1 0-1 0 0,-1-1 0 0 0,0 1 1 0 0,1-1-1 0 0,-1 0 0 0 0,1 0 1 0 0,-1-1-1 0 0,0 0 1 0 0,0 1-1 0 0,0-2 0 0 0,0 1 1 0 0,0-1-1 0 0,9-6 1 0 0,-7 4 130 0 0,1-1-1 0 0,-1 0 1 0 0,0 0 0 0 0,-1-1 0 0 0,1 0 0 0 0,-1 0 0 0 0,-1 0 0 0 0,8-13 0 0 0,-12 18 29 0 0,0 1 1 0 0,0-1-1 0 0,0 1 0 0 0,0-1 0 0 0,0 0 0 0 0,-1 0 0 0 0,1 1 1 0 0,-1-1-1 0 0,1 0 0 0 0,-1 0 0 0 0,0 0 0 0 0,1 0 0 0 0,-1 0 1 0 0,0 1-1 0 0,0-1 0 0 0,-1 0 0 0 0,1 0 0 0 0,0 0 0 0 0,-2-3 1 0 0,1 3-45 0 0,0 1 1 0 0,0-1 0 0 0,0 1 0 0 0,0 0-1 0 0,0 0 1 0 0,-1-1 0 0 0,1 1 0 0 0,0 0-1 0 0,-1 0 1 0 0,1 0 0 0 0,-1 1 0 0 0,1-1-1 0 0,-1 0 1 0 0,1 0 0 0 0,-1 1 0 0 0,0-1-1 0 0,-2 0 1 0 0,-9-1 122 0 0,0 1-1 0 0,0 0 1 0 0,-1 1-1 0 0,-20 2 1 0 0,16-1-340 0 0,-6-3 4 0 0,-25 0-150 0 0,48 2 156 0 0,-1 0 0 0 0,0 0 0 0 0,0 0 1 0 0,0 1-1 0 0,1-1 0 0 0,-1 1 1 0 0,0-1-1 0 0,0 1 0 0 0,1-1 0 0 0,-1 1 1 0 0,0 0-1 0 0,1 0 0 0 0,-1 0 1 0 0,1 0-1 0 0,-1 0 0 0 0,1 0 0 0 0,-1 0 1 0 0,1 0-1 0 0,-2 3 0 0 0,2-2-332 0 0,0 1-1 0 0,1 0 0 0 0,-1-1 0 0 0,1 1 1 0 0,-1 0-1 0 0,1-1 0 0 0,0 1 1 0 0,0 0-1 0 0,0 0 0 0 0,0-1 1 0 0,1 1-1 0 0,0 3 0 0 0,7 18-6897 0 0,-1-15 2765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5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3593 0 0,'-2'1'981'0'0,"0"0"-1"0"0,1 0 1 0 0,-1 1 0 0 0,1-1 0 0 0,-1 0 0 0 0,1 0 0 0 0,0 1 0 0 0,-1-1-1 0 0,1 1 1 0 0,0-1 0 0 0,-1 4 0 0 0,-9 24 2608 0 0,2 33-4358 0 0,8-54 1429 0 0,-1 12-836 0 0,-2 45-1905 0 0,4-59 468 0 0,1-1 0 0 0,-1 1 0 0 0,1-1-1 0 0,0 0 1 0 0,4 9 0 0 0,2 1-2805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5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6329 0 0,'0'0'248'0'0,"0"-1"0"0"0,0 1 0 0 0,-1 0 0 0 0,1-1 0 0 0,0 1 1 0 0,0 0-1 0 0,0-1 0 0 0,0 1 0 0 0,0-1 0 0 0,0 1 0 0 0,1 0 0 0 0,-1-1 0 0 0,0 1 0 0 0,0 0 0 0 0,0-1 0 0 0,0 1 0 0 0,0-1 0 0 0,0 1 0 0 0,1 0 0 0 0,-1-1 0 0 0,1 0 1240 0 0,0 0-1240 0 0,-1 1 0 0 0,0 0 0 0 0,1-1 0 0 0,15-2 2201 0 0,28 7-3818 0 0,-31-3 2046 0 0,25 0-745 0 0,22 2 140 0 0,-60-3-69 0 0,0 0 0 0 0,1 0 0 0 0,-1 0 0 0 0,0 0-1 0 0,0 0 1 0 0,1 1 0 0 0,-1-1 0 0 0,0 0 0 0 0,1 0-1 0 0,-1 0 1 0 0,0 0 0 0 0,0 0 0 0 0,1 0 0 0 0,-1 0-1 0 0,0 1 1 0 0,0-1 0 0 0,1 0 0 0 0,-1 0 0 0 0,0 0-1 0 0,0 1 1 0 0,0-1 0 0 0,1 0 0 0 0,-1 0 0 0 0,0 1-1 0 0,0-1 1 0 0,0 0 0 0 0,0 0 0 0 0,1 1 0 0 0,-1-1-1 0 0,0 0 1 0 0,0 0 0 0 0,0 1 0 0 0,0-1 0 0 0,0 0-1 0 0,0 1 1 0 0,0-1 0 0 0,0 0 0 0 0,0 1 0 0 0,0-1-1 0 0,-9 14 74 0 0,-22 11 56 0 0,28-22-92 0 0,0-1-13 0 0,-4 3-48 0 0,0 1 0 0 0,1-1 0 0 0,-1 1 0 0 0,1 1 0 0 0,-9 11 0 0 0,14-16 7 0 0,0-1-1 0 0,1 0 1 0 0,-1 0 0 0 0,0 0 0 0 0,1 0 0 0 0,0 1 0 0 0,-1-1-1 0 0,1 0 1 0 0,0 0 0 0 0,-1 1 0 0 0,1-1 0 0 0,0 0 0 0 0,0 1-1 0 0,0-1 1 0 0,0 0 0 0 0,0 1 0 0 0,1-1 0 0 0,-1 3-1 0 0,1-2 2 0 0,0-1 0 0 0,1 1 0 0 0,-1 0-1 0 0,0-1 1 0 0,0 1 0 0 0,1-1-1 0 0,-1 1 1 0 0,1-1 0 0 0,-1 0 0 0 0,1 0-1 0 0,0 0 1 0 0,-1 1 0 0 0,1-2-1 0 0,0 1 1 0 0,0 0 0 0 0,3 1 0 0 0,-1 0-152 0 0,0-1 1 0 0,1 0 0 0 0,-1 0-1 0 0,1 0 1 0 0,-1 0-1 0 0,1-1 1 0 0,8 0 0 0 0,-6 0-529 0 0,-1-1-1 0 0,1 0 1 0 0,-1-1 0 0 0,0 1 0 0 0,1-1 0 0 0,-1-1 0 0 0,0 1 0 0 0,0-1 0 0 0,-1 0-1 0 0,1 0 1 0 0,0-1 0 0 0,-1 1 0 0 0,0-1 0 0 0,6-6 0 0 0,4-4-1772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6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 6217 0 0,'-8'6'8901'0'0,"8"-6"-8594"0"0,-1 1 0 0 0,1 16 2711 0 0,10 25-4622 0 0,-6-29 2479 0 0,3 14-851 0 0,-2 1-126 0 0,2 0-1 0 0,1-1 0 0 0,1 0 0 0 0,2 0 1 0 0,16 29-1 0 0,-27-55 103 0 0,1 1-1 0 0,-1-1 1 0 0,1 0 0 0 0,0 0-1 0 0,0 1 1 0 0,0-1-1 0 0,-1 0 1 0 0,1 0 0 0 0,0 0-1 0 0,1 0 1 0 0,-1 0 0 0 0,0 0-1 0 0,0 0 1 0 0,0-1-1 0 0,0 1 1 0 0,1 0 0 0 0,-1-1-1 0 0,0 1 1 0 0,1-1-1 0 0,-1 1 1 0 0,0-1 0 0 0,1 1-1 0 0,-1-1 1 0 0,1 0 0 0 0,-1 0-1 0 0,1 0 1 0 0,-1 0-1 0 0,1 0 1 0 0,-1 0 0 0 0,0 0-1 0 0,1 0 1 0 0,-1-1 0 0 0,1 1-1 0 0,-1-1 1 0 0,0 1-1 0 0,1-1 1 0 0,-1 1 0 0 0,0-1-1 0 0,1 0 1 0 0,-1 1 0 0 0,0-1-1 0 0,0 0 1 0 0,0 0-1 0 0,0 0 1 0 0,0 0 0 0 0,0 0-1 0 0,0 0 1 0 0,0 0-1 0 0,1-2 1 0 0,7-8 213 0 0,-1 0 0 0 0,0-1 0 0 0,-1 1 0 0 0,6-15 0 0 0,-9 18-212 0 0,0 2 74 0 0,-1-1-1 0 0,0 0 1 0 0,0 0-1 0 0,0 0 1 0 0,-1 0-1 0 0,0-1 1 0 0,-1 1 0 0 0,0-1-1 0 0,0 1 1 0 0,0-1-1 0 0,-1-11 1 0 0,-1 15-140 0 0,0-1 1 0 0,0 1-1 0 0,0 0 0 0 0,0 0 1 0 0,-1 0-1 0 0,0 0 1 0 0,0 0-1 0 0,0 1 0 0 0,0-1 1 0 0,0 1-1 0 0,-1-1 0 0 0,1 1 1 0 0,-1 0-1 0 0,0 0 1 0 0,0 0-1 0 0,0 0 0 0 0,-1 0 1 0 0,1 1-1 0 0,-1-1 0 0 0,1 1 1 0 0,-8-3-1 0 0,7 3-326 0 0,0 0 0 0 0,0 0-1 0 0,0 1 1 0 0,0 0 0 0 0,0 0-1 0 0,0 0 1 0 0,0 0 0 0 0,0 1-1 0 0,-1-1 1 0 0,1 1 0 0 0,0 0-1 0 0,0 0 1 0 0,-1 1 0 0 0,1-1-1 0 0,0 1 1 0 0,0 0 0 0 0,0 0 0 0 0,0 1-1 0 0,0-1 1 0 0,0 1 0 0 0,0 0-1 0 0,0 0 1 0 0,-4 3 0 0 0,6-3 559 0 0,-1 1 1 0 0,0-1 0 0 0,1 1-1 0 0,-1 0 1 0 0,1-1 0 0 0,0 1-1 0 0,0 0 1 0 0,0 1 0 0 0,0-1-1 0 0,1 0 1 0 0,-1 0 0 0 0,1 1-1 0 0,0-1 1 0 0,0 1 0 0 0,0-1-1 0 0,0 1 1 0 0,0 0 0 0 0,1 4 0 0 0,0-6 5 0 0,0-1 1 0 0,0 1-1 0 0,0 0 1 0 0,0 0-1 0 0,0 0 1 0 0,0 0-1 0 0,1 0 1 0 0,-1 0-1 0 0,1-1 1 0 0,-1 1-1 0 0,1 0 1 0 0,0 0 0 0 0,0-1-1 0 0,0 1 1 0 0,0 0-1 0 0,0-1 1 0 0,0 1-1 0 0,0-1 1 0 0,0 0-1 0 0,1 1 1 0 0,1 1-1 0 0,0-1 65 0 0,0 0-1 0 0,1 0 0 0 0,-1-1 0 0 0,0 1 0 0 0,1-1 0 0 0,0 1 0 0 0,-1-1 0 0 0,1 0 1 0 0,7 0-1 0 0,4 1 10 0 0,-1-2 0 0 0,1 0 0 0 0,-1-1 0 0 0,20-3 0 0 0,11-5 169 0 0,-31 5-1597 0 0,-1-1 0 0 0,1 0 0 0 0,15-9 0 0 0,-24 12 743 0 0,0-1 1 0 0,1 0-1 0 0,-1 0 1 0 0,-1-1 0 0 0,1 1-1 0 0,-1-1 1 0 0,1 0 0 0 0,-1 0-1 0 0,0-1 1 0 0,0 1-1 0 0,-1-1 1 0 0,1 0 0 0 0,-1 0-1 0 0,0 0 1 0 0,-1 0 0 0 0,1-1-1 0 0,-1 1 1 0 0,2-8-1 0 0,-4 11 550 0 0,0-1 0 0 0,0 0 0 0 0,0 1 0 0 0,0-1 0 0 0,0 0 0 0 0,-1 1-1 0 0,1-1 1 0 0,-1 0 0 0 0,0 1 0 0 0,0-1 0 0 0,0 1 0 0 0,-1-3 0 0 0,1 3 9 0 0,1 1 1 0 0,-1 0-1 0 0,0-1 1 0 0,0 1-1 0 0,1 0 1 0 0,-1 0-1 0 0,0-1 1 0 0,0 1-1 0 0,0 0 1 0 0,-1 0-1 0 0,1 0 1 0 0,0 0-1 0 0,0 0 1 0 0,-1 1-1 0 0,1-1 1 0 0,0 0-1 0 0,-1 1 1 0 0,1-1-1 0 0,0 0 1 0 0,-1 1-1 0 0,1 0 1 0 0,-3-1-1 0 0,3 3 431 0 0,0 0 0 0 0,1 1-1 0 0,0-1 1 0 0,0 1-1 0 0,-1-1 1 0 0,1 0 0 0 0,1 1-1 0 0,-1-1 1 0 0,0 0-1 0 0,1 1 1 0 0,-1-1 0 0 0,1 0-1 0 0,1 4 1 0 0,-1 2 231 0 0,0 9-456 0 0,0 1 0 0 0,-2-1 1 0 0,-4 33-1 0 0,2-20-226 0 0,3-29-108 0 0,0 0 1 0 0,0 0-1 0 0,0 0 0 0 0,0 0 1 0 0,0 0-1 0 0,1 0 0 0 0,-1 0 1 0 0,0 0-1 0 0,1 0 0 0 0,-1-1 1 0 0,1 1-1 0 0,-1 0 0 0 0,1 0 1 0 0,-1 0-1 0 0,1-1 1 0 0,0 1-1 0 0,-1 0 0 0 0,1-1 1 0 0,0 1-1 0 0,-1 0 0 0 0,1-1 1 0 0,0 1-1 0 0,0-1 0 0 0,0 1 1 0 0,0-1-1 0 0,-1 0 0 0 0,1 1 1 0 0,0-1-1 0 0,0 0 1 0 0,0 1-1 0 0,0-1 0 0 0,0 0 1 0 0,0 0-1 0 0,0 0 0 0 0,0 0 1 0 0,0 0-1 0 0,0 0 0 0 0,0 0 1 0 0,2-1-1 0 0,48-5-2313 0 0,-39 4 128 0 0,-8 2 1285 0 0,-1 0-1 0 0,1-1 1 0 0,0 0 0 0 0,-1 0-1 0 0,0 0 1 0 0,1 0 0 0 0,-1 0-1 0 0,0-1 1 0 0,1 1 0 0 0,-1-1-1 0 0,0 0 1 0 0,4-4 0 0 0,1 1-2210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6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8826 0 0,'-2'4'689'0'0,"-1"0"-1"0"0,1 0 1 0 0,0 1 0 0 0,0-1 0 0 0,1 0 0 0 0,-1 0-1 0 0,1 1 1 0 0,0-1 0 0 0,0 1 0 0 0,0 0 0 0 0,1 5-1 0 0,0-4-443 0 0,0-1-1 0 0,0 1 0 0 0,1-1 0 0 0,0 1 0 0 0,0-1 0 0 0,0 0 0 0 0,1 1 1 0 0,0-1-1 0 0,3 6 0 0 0,-4-8-296 0 0,1 1 0 0 0,0-1 0 0 0,0 0 0 0 0,0 0-1 0 0,0 0 1 0 0,1 0 0 0 0,-1 0 0 0 0,1 0 0 0 0,0-1 0 0 0,-1 1 0 0 0,1-1 0 0 0,1 0 0 0 0,-1 0 0 0 0,0 0 0 0 0,0 0 0 0 0,1 0 0 0 0,-1-1-1 0 0,1 1 1 0 0,-1-1 0 0 0,1 0 0 0 0,0 0 0 0 0,-1-1 0 0 0,1 1 0 0 0,0-1 0 0 0,0 0 0 0 0,0 1 0 0 0,-1-2 0 0 0,1 1 0 0 0,7-2 0 0 0,0-2-1155 0 0,0 0 0 0 0,0-1 0 0 0,-1 0 0 0 0,0-1 1 0 0,0 0-1 0 0,0-1 0 0 0,-1 0 0 0 0,0 0 0 0 0,0-1 1 0 0,14-16-1 0 0,-12 13-131 0 0,13-13-1372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5817 0 0,'-4'16'7218'0'0,"1"5"514"0"0,15 4-7249 0 0,-7-19-472 0 0,1 0-1 0 0,-1 0 1 0 0,1 0 0 0 0,0-1-1 0 0,1 1 1 0 0,-1-2 0 0 0,10 6 0 0 0,-9-5 4 0 0,0-1 0 0 0,0 2 0 0 0,0-1 1 0 0,0 1-1 0 0,10 12 0 0 0,-16-16-25 0 0,0 0 0 0 0,0 0-1 0 0,0 1 1 0 0,0-1 0 0 0,-1 1 0 0 0,1-1-1 0 0,-1 0 1 0 0,1 1 0 0 0,-1-1 0 0 0,0 1-1 0 0,0-1 1 0 0,0 1 0 0 0,-1-1 0 0 0,1 1-1 0 0,0-1 1 0 0,-1 1 0 0 0,0-1 0 0 0,1 0-1 0 0,-1 1 1 0 0,0-1 0 0 0,0 0 0 0 0,0 0-1 0 0,-1 1 1 0 0,1-1 0 0 0,0 0 0 0 0,-1 0-1 0 0,-3 3 1 0 0,1 0-335 0 0,0 1 1 0 0,-1-1-1 0 0,0 0 0 0 0,0-1 1 0 0,0 1-1 0 0,-1-1 0 0 0,0 0 1 0 0,1 0-1 0 0,-8 3 0 0 0,25-6 376 0 0,-1 0 0 0 0,1 1 0 0 0,0 1 0 0 0,15 5 0 0 0,1 0 254 0 0,12 7 69 0 0,2 1-4990 0 0,-41-16 4434 0 0,-1 0-1 0 0,1 0 1 0 0,0 0-1 0 0,-1 0 1 0 0,1-1 0 0 0,0 1-1 0 0,-1 0 1 0 0,1 0-1 0 0,0 0 1 0 0,-1 0-1 0 0,1-1 1 0 0,-1 1 0 0 0,1 0-1 0 0,0-1 1 0 0,-1 1-1 0 0,1 0 1 0 0,-1-1 0 0 0,1 1-1 0 0,-1-1 1 0 0,1 1-1 0 0,-1-1 1 0 0,1 1 0 0 0,-1-1-1 0 0,1 1 1 0 0,-1-1-1 0 0,0 1 1 0 0,1-1 0 0 0,-1 1-1 0 0,0-1 1 0 0,0 0-1 0 0,1 1 1 0 0,-1-1 0 0 0,0 0-1 0 0,0 1 1 0 0,0-1-1 0 0,0 0 1 0 0,0 1-1 0 0,0-1 1 0 0,0 0 0 0 0,0 1-1 0 0,0-1 1 0 0,0-1-1 0 0,-4-30-3006 0 0,0 23 1671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7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33 116 3209 0 0,'-32'-15'5866'0'0,"39"15"-5541"0"0,0-1 0 0 0,1-1 0 0 0,-1 1 0 0 0,0-1 1 0 0,0 0-1 0 0,0-1 0 0 0,-1 1 0 0 0,12-7 0 0 0,50-34-2615 0 0,-64 40 2040 0 0,20-24-241 0 0,-19 22 3660 0 0,-31 83-1167 0 0,17-47-2200 0 0,-19 43-1 0 0,22-62-2079 0 0,0-1 0 0 0,-1 1 0 0 0,-14 17 0 0 0,13-18-834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7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5393 0 0,'-1'-4'11985'0'0,"11"-1"-8129"0"0,-9 5-3782 0 0,1-1 0 0 0,0 1 0 0 0,0 0 0 0 0,-1-1 0 0 0,1 1 0 0 0,0 0 0 0 0,0 0 0 0 0,0 0 0 0 0,-1 0 0 0 0,1 1 0 0 0,0-1-1 0 0,2 1 1 0 0,-1 1 14 0 0,0 0-1 0 0,0 0 0 0 0,0 1 0 0 0,0-1 0 0 0,-1 1 0 0 0,1 0 0 0 0,-1 0 0 0 0,0 0 1 0 0,0 0-1 0 0,0 0 0 0 0,0 0 0 0 0,0 0 0 0 0,-1 1 0 0 0,2 3 0 0 0,14 56 255 0 0,-10-34-314 0 0,-5-20-708 0 0,1 6-2180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8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28 8514 0 0,'-3'-2'583'0'0,"1"1"0"0"0,-1-1-1 0 0,1 1 1 0 0,-1-1 0 0 0,0 1 0 0 0,0 0 0 0 0,1 0 0 0 0,-1 0 0 0 0,0 1 0 0 0,0-1 0 0 0,0 1-1 0 0,0-1 1 0 0,0 1 0 0 0,0 0 0 0 0,0 0 0 0 0,0 1 0 0 0,0-1 0 0 0,-5 2 0 0 0,4-1-406 0 0,1 1 0 0 0,-1-1 0 0 0,0 1 1 0 0,0 0-1 0 0,1 1 0 0 0,-1-1 0 0 0,1 1 1 0 0,0-1-1 0 0,0 1 0 0 0,0 0 0 0 0,0 0 1 0 0,-2 4-1 0 0,0-1-232 0 0,0 1 0 0 0,1 0 0 0 0,0 0 0 0 0,0 0 0 0 0,1 0 0 0 0,0 1 0 0 0,0 0 0 0 0,1-1 0 0 0,0 1 0 0 0,0 0 0 0 0,1 0 0 0 0,0 0 0 0 0,0 11 0 0 0,1-16 54 0 0,0 1 0 0 0,1-1 0 0 0,-1 0-1 0 0,1 1 1 0 0,0-1 0 0 0,0 0 0 0 0,0 1 0 0 0,0-1 0 0 0,1 0-1 0 0,-1 0 1 0 0,1 0 0 0 0,4 6 0 0 0,-6-9 8 0 0,1 1 1 0 0,-1-1-1 0 0,1 1 1 0 0,-1-1-1 0 0,1 1 1 0 0,-1-1-1 0 0,1 0 1 0 0,0 1-1 0 0,-1-1 1 0 0,1 0 0 0 0,0 0-1 0 0,-1 1 1 0 0,1-1-1 0 0,0 0 1 0 0,-1 0-1 0 0,1 0 1 0 0,0 0-1 0 0,0 0 1 0 0,-1 0-1 0 0,1 0 1 0 0,0 0-1 0 0,-1 0 1 0 0,1 0-1 0 0,1-1 1 0 0,-1 0 22 0 0,1 0 1 0 0,0 0 0 0 0,0 0-1 0 0,0 0 1 0 0,-1 0 0 0 0,1-1-1 0 0,0 1 1 0 0,-1 0-1 0 0,1-1 1 0 0,-1 0 0 0 0,0 1-1 0 0,2-3 1 0 0,2-5 47 0 0,1 0 1 0 0,-1-1-1 0 0,-1 1 1 0 0,0-1-1 0 0,0 0 0 0 0,4-17 1 0 0,-7 23-154 0 0,0 0 1 0 0,0 1-1 0 0,-1-1 1 0 0,1 0-1 0 0,-1 0 1 0 0,0 0-1 0 0,1 0 1 0 0,-2 0 0 0 0,1 0-1 0 0,-1 0 1 0 0,1 0-1 0 0,-1 0 1 0 0,0 0-1 0 0,0 0 1 0 0,-1 0-1 0 0,1 1 1 0 0,-1-1-1 0 0,0 0 1 0 0,0 1 0 0 0,-3-5-1 0 0,1 6-312 0 0</inkml:trace>
  <inkml:trace contextRef="#ctx0" brushRef="#br0" timeOffset="1">235 0 4009 0 0,'1'1'654'0'0,"0"0"0"0"0,0 0 0 0 0,0 0 0 0 0,0 0 0 0 0,-1 0 0 0 0,1 0 0 0 0,0 0 0 0 0,0 1 0 0 0,-1-1 0 0 0,1 0 0 0 0,-1 0 0 0 0,1 0 0 0 0,-1 1 0 0 0,1-1 0 0 0,-1 0 0 0 0,0 2 0 0 0,-1 26 5016 0 0,-20 31-2821 0 0,13-40-1982 0 0,0-1-861 0 0,-11 39 224 0 0,18-54-618 0 0,1 0 1 0 0,-1 0-1 0 0,1 0 0 0 0,-1 0 1 0 0,1 0-1 0 0,1 7 0 0 0,-1-34-9512 0 0,-5 20 9957 0 0,-8 10-728 0 0,8-1 960 0 0,0-1 0 0 0,0 1 1 0 0,1 0-1 0 0,-1 1 0 0 0,2-1 0 0 0,-1 1 0 0 0,1 0 1 0 0,0 0-1 0 0,0 0 0 0 0,0 0 0 0 0,1 0 0 0 0,1 1 1 0 0,-1-1-1 0 0,1 1 0 0 0,0-1 0 0 0,1 1 0 0 0,0-1 0 0 0,0 1 1 0 0,2 11-1 0 0,-2-15-98 0 0,1 1 1 0 0,0 0-1 0 0,0 0 1 0 0,1 0-1 0 0,-1-1 1 0 0,1 1-1 0 0,0-1 1 0 0,0 1-1 0 0,1-1 1 0 0,-1 0-1 0 0,1 0 0 0 0,0 0 1 0 0,5 6-1 0 0,-5-8-193 0 0,0 0-1 0 0,0 1 0 0 0,0-1 0 0 0,0-1 0 0 0,0 1 1 0 0,0 0-1 0 0,1-1 0 0 0,-1 0 0 0 0,1 0 1 0 0,-1 0-1 0 0,1 0 0 0 0,-1 0 0 0 0,1-1 0 0 0,-1 0 1 0 0,1 1-1 0 0,0-1 0 0 0,-1-1 0 0 0,1 1 0 0 0,-1 0 1 0 0,6-2-1 0 0,-3 0-264 0 0,0 0-1 0 0,0 0 1 0 0,0 0 0 0 0,0-1-1 0 0,0 0 1 0 0,0 0 0 0 0,-1-1-1 0 0,1 1 1 0 0,-1-1 0 0 0,6-6-1 0 0,43-48-8268 0 0,-53 57 8498 0 0,20-24-5317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8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7370 0 0,'-2'3'571'0'0,"0"-1"1"0"0,0 1 0 0 0,0 0 0 0 0,0-1 0 0 0,0 1-1 0 0,1 0 1 0 0,-1 0 0 0 0,1 0 0 0 0,0 0 0 0 0,-1 6 0 0 0,0-2-264 0 0,1 1 1 0 0,0-1 0 0 0,1 0 0 0 0,0 11 0 0 0,3 7-750 0 0,1-1-1 0 0,7 24 1 0 0,-7-28 1012 0 0,-1-8-596 0 0,0-1 0 0 0,0 1 0 0 0,1-1-1 0 0,7 14 1 0 0,-11-24 82 0 0,1 1 1 0 0,0-1-1 0 0,-1 1 0 0 0,1-1 0 0 0,0 1 1 0 0,0-1-1 0 0,0 0 0 0 0,0 1 0 0 0,0-1 0 0 0,0 0 1 0 0,0 0-1 0 0,1 0 0 0 0,-1 0 0 0 0,0 0 1 0 0,1 0-1 0 0,-1 0 0 0 0,1 0 0 0 0,-1 0 1 0 0,1-1-1 0 0,-1 1 0 0 0,1-1 0 0 0,-1 1 0 0 0,1-1 1 0 0,-1 1-1 0 0,1-1 0 0 0,0 0 0 0 0,-1 0 1 0 0,1 0-1 0 0,0 0 0 0 0,-1 0 0 0 0,1 0 1 0 0,0 0-1 0 0,-1-1 0 0 0,1 1 0 0 0,-1-1 0 0 0,1 1 1 0 0,-1-1-1 0 0,1 1 0 0 0,-1-1 0 0 0,4-2 1 0 0,3-2 140 0 0,1 0 0 0 0,-1-1 0 0 0,0-1 0 0 0,0 1 0 0 0,-1-1 1 0 0,0-1-1 0 0,0 1 0 0 0,-1-1 0 0 0,0 0 0 0 0,9-17 1 0 0,-12 19-523 0 0,0-1-1 0 0,0 0 1 0 0,-1 1 0 0 0,0-1 0 0 0,-1 0 0 0 0,2-12 0 0 0,-3 10-615 0 0,0 1-1 0 0,0 0 1 0 0,-1 0 0 0 0,0 0-1 0 0,0-1 1 0 0,-4-9-1 0 0,-12-23-3999 0 0,7 24 1543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9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2873 0 0,'0'0'399'0'0,"1"1"0"0"0,-1 0 0 0 0,0 0 0 0 0,1-1 1 0 0,-1 1-1 0 0,1 0 0 0 0,-1-1 0 0 0,1 1 0 0 0,-1 0 0 0 0,1-1 1 0 0,-1 1-1 0 0,1-1 0 0 0,-1 1 0 0 0,1-1 0 0 0,0 1 0 0 0,-1-1 1 0 0,2 1-1 0 0,17 5 3277 0 0,25-2-1651 0 0,-34-4-1531 0 0,3 1-536 0 0,-1-1 1 0 0,0 0 0 0 0,0-1-1 0 0,1 0 1 0 0,19-5-1 0 0,10-12-2962 0 0,-36 14 1616 0 0,0-1 1 0 0,0 0-1 0 0,0 1 1 0 0,7-10 0 0 0,1-2-2756 0 0</inkml:trace>
  <inkml:trace contextRef="#ctx0" brushRef="#br0" timeOffset="1">245 0 9530 0 0,'-1'2'337'0'0,"1"-1"0"0"0,-1 0 1 0 0,1 0-1 0 0,-1 0 0 0 0,1 0 0 0 0,0 0 0 0 0,-1 0 1 0 0,1 0-1 0 0,0 1 0 0 0,0-1 0 0 0,0 0 1 0 0,0 0-1 0 0,0 0 0 0 0,0 1 0 0 0,0-1 0 0 0,0 0 1 0 0,1 0-1 0 0,-1 2 0 0 0,1-2-139 0 0,0 0-1 0 0,0 0 1 0 0,-1 1 0 0 0,1-1 0 0 0,0 0-1 0 0,0 0 1 0 0,0 0 0 0 0,0 0-1 0 0,0 0 1 0 0,0 0 0 0 0,1 0 0 0 0,-1-1-1 0 0,2 2 1 0 0,5 2-155 0 0,0-1 1 0 0,0 0-1 0 0,1-1 1 0 0,11 3-1 0 0,3 0 194 0 0,5-1-2358 0 0,-17-6-2023 0 0,-11 1 3666 0 0,0 1 240 0 0,0-1-1 0 0,0 1 0 0 0,0 0 0 0 0,0 0 1 0 0,0-1-1 0 0,0 1 0 0 0,0 0 0 0 0,0 0 1 0 0,-12-9-9198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3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4 4881 0 0,'-4'-4'6370'0'0,"4"4"-6263"0"0,-9 9 2789 0 0,-7 12-713 0 0,13-13-2140 0 0,0 1 0 0 0,1 0 1 0 0,0-1-1 0 0,0 1 0 0 0,1 0 0 0 0,0 0 1 0 0,0 0-1 0 0,1 1 0 0 0,0-1 0 0 0,1 0 1 0 0,0 0-1 0 0,0 0 0 0 0,1 0 0 0 0,0-1 1 0 0,7 17-1 0 0,-2-6-72 0 0,0-1 1 0 0,2 0-1 0 0,0 0 1 0 0,1-1-1 0 0,1 0 0 0 0,16 19 1 0 0,-22-31 13 0 0,0 1-1 0 0,0-1 1 0 0,0 0 0 0 0,1 0-1 0 0,-1 0 1 0 0,1-1 0 0 0,1 1 0 0 0,-1-2-1 0 0,0 1 1 0 0,14 5 0 0 0,-16-8 6 0 0,0 0 1 0 0,0-1-1 0 0,0 1 0 0 0,0-1 1 0 0,0 0-1 0 0,1 0 1 0 0,-1 0-1 0 0,0 0 1 0 0,0-1-1 0 0,0 0 1 0 0,0 0-1 0 0,0 0 1 0 0,0 0-1 0 0,-1 0 1 0 0,1-1-1 0 0,0 0 1 0 0,-1 0-1 0 0,1 0 0 0 0,-1 0 1 0 0,1 0-1 0 0,3-4 1 0 0,2-2 111 0 0,0-1 0 0 0,0 0-1 0 0,-1 0 1 0 0,0-1 0 0 0,-1 0 0 0 0,0 0 0 0 0,0 0 0 0 0,8-20-1 0 0,-12 23 84 0 0,0 1-1 0 0,-1-1 0 0 0,1 0 0 0 0,-2 0 0 0 0,1 0 0 0 0,-1 0 0 0 0,0 0 1 0 0,0 0-1 0 0,-1 0 0 0 0,1 0 0 0 0,-2-1 0 0 0,1 1 0 0 0,-1 0 0 0 0,0 0 0 0 0,-1 0 1 0 0,-2-9-1 0 0,2 13-103 0 0,0-1 0 0 0,0 1 0 0 0,0-1 0 0 0,0 1 1 0 0,-1 0-1 0 0,1 0 0 0 0,-1 0 0 0 0,0 0 0 0 0,0 0 0 0 0,0 1 0 0 0,0-1 1 0 0,0 1-1 0 0,0 0 0 0 0,-1 0 0 0 0,0 0 0 0 0,1 0 0 0 0,-7-2 1 0 0,-5 0-596 0 0,0 0 0 0 0,0 1 0 0 0,-21-1 0 0 0,-2-2-2455 0 0,37 6 2812 0 0,-15-3-1689 0 0,-1 0 0 0 0,1 1 0 0 0,0 0 1 0 0,0 2-1 0 0,-18 1 0 0 0,29-1 1815 0 0,0 1 1 0 0,1 0-1 0 0,-1 1 0 0 0,0-1 0 0 0,1 1 1 0 0,-1 0-1 0 0,1 0 0 0 0,0 0 0 0 0,0 0 0 0 0,0 1 1 0 0,0 0-1 0 0,0 0 0 0 0,0 0 0 0 0,1 0 1 0 0,-1 1-1 0 0,1-1 0 0 0,0 1 0 0 0,0 0 0 0 0,0 0 1 0 0,1 0-1 0 0,-4 6 0 0 0,3-4 25 0 0,-1 1 843 0 0,0 0 1 0 0,1 1-1 0 0,0 0 0 0 0,-3 10 1 0 0,6-17-708 0 0,-1 0 1 0 0,1 0-1 0 0,0 0 1 0 0,0 0-1 0 0,-1 0 1 0 0,1 0-1 0 0,0 0 1 0 0,0 0-1 0 0,0 0 0 0 0,0 0 1 0 0,0 0-1 0 0,1 0 1 0 0,-1 1-1 0 0,0-1 1 0 0,0 0-1 0 0,1 0 1 0 0,-1 0-1 0 0,0 0 1 0 0,1-1-1 0 0,-1 1 0 0 0,1 0 1 0 0,0 0-1 0 0,-1 0 1 0 0,1 0-1 0 0,0 0 1 0 0,-1-1-1 0 0,1 1 1 0 0,0 0-1 0 0,0-1 1 0 0,0 1-1 0 0,-1 0 1 0 0,1-1-1 0 0,0 1 0 0 0,0-1 1 0 0,0 1-1 0 0,0-1 1 0 0,0 0-1 0 0,0 1 1 0 0,0-1-1 0 0,0 0 1 0 0,0 0-1 0 0,2 0 1 0 0,73 5 1716 0 0,15 2-1243 0 0,-22 1 40 0 0,-1-1-4966 0 0,-61-5 590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9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18 124 3953 0 0,'-2'1'319'0'0,"1"0"1"0"0,0 0-1 0 0,0 0 1 0 0,-1 0-1 0 0,1 0 1 0 0,0 0-1 0 0,0 1 1 0 0,0-1-1 0 0,0 0 1 0 0,0 1-1 0 0,1-1 1 0 0,-1 1-1 0 0,0-1 1 0 0,1 1-1 0 0,-1-1 1 0 0,1 1-1 0 0,-1-1 0 0 0,1 1 1 0 0,0-1-1 0 0,0 1 1 0 0,-1 0-1 0 0,1-1 1 0 0,0 1-1 0 0,1 1 1 0 0,0-1-116 0 0,-1 0 0 0 0,1 0 0 0 0,0 0 0 0 0,0 0 0 0 0,1 0-1 0 0,-1 0 1 0 0,0 0 0 0 0,1-1 0 0 0,-1 1 0 0 0,1 0 0 0 0,-1-1 0 0 0,1 0 0 0 0,0 1 0 0 0,0-1 0 0 0,2 2 0 0 0,2 0-169 0 0,-1 0 0 0 0,1-1 0 0 0,-1 1-1 0 0,1-1 1 0 0,0 0 0 0 0,0-1 0 0 0,0 1 0 0 0,0-1 0 0 0,0 0 0 0 0,0-1 0 0 0,0 0 0 0 0,8 0 0 0 0,-9-2-681 0 0,1 0 0 0 0,0 0 0 0 0,-1-1 1 0 0,0 0-1 0 0,1 0 0 0 0,-1 0 0 0 0,-1-1 0 0 0,1 1 1 0 0,0-1-1 0 0,-1 0 0 0 0,0-1 0 0 0,0 1 0 0 0,0-1 1 0 0,0 0-1 0 0,-1 0 0 0 0,5-9 0 0 0,2-4-329 0 0,-1 0 1 0 0,-1-1-1 0 0,10-32 0 0 0,-18 50 1018 0 0,1-1 1 0 0,-1 1-1 0 0,1 0 0 0 0,-1-1 1 0 0,0 1-1 0 0,0-1 0 0 0,0 1 1 0 0,0-1-1 0 0,0 1 1 0 0,0-1-1 0 0,0 1 0 0 0,0-1 1 0 0,0 1-1 0 0,-1-1 0 0 0,0-1 1 0 0,1 2 111 0 0,0 1 0 0 0,-1 0 0 0 0,1-1 0 0 0,-1 1 0 0 0,1-1 0 0 0,0 1 0 0 0,-1-1-1 0 0,1 1 1 0 0,-1 0 0 0 0,1-1 0 0 0,-1 1 0 0 0,1 0 0 0 0,-1-1 0 0 0,1 1 0 0 0,-1 0 0 0 0,1 0 0 0 0,-1 0 0 0 0,0 0 0 0 0,1-1 0 0 0,-1 1 0 0 0,1 0 0 0 0,-1 0 0 0 0,0 0 0 0 0,1 0 0 0 0,-2 0 0 0 0,0 1 312 0 0,0-1 0 0 0,0 1 0 0 0,0 0 0 0 0,0 0 0 0 0,0-1 0 0 0,0 1 0 0 0,0 1 0 0 0,0-1 0 0 0,0 0 0 0 0,0 0 0 0 0,1 1 0 0 0,-1-1 0 0 0,0 1 0 0 0,1-1 0 0 0,-1 1 0 0 0,1 0 0 0 0,0-1 0 0 0,0 1 0 0 0,-2 2 0 0 0,-16 48 2660 0 0,5 32-2685 0 0,2-14-1449 0 0,11-65 1136 0 0,-2 8-5266 0 0,1-12 3613 0 0,2-1 1354 0 0,-1 0 1 0 0,1 1 0 0 0,0-1-1 0 0,0 0 1 0 0,-1 0 0 0 0,1 0-1 0 0,0 0 1 0 0,0 0-1 0 0,-1 0 1 0 0,1 0 0 0 0,0 0-1 0 0,0 0 1 0 0,-1 0 0 0 0,1 0-1 0 0,0 0 1 0 0,0 0-1 0 0,-1 0 1 0 0,1 0 0 0 0,0-1-1 0 0,0 1 1 0 0,-1 0 0 0 0,1 0-1 0 0,0 0 1 0 0,0 0-1 0 0,0 0 1 0 0,-1 0 0 0 0,0-2-1186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59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2192 0 0,'-7'6'967'0'0,"0"0"0"0"0,0 1 0 0 0,1-1 0 0 0,0 1 0 0 0,0 0 0 0 0,1 1 0 0 0,-1-1 0 0 0,2 1 0 0 0,-1 0 0 0 0,1 1-1 0 0,-4 9 1 0 0,7-15-657 0 0,0 1-1 0 0,0-1 1 0 0,1 1-1 0 0,-1 0 0 0 0,1-1 1 0 0,0 1-1 0 0,0 0 1 0 0,0-1-1 0 0,0 1 0 0 0,0-1 1 0 0,1 1-1 0 0,0 0 1 0 0,1 4-1 0 0,-1-5-311 0 0,1 0 0 0 0,0 0 0 0 0,0 0 0 0 0,-1 0 0 0 0,2 0 1 0 0,-1-1-1 0 0,0 1 0 0 0,0-1 0 0 0,1 1 0 0 0,0-1 0 0 0,-1 0 0 0 0,1 0 0 0 0,0 0 0 0 0,0 0 0 0 0,0-1 0 0 0,5 3 1 0 0,-3-2-139 0 0,0 0 0 0 0,0-1 0 0 0,0 0 0 0 0,0 0 0 0 0,1 0 0 0 0,-1 0 0 0 0,0-1 0 0 0,0 0 1 0 0,1 0-1 0 0,-1 0 0 0 0,0 0 0 0 0,1-1 0 0 0,6-2 0 0 0,-3 0-1136 0 0,-1 1-1 0 0,0-2 1 0 0,0 1-1 0 0,0-1 1 0 0,0 0-1 0 0,-1-1 0 0 0,10-7 1 0 0,8-7-2968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00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 8178 0 0,'-20'16'8845'0'0,"2"3"-3840"0"0,-31 46-3256 0 0,14-18-1501 0 0,22-28-312 0 0,10-14-361 0 0,-1 0 0 0 0,1 0 0 0 0,-1 0 0 0 0,0-1 0 0 0,-6 6 0 0 0,17-15 43 0 0,0 1 0 0 0,1 0 0 0 0,-1 0 0 0 0,1 0 0 0 0,0 1 0 0 0,0 0 0 0 0,0 1 0 0 0,15-3 0 0 0,-16 4 266 0 0,-1 0 1 0 0,0 1-1 0 0,0 0 1 0 0,1 0-1 0 0,-1 0 1 0 0,0 1 0 0 0,0 0-1 0 0,0 0 1 0 0,1 0-1 0 0,-1 1 1 0 0,0 0-1 0 0,-1 0 1 0 0,1 0-1 0 0,7 5 1 0 0,-13-7 13 0 0,0 0 0 0 0,1 0-1 0 0,-1 0 1 0 0,0 1 0 0 0,0-1 0 0 0,0 0 0 0 0,1 0 0 0 0,-1 0 0 0 0,0 0-1 0 0,0 0 1 0 0,0 1 0 0 0,0-1 0 0 0,0 0 0 0 0,1 0 0 0 0,-1 0 0 0 0,0 1-1 0 0,0-1 1 0 0,0 0 0 0 0,0 0 0 0 0,0 1 0 0 0,0-1 0 0 0,0 0 0 0 0,0 0-1 0 0,0 0 1 0 0,0 1 0 0 0,0-1 0 0 0,0 0 0 0 0,0 0 0 0 0,0 1 0 0 0,0-1-1 0 0,0 0 1 0 0,0 0 0 0 0,0 1 0 0 0,0-1 0 0 0,0 0 0 0 0,0 0 0 0 0,0 1-1 0 0,0-1 1 0 0,0 0 0 0 0,-1 0 0 0 0,-9 9-3362 0 0,-14 2-875 0 0,10-6 1553 0 0</inkml:trace>
  <inkml:trace contextRef="#ctx0" brushRef="#br0" timeOffset="1">12 282 5377 0 0,'-2'2'450'0'0,"1"-1"-1"0"0,0 1 1 0 0,0 0 0 0 0,0 0-1 0 0,0 0 1 0 0,0 0-1 0 0,0 1 1 0 0,1-1 0 0 0,-1 0-1 0 0,1 0 1 0 0,-1 0 0 0 0,1 1-1 0 0,0-1 1 0 0,0 0-1 0 0,0 0 1 0 0,0 1 0 0 0,0-1-1 0 0,1 0 1 0 0,-1 0 0 0 0,1 4-1 0 0,1-4-224 0 0,-1 0 0 0 0,0 1 0 0 0,1-1 0 0 0,0 0 1 0 0,-1 0-1 0 0,1 0 0 0 0,0 0 0 0 0,0 0 0 0 0,0-1 0 0 0,0 1 0 0 0,0-1 0 0 0,0 1 0 0 0,1-1 0 0 0,4 2 0 0 0,1 1-121 0 0,0-1-1 0 0,0-1 0 0 0,0 0 1 0 0,1 0-1 0 0,-1-1 0 0 0,1 1 0 0 0,-1-2 1 0 0,1 0-1 0 0,13 0 0 0 0,76-23 761 0 0,-94 27 1231 0 0,-8 7-1341 0 0,-8 12-821 0 0,11-21 129 0 0,-3 5-569 0 0,-16 32-242 0 0,15-18-2308 0 0,5-20 2622 0 0,0 0 0 0 0,0 0 0 0 0,0 0 0 0 0,0 0 0 0 0,1-1 0 0 0,-1 1 0 0 0,0 0 0 0 0,0 0 0 0 0,1 0 0 0 0,-1 0 0 0 0,0 0 0 0 0,1 0 0 0 0,-1-1 0 0 0,1 1 0 0 0,-1 0 0 0 0,2 1 0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00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6841 0 0,'-1'0'538'0'0,"0"0"-1"0"0,-1 1 0 0 0,1-1 0 0 0,0 1 0 0 0,-1 0 0 0 0,1-1 0 0 0,0 1 0 0 0,-1 0 0 0 0,1 0 0 0 0,0 0 0 0 0,0 0 0 0 0,0 0 0 0 0,0 0 0 0 0,0 0 1 0 0,-1 2-1 0 0,-10 25 2810 0 0,5 32-2866 0 0,6-54-276 0 0,1 6-285 0 0,0 1 1 0 0,-2 0-1 0 0,1-1 0 0 0,-2 1 0 0 0,1 0 0 0 0,-2-1 0 0 0,0 0 1 0 0,0 0-1 0 0,-1 0 0 0 0,0-1 0 0 0,-1 1 0 0 0,-14 19 1 0 0,19-31-30 0 0,1 1 1 0 0,0-1 0 0 0,0 1 0 0 0,0-1 0 0 0,-1 0-1 0 0,1 1 1 0 0,0-1 0 0 0,0 0 0 0 0,-1 0 0 0 0,1 1-1 0 0,0-1 1 0 0,-1 0 0 0 0,1 0 0 0 0,0 1-1 0 0,-1-1 1 0 0,1 0 0 0 0,0 0 0 0 0,-1 0 0 0 0,1 1-1 0 0,-1-1 1 0 0,1 0 0 0 0,0 0 0 0 0,-1 0 0 0 0,1 0-1 0 0,-1 0 1 0 0,1 0 0 0 0,-1 0 0 0 0,-2-10-2330 0 0,8-17 1045 0 0,-4 25 1471 0 0,0-1-1 0 0,0 1 0 0 0,0 0 0 0 0,0 0 0 0 0,1-1 0 0 0,-1 1 0 0 0,1 0 0 0 0,-1 0 0 0 0,1 0 0 0 0,0 1 0 0 0,0-1 0 0 0,0 0 0 0 0,0 1 0 0 0,0-1 0 0 0,0 1 0 0 0,0-1 0 0 0,1 1 0 0 0,-1 0 1 0 0,0 0-1 0 0,1 0 0 0 0,-1 0 0 0 0,1 1 0 0 0,-1-1 0 0 0,1 1 0 0 0,-1-1 0 0 0,1 1 0 0 0,-1 0 0 0 0,1 0 0 0 0,-1 0 0 0 0,1 0 0 0 0,0 1 0 0 0,-1-1 0 0 0,3 1 0 0 0,10 3 17 0 0,0 1-1 0 0,-1 0 1 0 0,0 1-1 0 0,22 12 1 0 0,-4-2-742 0 0,-27-14 361 0 0,23 9-953 0 0,-26-10 1139 0 0,-1-1 0 0 0,0 1 0 0 0,0-1 0 0 0,1 0 0 0 0,-1 1 0 0 0,0-1 0 0 0,1 0 0 0 0,-1 0 0 0 0,0 0 0 0 0,1 0 0 0 0,-1 0 0 0 0,0 0 0 0 0,1 0 0 0 0,-1 0 0 0 0,0-1 0 0 0,3 0 0 0 0,-2-13-4954 0 0,8 15 1656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01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76 4609 0 0,'-13'-3'2140'0'0,"22"12"736"0"0,24 10 731 0 0,-26-18-3749 0 0,0 0 0 0 0,1-1 0 0 0,-1 0 0 0 0,0 0 0 0 0,0-1 0 0 0,0 0 0 0 0,0 0 0 0 0,0-1 0 0 0,0 0 0 0 0,0 0 0 0 0,11-5 0 0 0,-12 5 27 0 0,0-1 1 0 0,-1 0 0 0 0,1 0 0 0 0,-1 0-1 0 0,0 0 1 0 0,0-1 0 0 0,0 0-1 0 0,-1 0 1 0 0,1 0 0 0 0,-1-1-1 0 0,0 0 1 0 0,0 1 0 0 0,6-11-1 0 0,-10 14 187 0 0,1 0-1 0 0,-1 0 0 0 0,1 1 0 0 0,-1-1 0 0 0,0 0 0 0 0,1 0 0 0 0,-1 0 0 0 0,0 0 0 0 0,0 0 0 0 0,0 0 0 0 0,1 0 0 0 0,-1 0 0 0 0,0 1 0 0 0,0-1 0 0 0,-1 0 0 0 0,1 0 0 0 0,0 0 1 0 0,0 0-1 0 0,0 0 0 0 0,-1-1 0 0 0,1 2-2 0 0,-1-1 1 0 0,1 1-1 0 0,-1 0 0 0 0,1-1 1 0 0,-1 1-1 0 0,1 0 1 0 0,-1-1-1 0 0,1 1 1 0 0,-1 0-1 0 0,1 0 1 0 0,-1 0-1 0 0,1-1 0 0 0,-1 1 1 0 0,1 0-1 0 0,-1 0 1 0 0,0 0-1 0 0,1 0 1 0 0,-1 0-1 0 0,1 0 1 0 0,-1 0-1 0 0,1 0 0 0 0,-1 0 1 0 0,0 0-1 0 0,-2 1 83 0 0,0 0-1 0 0,0-1 1 0 0,1 1-1 0 0,-1 0 1 0 0,0 1-1 0 0,1-1 1 0 0,-1 0-1 0 0,1 1 1 0 0,-1-1-1 0 0,1 1 1 0 0,-4 3 0 0 0,-1 4 24 0 0,0 1 1 0 0,1 0 0 0 0,1 0 0 0 0,-1 0 0 0 0,1 1 0 0 0,1-1 0 0 0,-5 17 0 0 0,-16 80-210 0 0,24-103-257 0 0,-4 32-975 0 0,8-17-5237 0 0,4-44 1130 0 0,-5 16 3426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01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3969 0 0,'-8'3'1076'0'0,"2"1"0"0"0,-1 0 0 0 0,0 1 1 0 0,1-1-1 0 0,-1 1 0 0 0,1 1 0 0 0,1-1 0 0 0,-1 1 1 0 0,1 0-1 0 0,-8 11 0 0 0,11-14-986 0 0,0 0 1 0 0,0 0-1 0 0,0 0 1 0 0,0 0-1 0 0,1 0 0 0 0,-1 0 1 0 0,1 1-1 0 0,0-1 1 0 0,0 0-1 0 0,0 1 0 0 0,1-1 1 0 0,-1 1-1 0 0,1-1 1 0 0,0 1-1 0 0,0-1 0 0 0,0 1 1 0 0,0-1-1 0 0,1 1 1 0 0,-1-1-1 0 0,1 1 0 0 0,0-1 1 0 0,0 1-1 0 0,0-1 1 0 0,0 0-1 0 0,1 1 0 0 0,2 2 1 0 0,-4-4-120 0 0,1-1 0 0 0,0 0-1 0 0,1 0 1 0 0,-1 0 0 0 0,0 0 0 0 0,0 0 0 0 0,0 0-1 0 0,1 0 1 0 0,-1 0 0 0 0,0 0 0 0 0,1-1 0 0 0,-1 1 0 0 0,1-1-1 0 0,-1 1 1 0 0,0-1 0 0 0,1 1 0 0 0,0-1 0 0 0,-1 0 0 0 0,1 1-1 0 0,-1-1 1 0 0,1 0 0 0 0,1 0 0 0 0,37-9-4226 0 0,-21 4 66 0 0,9 2-1535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01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61 9010 0 0,'-5'1'437'0'0,"0"1"1"0"0,0-1 0 0 0,1 1-1 0 0,-1 0 1 0 0,0 0-1 0 0,1 1 1 0 0,0-1-1 0 0,-1 1 1 0 0,1 0-1 0 0,0 0 1 0 0,1 1-1 0 0,-1-1 1 0 0,0 1-1 0 0,1 0 1 0 0,0 0 0 0 0,0 0-1 0 0,-3 6 1 0 0,4-8-245 0 0,0 1 1 0 0,0 0 0 0 0,1 0-1 0 0,-1 0 1 0 0,1 0 0 0 0,0 0-1 0 0,0 0 1 0 0,0 0 0 0 0,0 0-1 0 0,0 0 1 0 0,1 0 0 0 0,0 0-1 0 0,-1 1 1 0 0,1-1 0 0 0,0 0 0 0 0,1 0-1 0 0,-1 1 1 0 0,0-1 0 0 0,1 0-1 0 0,0 0 1 0 0,0 0 0 0 0,0 0-1 0 0,0 0 1 0 0,0 0 0 0 0,1 0-1 0 0,-1 0 1 0 0,4 4 0 0 0,-4-6-201 0 0,0 0 0 0 0,0 1 0 0 0,0-1 0 0 0,0 0 0 0 0,0 0 0 0 0,1 0 0 0 0,-1 0 0 0 0,1 0 0 0 0,-1 0 0 0 0,0 0-1 0 0,1 0 1 0 0,0-1 0 0 0,-1 1 0 0 0,1-1 0 0 0,-1 1 0 0 0,1-1 0 0 0,0 1 0 0 0,-1-1 0 0 0,1 0 0 0 0,0 0 0 0 0,-1 0 0 0 0,1 0 0 0 0,2 0 0 0 0,-2-1-20 0 0,1 0 1 0 0,-1 0-1 0 0,1 0 0 0 0,-1 0 0 0 0,1 0 0 0 0,-1-1 1 0 0,0 1-1 0 0,1-1 0 0 0,-1 0 0 0 0,0 0 0 0 0,0 0 1 0 0,-1 0-1 0 0,3-2 0 0 0,2-3-46 0 0,-1-1 0 0 0,0 0-1 0 0,0 0 1 0 0,-1 0 0 0 0,0-1 0 0 0,0 1-1 0 0,3-14 1 0 0,-6 18 74 0 0,-1 0 0 0 0,1 0 0 0 0,-1 0 0 0 0,0 1 0 0 0,0-1 0 0 0,0 0 0 0 0,-1 0 0 0 0,1 0 0 0 0,-1 0 0 0 0,0 1 0 0 0,-1-5 0 0 0,1 7 6 0 0,1-1 1 0 0,-1 1-1 0 0,1-1 0 0 0,-1 1 1 0 0,0 0-1 0 0,0 0 0 0 0,0-1 1 0 0,0 1-1 0 0,1 0 1 0 0,-2 0-1 0 0,1 0 0 0 0,0 0 1 0 0,0 0-1 0 0,0 0 0 0 0,0 0 1 0 0,-1 0-1 0 0,1 0 0 0 0,0 1 1 0 0,-1-1-1 0 0,1 0 1 0 0,-1 1-1 0 0,1-1 0 0 0,0 1 1 0 0,-1 0-1 0 0,1 0 0 0 0,-1-1 1 0 0,0 1-1 0 0,1 0 1 0 0,-1 0-1 0 0,-1 0 0 0 0,2 0-11 0 0,1 0-1 0 0,0 0 1 0 0,0 0-1 0 0,-1 1 1 0 0,1-1-1 0 0,0 0 1 0 0,0 0 0 0 0,-1 0-1 0 0,1 0 1 0 0,0 0-1 0 0,0 0 1 0 0,-1 0-1 0 0,1 0 1 0 0,0 0-1 0 0,0 1 1 0 0,-1-1-1 0 0,1 0 1 0 0,0 0-1 0 0,0 0 1 0 0,0 1-1 0 0,-1-1 1 0 0,1 0 0 0 0,0 0-1 0 0,0 0 1 0 0,0 1-1 0 0,0-1 1 0 0,0 0-1 0 0,0 0 1 0 0,-1 1-1 0 0,1-1 1 0 0,0 0-1 0 0,0 0 1 0 0,0 1-1 0 0,0-1 1 0 0,0 0-1 0 0,0 0 1 0 0,0 1 0 0 0,0-1-1 0 0,0 0 1 0 0,0 1-1 0 0,0-1 1 0 0,0 0-1 0 0,0 0 1 0 0,0 1-1 0 0,1-1 1 0 0,-1 0-1 0 0,0 0 1 0 0,0 1-1 0 0,0-1 1 0 0,0 0-1 0 0,0 0 1 0 0,1 0 0 0 0,-1 1-1 0 0,0-1 1 0 0,0 0-1 0 0,0 0 1 0 0,0 0-1 0 0,1 1 1 0 0,-1-1-1 0 0,0 0 1 0 0,0 0-1 0 0,1 0 1 0 0,-1 0-1 0 0,0 0 1 0 0,0 0-1 0 0,1 1 1 0 0,18 10-74 0 0,-10-11-77 0 0,-1-1 1 0 0,1 1-1 0 0,-1-1 0 0 0,1-1 1 0 0,-1 1-1 0 0,0-2 0 0 0,14-4 1 0 0,-17 5 7 0 0,0 0 0 0 0,0 0 0 0 0,0-1 0 0 0,0 0 0 0 0,0 0-1 0 0,0 0 1 0 0,-1-1 0 0 0,0 1 0 0 0,0-1 0 0 0,0 0 0 0 0,0 0 0 0 0,5-8 0 0 0,-7 6 1957 0 0,-11 12-744 0 0,-11 14-221 0 0,7 0-630 0 0,1 1 0 0 0,-11 25 0 0 0,19-36-505 0 0,0 1-1 0 0,0-1 1 0 0,1 1 0 0 0,1 0 0 0 0,0-1 0 0 0,-2 23 0 0 0,5-28 795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02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5001 0 0,'-6'8'1635'0'0,"0"-1"1"0"0,1 2-1 0 0,0-1 1 0 0,0 1-1 0 0,1-1 1 0 0,0 1-1 0 0,-5 17 0 0 0,8-24-1564 0 0,1 1 0 0 0,-1-1 0 0 0,1 1 0 0 0,-1 0-1 0 0,1-1 1 0 0,0 1 0 0 0,0 0 0 0 0,0 0-1 0 0,0-1 1 0 0,0 1 0 0 0,1 0 0 0 0,-1-1 0 0 0,1 1-1 0 0,0 0 1 0 0,0-1 0 0 0,0 1 0 0 0,0-1 0 0 0,0 1-1 0 0,0-1 1 0 0,1 0 0 0 0,-1 1 0 0 0,1-1-1 0 0,-1 0 1 0 0,1 0 0 0 0,0 0 0 0 0,0 0 0 0 0,0-1-1 0 0,0 1 1 0 0,0 0 0 0 0,1-1 0 0 0,-1 1 0 0 0,5 1-1 0 0,-2-1-402 0 0,0-1-1 0 0,1 1 1 0 0,-1-1-1 0 0,0-1 1 0 0,1 1-1 0 0,0-1 1 0 0,-1 1-1 0 0,1-2 1 0 0,-1 1-1 0 0,1-1 1 0 0,-1 1-1 0 0,1-2 1 0 0,-1 1-1 0 0,0 0 1 0 0,7-4-1 0 0,-2 2-1092 0 0,0-2 0 0 0,-1 1 0 0 0,1-1 0 0 0,-1-1 0 0 0,0 0 0 0 0,15-13 0 0 0,-9 6-2268 0 0</inkml:trace>
  <inkml:trace contextRef="#ctx0" brushRef="#br0" timeOffset="1">401 253 15011 0 0,'16'5'4998'0'0,"-12"-3"-4539"0"0,1 0 0 0 0,-1-1-1 0 0,1 0 1 0 0,0 0 0 0 0,-1 0-1 0 0,1 0 1 0 0,0-1-1 0 0,7 0 1 0 0,-10-1-780 0 0,0 0 0 0 0,0 0 0 0 0,0 0 0 0 0,0 0 0 0 0,0 0 0 0 0,-1-1 0 0 0,1 1 1 0 0,0-1-1 0 0,-1 1 0 0 0,1-1 0 0 0,-1 0 0 0 0,1 0 0 0 0,-1 1 0 0 0,2-4 0 0 0,-3 4-288 0 0,1 0 1 0 0,-1 0-1 0 0,1 0 1 0 0,-1 1-1 0 0,0-1 1 0 0,1 0-1 0 0,-1 0 1 0 0,0 0-1 0 0,1 0 1 0 0,-1 0 0 0 0,0 0-1 0 0,0 0 1 0 0,0 0-1 0 0,0 0 1 0 0,0 0-1 0 0,0 0 1 0 0,0 0-1 0 0,-1-1 1 0 0,-1-5-4842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07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55 1224 0 0,'-5'-17'1632'0'0,"-5"-11"356"0"0,-1 19 3565 0 0,10 9-5275 0 0,0 0 1 0 0,0 1-1 0 0,0-1 0 0 0,-1 1 1 0 0,1 0-1 0 0,0-1 1 0 0,0 1-1 0 0,0 0 0 0 0,0 0 1 0 0,0-1-1 0 0,0 1 0 0 0,0 0 1 0 0,0 0-1 0 0,0 0 1 0 0,1 0-1 0 0,-1 0 0 0 0,0 0 1 0 0,1 1-1 0 0,-1-1 0 0 0,0 0 1 0 0,1 0-1 0 0,-1 2 1 0 0,-12 29 1080 0 0,12-23-1345 0 0,1-1 1 0 0,-1 0-1 0 0,1 1 1 0 0,1-1 0 0 0,-1 1-1 0 0,1-1 1 0 0,1 0 0 0 0,0 1-1 0 0,3 9 1 0 0,5 29 12 0 0,-9-21-904 0 0,-1-21 425 0 0,0 1 0 0 0,0-1-1 0 0,0 1 1 0 0,1-1-1 0 0,-1 1 1 0 0,1-1-1 0 0,1 1 1 0 0,-1-1 0 0 0,1 1-1 0 0,4 7 1 0 0,-6-13 299 0 0,0 1 0 0 0,0-1 1 0 0,0 0-1 0 0,1 0 1 0 0,-1 1-1 0 0,0-1 1 0 0,0 0-1 0 0,1 1 0 0 0,-1-1 1 0 0,0 0-1 0 0,1 0 1 0 0,-1 0-1 0 0,0 1 0 0 0,1-1 1 0 0,-1 0-1 0 0,0 0 1 0 0,1 0-1 0 0,-1 0 1 0 0,0 0-1 0 0,1 1 0 0 0,-1-1 1 0 0,1 0-1 0 0,-1 0 1 0 0,0 0-1 0 0,1 0 0 0 0,-1 0 1 0 0,0 0-1 0 0,1 0 1 0 0,-1 0-1 0 0,1-1 1 0 0,-1 1-1 0 0,0 0 0 0 0,1 0 1 0 0,-1 0-1 0 0,0 0 1 0 0,1 0-1 0 0,-1-1 0 0 0,0 1 1 0 0,1 0-1 0 0,-1 0 1 0 0,0 0-1 0 0,0-1 1 0 0,1 1-1 0 0,-1 0 0 0 0,0-1 1 0 0,1 1-1 0 0,10-19-645 0 0,-6 11 40 0 0,1 7-1361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08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 2729 0 0,'-1'-1'346'0'0,"-1"1"1"0"0,1 0 0 0 0,0 0 0 0 0,0-1-1 0 0,0 1 1 0 0,-1 0 0 0 0,1 0 0 0 0,0 0-1 0 0,0 0 1 0 0,-1 1 0 0 0,1-1 0 0 0,0 0 0 0 0,0 0-1 0 0,0 1 1 0 0,0-1 0 0 0,-1 1 0 0 0,1-1-1 0 0,0 1 1 0 0,-1 0 0 0 0,-8 6 3204 0 0,14-9-3460 0 0,0 1 0 0 0,0 0 0 0 0,1 0 0 0 0,-1 0 0 0 0,0 1 0 0 0,1-1 0 0 0,-1 1 0 0 0,1 0 0 0 0,-1 0 0 0 0,0 1 1 0 0,1-1-1 0 0,-1 1 0 0 0,8 2 0 0 0,55 22-46 0 0,-64-24-10 0 0,16 6 1 0 0,25 12 22 0 0,-42-18-25 0 0,1 0 1 0 0,0 1-1 0 0,-1-1 0 0 0,0 1 0 0 0,1-1 0 0 0,-1 1 0 0 0,0 0 0 0 0,0 0 1 0 0,0 0-1 0 0,0 0 0 0 0,0 1 0 0 0,1 2 0 0 0,-2-4-49 0 0,-1 0-1 0 0,1 0 1 0 0,-1 0-1 0 0,0 0 1 0 0,0 0-1 0 0,1 0 1 0 0,-1 0-1 0 0,0 0 1 0 0,0 0-1 0 0,0 0 1 0 0,0 0-1 0 0,0 0 1 0 0,0 0-1 0 0,0 0 1 0 0,0 0-1 0 0,-1 0 1 0 0,1 0-1 0 0,0 0 1 0 0,-1 0-1 0 0,1 0 1 0 0,0 0-1 0 0,-1 0 1 0 0,1 0-1 0 0,-1 0 1 0 0,0 0-1 0 0,-1 1 7 0 0,0 0 0 0 0,0 0 0 0 0,-1 0 0 0 0,1 0 0 0 0,0-1 0 0 0,-1 1-1 0 0,1-1 1 0 0,0 0 0 0 0,-4 2 0 0 0,-4 0 47 0 0,0 0-1 0 0,-1 0 1 0 0,-19 3-1 0 0,-61-7 623 0 0,100 3-561 0 0,0 1-1 0 0,-1 0 1 0 0,1 0-1 0 0,-1 1 1 0 0,1 0-1 0 0,8 6 1 0 0,-6-4-38 0 0,-5-3-122 0 0,1 1 96 0 0,0-1-1 0 0,-1 1 1 0 0,1 1-1 0 0,-1-1 0 0 0,0 1 1 0 0,7 6-1 0 0,-13-10-11 0 0,1-1 0 0 0,-1 1-1 0 0,1 0 1 0 0,0 0 0 0 0,-1 0-1 0 0,0 0 1 0 0,1-1 0 0 0,-1 1-1 0 0,1 0 1 0 0,-1 0 0 0 0,0 0-1 0 0,0 0 1 0 0,1 0-1 0 0,-1 0 1 0 0,0 0 0 0 0,0 0-1 0 0,0 0 1 0 0,0 0 0 0 0,0 0-1 0 0,0 0 1 0 0,-1 2 0 0 0,0-1 18 0 0,0-1 0 0 0,0 1 1 0 0,0 0-1 0 0,-1 0 0 0 0,1-1 1 0 0,0 1-1 0 0,-1-1 0 0 0,0 1 1 0 0,1-1-1 0 0,-1 0 0 0 0,0 1 0 0 0,1-1 1 0 0,-1 0-1 0 0,-3 1 0 0 0,-1 1 58 0 0,0-1-1 0 0,0 0 0 0 0,0 0 0 0 0,0 0 1 0 0,0-1-1 0 0,-1 0 0 0 0,1 0 0 0 0,-10-1 1 0 0,-29 6 191 0 0,45-6-332 0 0,-1 1 0 0 0,0-1 0 0 0,0 0 0 0 0,1 1 0 0 0,-1-1 0 0 0,0 1 1 0 0,1 0-1 0 0,-1-1 0 0 0,0 1 0 0 0,1-1 0 0 0,-1 1 0 0 0,1 0 0 0 0,-1-1 1 0 0,1 1-1 0 0,-1 0 0 0 0,1 0 0 0 0,-1 0 0 0 0,1-1 0 0 0,0 1 0 0 0,0 0 1 0 0,-1 0-1 0 0,1 0 0 0 0,0 0 0 0 0,0-1 0 0 0,0 1 0 0 0,0 0 0 0 0,0 0 1 0 0,0 0-1 0 0,0 0 0 0 0,0 0 0 0 0,0-1 0 0 0,0 1 0 0 0,1 0 0 0 0,-1 0 1 0 0,1 1-1 0 0,-1-2-350 0 0,1 0 1 0 0,0 0-1 0 0,0 0 1 0 0,0 0 0 0 0,0 0-1 0 0,-1 0 1 0 0,1 0-1 0 0,0 0 1 0 0,0 0 0 0 0,0 0-1 0 0,0-1 1 0 0,-1 1-1 0 0,1 0 1 0 0,0-1 0 0 0,0 1-1 0 0,-1-1 1 0 0,1 1-1 0 0,0 0 1 0 0,-1-1 0 0 0,1 0-1 0 0,0 0 1 0 0,2-1-707 0 0,7-4-3660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37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9970 0 0,'-24'54'7422'0'0,"7"-15"-5591"0"0,13-31-2075 0 0,0-1 1 0 0,-1 0 0 0 0,0 0-1 0 0,0 0 1 0 0,-1-1-1 0 0,-8 9 1 0 0,11-13-14 0 0,1 1 0 0 0,-1-1 0 0 0,0 0 0 0 0,0 0 0 0 0,0 0 0 0 0,-1 0 1 0 0,1 0-1 0 0,0-1 0 0 0,-1 1 0 0 0,1-1 0 0 0,-1 0 0 0 0,1 0 0 0 0,-1 0 0 0 0,1-1 0 0 0,-1 1 1 0 0,0-1-1 0 0,-3 0 0 0 0,7 0 228 0 0,0 0 1 0 0,0 0 0 0 0,1 0-1 0 0,-1-1 1 0 0,0 1-1 0 0,0 0 1 0 0,0 0 0 0 0,0 0-1 0 0,1 0 1 0 0,-1 0-1 0 0,0 0 1 0 0,0-1 0 0 0,0 1-1 0 0,0 0 1 0 0,0 0-1 0 0,0 0 1 0 0,0 0-1 0 0,0-1 1 0 0,1 1 0 0 0,-1 0-1 0 0,0 0 1 0 0,0 0-1 0 0,0-1 1 0 0,0 1 0 0 0,0 0-1 0 0,0 0 1 0 0,0 0-1 0 0,0-1 1 0 0,0 1 0 0 0,0 0-1 0 0,0 0 1 0 0,0 0-1 0 0,0-1 1 0 0,-1 1 0 0 0,1 0-1 0 0,0 0 1 0 0,0 0-1 0 0,0 0 1 0 0,0-1 0 0 0,0 1-1 0 0,0 0 1 0 0,0 0-1 0 0,0 0 1 0 0,-1 0 0 0 0,1 0-1 0 0,0-1 1 0 0,0 1-1 0 0,0 0 1 0 0,0 0 0 0 0,0 0-1 0 0,-1 0 1 0 0,1 0-1 0 0,0 0 1 0 0,0 0 0 0 0,0 0-1 0 0,-1 0 1 0 0,1-1-1 0 0,0 1 1 0 0,0 0-1 0 0,-1 0 1 0 0,17-8 1035 0 0,-10 8-660 0 0,0-1-1 0 0,0 1 0 0 0,0 0 0 0 0,0 0 1 0 0,0 1-1 0 0,0 0 0 0 0,0 0 1 0 0,9 3-1 0 0,50 20 472 0 0,-27-9-530 0 0,-17-8-142 0 0,1 0 0 0 0,0-2 1 0 0,0 0-1 0 0,43 3 1 0 0,-56-8-398 0 0,1 0 0 0 0,-1-1 0 0 0,1 0 1 0 0,-1-1-1 0 0,1 1 0 0 0,9-5 0 0 0,-13 4-445 0 0,-1 0 0 0 0,1 0-1 0 0,-1-1 1 0 0,0 0 0 0 0,0 0-1 0 0,0 0 1 0 0,0-1-1 0 0,0 0 1 0 0,-1 0 0 0 0,7-7-1 0 0,4-7-4202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09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72 4985 0 0,'0'-6'3728'0'0,"-1"-7"2286"0"0,-1-5-5346 0 0,-2 22-441 0 0,0 1 0 0 0,1 0-1 0 0,0 1 1 0 0,0-1 0 0 0,-3 11 0 0 0,4-17-194 0 0,-3 3 99 0 0,1 16-65 0 0,4-10-87 0 0,1 0 1 0 0,0 1 0 0 0,1-1 0 0 0,0 0 0 0 0,0 0 0 0 0,1-1 0 0 0,0 1 0 0 0,0 0-1 0 0,1-1 1 0 0,8 13 0 0 0,-1 1-12 0 0,-11-21 28 0 0,1 1 1 0 0,-1-1-1 0 0,0 1 0 0 0,0-1 0 0 0,1 1 1 0 0,-1-1-1 0 0,0 0 0 0 0,1 1 0 0 0,-1-1 1 0 0,0 1-1 0 0,1-1 0 0 0,-1 0 0 0 0,1 1 1 0 0,-1-1-1 0 0,1 0 0 0 0,-1 0 0 0 0,1 1 1 0 0,-1-1-1 0 0,1 0 0 0 0,-1 0 0 0 0,1 0 1 0 0,-1 1-1 0 0,1-1 0 0 0,-1 0 0 0 0,1 0 0 0 0,-1 0 1 0 0,1 0-1 0 0,-1 0 0 0 0,1 0 0 0 0,-1 0 1 0 0,1 0-1 0 0,0-1 0 0 0,17-7-163 0 0,-9 3 16 0 0,-6 3 134 0 0,0 0 1 0 0,0 0-1 0 0,-1 0 0 0 0,1 0 0 0 0,0 0 0 0 0,-1 0 0 0 0,0-1 0 0 0,1 1 0 0 0,-1-1 0 0 0,0 0 0 0 0,0 0 0 0 0,2-5 0 0 0,17-43 633 0 0,-12 27-36 0 0,7-26 488 0 0,-15 48-1001 0 0,0 0 0 0 0,-1 0 0 0 0,1 0 0 0 0,-1 0-1 0 0,0 0 1 0 0,0 0 0 0 0,0-1 0 0 0,0 1 0 0 0,0 0 0 0 0,0 0 0 0 0,0 0 0 0 0,-1 0-1 0 0,1-1 1 0 0,-1 1 0 0 0,0 0 0 0 0,1 0 0 0 0,-1 0 0 0 0,0 0 0 0 0,0 0 0 0 0,0 0-1 0 0,-2-2 1 0 0,2 4-71 0 0,1 0 1 0 0,-1 0-1 0 0,1 0 0 0 0,-1 0 0 0 0,1 1 0 0 0,0-1 0 0 0,-1 0 1 0 0,1 0-1 0 0,-1 0 0 0 0,1 0 0 0 0,-1 0 0 0 0,1 1 0 0 0,0-1 0 0 0,-1 0 1 0 0,1 0-1 0 0,-1 1 0 0 0,1-1 0 0 0,0 0 0 0 0,-1 1 0 0 0,1-1 1 0 0,0 0-1 0 0,0 1 0 0 0,-1-1 0 0 0,1 0 0 0 0,0 1 0 0 0,0-1 0 0 0,-1 1 1 0 0,1-1-1 0 0,0 0 0 0 0,0 1 0 0 0,0-1 0 0 0,0 1 0 0 0,0-1 1 0 0,0 1-1 0 0,-1-1 0 0 0,1 1 0 0 0,0-1 0 0 0,0 1 0 0 0,1-1 1 0 0,-1 1-1 0 0,-1 1-227 0 0,1 0 0 0 0,0-1 0 0 0,-1 1 0 0 0,1 0 0 0 0,0-1 0 0 0,0 1 1 0 0,0 0-1 0 0,0-1 0 0 0,0 1 0 0 0,1 0 0 0 0,-1 0 0 0 0,0-1 0 0 0,1 1 0 0 0,0 2 0 0 0,23 43-1202 0 0,-22-40 1426 0 0,1-1-1 0 0,-1 0 1 0 0,1 0-1 0 0,0 0 1 0 0,1-1-1 0 0,-1 1 1 0 0,1-1-1 0 0,0 0 1 0 0,1 0-1 0 0,-1 0 1 0 0,1 0-1 0 0,0-1 1 0 0,6 5-1 0 0,-10-9 7 0 0,-1 0 0 0 0,0 0 0 0 0,0 0-1 0 0,1 0 1 0 0,-1 1 0 0 0,0-1-1 0 0,0 0 1 0 0,1 0 0 0 0,-1 0 0 0 0,0 0-1 0 0,1 0 1 0 0,-1 0 0 0 0,0 0-1 0 0,0 0 1 0 0,1 0 0 0 0,-1 0 0 0 0,0-1-1 0 0,0 1 1 0 0,1 0 0 0 0,-1 0-1 0 0,0 0 1 0 0,0 0 0 0 0,1 0-1 0 0,-1 0 1 0 0,0-1 0 0 0,0 1 0 0 0,1 0-1 0 0,-1 0 1 0 0,0 0 0 0 0,0 0-1 0 0,0-1 1 0 0,1 1 0 0 0,-1 0 0 0 0,0-1-1 0 0,6-2 8 0 0,3 12 27 0 0,0 15 230 0 0,-10-18-793 0 0,1-6 552 0 0,-1 5-685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09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14 1464 0 0,'-21'7'7100'0'0,"21"-7"-6993"0"0,0 1 0 0 0,0-1 0 0 0,-1 0-1 0 0,1 0 1 0 0,0 0 0 0 0,0 0 0 0 0,-1 0 0 0 0,1 0 0 0 0,0 0 0 0 0,0 0 0 0 0,-1 0-1 0 0,1 1 1 0 0,0-1 0 0 0,-1 0 0 0 0,1 0 0 0 0,0-1 0 0 0,0 1 0 0 0,-1 0-1 0 0,1 0 1 0 0,0 0 0 0 0,-1 0 0 0 0,1 0 0 0 0,0 0 0 0 0,0 0 0 0 0,-1 0 0 0 0,1 0-1 0 0,0-1 1 0 0,0 1 0 0 0,-1 0 0 0 0,1 0 0 0 0,0 0 0 0 0,0-1 0 0 0,0 1 0 0 0,-1 0-1 0 0,1 0 1 0 0,0 0 0 0 0,0-1 0 0 0,0 1 0 0 0,0 0 0 0 0,0 0 0 0 0,-1-1 0 0 0,1 1-1 0 0,0 0 1 0 0,0 0 0 0 0,0-1 0 0 0,0 1 0 0 0,0 0 0 0 0,0-1 0 0 0,0 1 0 0 0,0 0-1 0 0,0 0 1 0 0,0-1 0 0 0,0 1 0 0 0,0 0 0 0 0,0-1 0 0 0,0 1 0 0 0,0 0-1 0 0,1 0 1 0 0,-1-1 0 0 0,0 1 0 0 0,0 0 0 0 0,0 0 0 0 0,0-1 0 0 0,0 1 0 0 0,0 0-1 0 0,1 0 1 0 0,-1-1 0 0 0,0 1 0 0 0,1-1-15 0 0,0 0 1 0 0,1 0-1 0 0,-1 0 0 0 0,0 0 0 0 0,0 0 0 0 0,0 1 1 0 0,1-1-1 0 0,-1 0 0 0 0,0 1 0 0 0,1-1 1 0 0,-1 1-1 0 0,0-1 0 0 0,1 1 0 0 0,-1 0 1 0 0,1-1-1 0 0,-1 1 0 0 0,1 0 0 0 0,-1 0 1 0 0,0 0-1 0 0,1 0 0 0 0,-1 0 0 0 0,1 1 0 0 0,2 0 1 0 0,39 10-372 0 0,-30-6 427 0 0,10 4-205 0 0,26 7-1804 0 0,-47-16 1490 0 0,0 1 0 0 0,-1-1-1 0 0,1 0 1 0 0,0 0 0 0 0,0 0 0 0 0,0 0-1 0 0,0 0 1 0 0,-1 0 0 0 0,1 0 0 0 0,0-1-1 0 0,0 1 1 0 0,0 0 0 0 0,-1-1 0 0 0,1 0-1 0 0,0 1 1 0 0,-1-1 0 0 0,1 0 0 0 0,0 0-1 0 0,-1 0 1 0 0,1 0 0 0 0,-1 0 0 0 0,2-2-1 0 0,1-8-3357 0 0,-3 5 1078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0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4617 0 0,'-9'9'11654'0'0,"5"0"-11077"0"0,-6 23 563 0 0,7-24-1050 0 0,0 0 0 0 0,1-1 0 0 0,0 1 0 0 0,0 0 0 0 0,1 1-1 0 0,0-1 1 0 0,0 0 0 0 0,1 0 0 0 0,0 10 0 0 0,2 4-725 0 0,1 0 0 0 0,1 0 0 0 0,1-1 0 0 0,0 1 1 0 0,2-1-1 0 0,0 0 0 0 0,13 23 0 0 0,-12-33-1200 0 0,-8-12 1713 0 0,0 1 1 0 0,0 0-1 0 0,0 0 0 0 0,0 0 1 0 0,0 0-1 0 0,0-1 1 0 0,0 1-1 0 0,0 0 0 0 0,0 0 1 0 0,0 0-1 0 0,0 0 0 0 0,0-1 1 0 0,1 1-1 0 0,-1 0 1 0 0,0 0-1 0 0,0 0 0 0 0,2-2-1702 0 0,-2 2 1703 0 0,0 0-1 0 0,0 0 0 0 0,1 0 1 0 0,-1 0-1 0 0,0 0 0 0 0,0 0 1 0 0,0 0-1 0 0,0 0 1 0 0,1 0-1 0 0,-1 0 0 0 0,0 0 1 0 0,0 0-1 0 0,0 0 1 0 0,0 1-1 0 0,1-1 0 0 0,-1 0 1 0 0,0 0-1 0 0,0 0 0 0 0,0 0 1 0 0,0 0-1 0 0,2 2-1459 0 0,-1-18-1157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15 3033 0 0,'-4'-2'1286'0'0,"0"1"1"0"0,0-1 0 0 0,0 1-1 0 0,-1 0 1 0 0,1 0 0 0 0,0 0-1 0 0,-1 1 1 0 0,-6 0-1 0 0,28-3 4 0 0,11 1-1163 0 0,31 20-7 0 0,-51-15-161 0 0,1 1 1 0 0,0-1 0 0 0,1 0-1 0 0,-1-1 1 0 0,0 0 0 0 0,1-1-1 0 0,12 1 1 0 0,-9-7-1966 0 0,-14-2-1978 0 0,-12-3 338 0 0,2 7 4031 0 0,-61-8 1179 0 0,61 9-192 0 0,10 2-1195 0 0,0 0-1 0 0,0 0 1 0 0,0 0-1 0 0,0 0 1 0 0,0 1-1 0 0,0-1 1 0 0,0 0-1 0 0,1 1 1 0 0,-1-1-1 0 0,0 1 0 0 0,0-1 1 0 0,0 1-1 0 0,1-1 1 0 0,-1 1-1 0 0,0-1 1 0 0,1 1-1 0 0,-1 0 1 0 0,0 0-1 0 0,1-1 1 0 0,-1 1-1 0 0,1 0 0 0 0,-1 0 1 0 0,1-1-1 0 0,-1 1 1 0 0,1 0-1 0 0,0 0 1 0 0,-1 0-1 0 0,1 0 1 0 0,0 0-1 0 0,0 0 1 0 0,0 1-1 0 0,-8 38 795 0 0,7-30-652 0 0,-1 0 42 0 0,1 1 1 0 0,0-1 0 0 0,1 16 0 0 0,7 2-1717 0 0,-6-27 801 0 0,0 1 0 0 0,-1-1 0 0 0,1 1 0 0 0,0-1-1 0 0,0 0 1 0 0,0 1 0 0 0,0-1 0 0 0,0 0 0 0 0,1 0 0 0 0,-1 0-1 0 0,0 0 1 0 0,1 0 0 0 0,2 2 0 0 0,-4-3 440 0 0,0 0-1 0 0,1 0 1 0 0,-1 0 0 0 0,0 0 0 0 0,1 0 0 0 0,-1 0 0 0 0,0 0-1 0 0,1 0 1 0 0,-1 0 0 0 0,0 0 0 0 0,1 0 0 0 0,-1 0-1 0 0,0 0 1 0 0,1-1 0 0 0,-1 1 0 0 0,0 0 0 0 0,1 0-1 0 0,-1 0 1 0 0,0 0 0 0 0,1-1 0 0 0,-1 1 0 0 0,0 0-1 0 0,0 0 1 0 0,1-1 0 0 0,-1 1 0 0 0,0 0 0 0 0,0 0 0 0 0,1-1-1 0 0,-1 1 1 0 0,0 0 0 0 0,0-1 0 0 0,0 1 0 0 0,0 0-1 0 0,0-1 1 0 0,1 1 0 0 0,-1 0 0 0 0,0-1 0 0 0,0 1-1 0 0,0 0 1 0 0,0-1 0 0 0,0 1 0 0 0,0 0 0 0 0,0-1-1 0 0,1-3-456 0 0,3-3-1095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2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2080 0 0,'5'3'6494'0'0,"-4"-4"-6380"0"0,1 25 1891 0 0,-2 28-889 0 0,0-48-1082 0 0,0-1 1 0 0,0 0-1 0 0,-1 0 0 0 0,0 1 1 0 0,0-1-1 0 0,0 0 0 0 0,0 0 1 0 0,0 0-1 0 0,-1 0 0 0 0,1 0 0 0 0,-1 0 1 0 0,0 0-1 0 0,-3 4 0 0 0,4-6-176 0 0,0 0-1 0 0,0 0 0 0 0,0 0 0 0 0,0 0 0 0 0,-1-1 0 0 0,1 1 0 0 0,0 0 0 0 0,0-1 0 0 0,0 1 1 0 0,-1-1-1 0 0,1 0 0 0 0,0 1 0 0 0,0-1 0 0 0,-1 0 0 0 0,1 0 0 0 0,0 0 0 0 0,-1 0 1 0 0,1 0-1 0 0,0 0 0 0 0,-1 0 0 0 0,1 0 0 0 0,0 0 0 0 0,-1-1 0 0 0,1 1 0 0 0,0-1 1 0 0,0 1-1 0 0,-1-1 0 0 0,1 1 0 0 0,0-1 0 0 0,0 1 0 0 0,0-1 0 0 0,0 0 0 0 0,0 0 0 0 0,0 0 1 0 0,0 0-1 0 0,-1-1 0 0 0,-2-1 242 0 0,0-1 1 0 0,-1 1-1 0 0,1 0 1 0 0,-1 0-1 0 0,-6-3 0 0 0,10 6-6 0 0,0 0 0 0 0,0-1-1 0 0,1 1 1 0 0,-1 0 0 0 0,0 0-1 0 0,0 0 1 0 0,1 0 0 0 0,-1-1-1 0 0,0 1 1 0 0,0 0 0 0 0,1 1 0 0 0,-1-1-1 0 0,0 0 1 0 0,0 0 0 0 0,1 0-1 0 0,-1 0 1 0 0,0 1 0 0 0,1-1-1 0 0,-1 0 1 0 0,0 0 0 0 0,1 1-1 0 0,-1-1 1 0 0,0 1 0 0 0,1-1-1 0 0,-1 1 1 0 0,0-1 0 0 0,1 1-1 0 0,-1-1 1 0 0,1 1 0 0 0,-1-1-1 0 0,1 1 1 0 0,0-1 0 0 0,-1 1-1 0 0,1 0 1 0 0,-1-1 0 0 0,1 1-1 0 0,0 0 1 0 0,0 0 0 0 0,-1-1 0 0 0,1 1-1 0 0,0 0 1 0 0,0 0 0 0 0,0-1-1 0 0,0 1 1 0 0,0 0 0 0 0,0 0-1 0 0,0-1 1 0 0,0 1 0 0 0,0 1-1 0 0,0-1-70 0 0,1 0 0 0 0,-1 0-1 0 0,0-1 1 0 0,0 1-1 0 0,1 0 1 0 0,-1 0 0 0 0,0-1-1 0 0,1 1 1 0 0,-1 0-1 0 0,0 0 1 0 0,1-1 0 0 0,-1 1-1 0 0,1 0 1 0 0,0-1 0 0 0,-1 1-1 0 0,1-1 1 0 0,-1 1-1 0 0,1-1 1 0 0,0 1 0 0 0,-1-1-1 0 0,1 1 1 0 0,0-1 0 0 0,0 0-1 0 0,-1 1 1 0 0,1-1-1 0 0,0 0 1 0 0,0 1 0 0 0,0-1-1 0 0,-1 0 1 0 0,1 0-1 0 0,0 0 1 0 0,0 0 0 0 0,0 0-1 0 0,1 0 1 0 0,36 0 465 0 0,-29 0-360 0 0,4 0-516 0 0,-3 0 637 0 0,1 0-1 0 0,-1 0 0 0 0,15 3 0 0 0,0 8-2542 0 0,-23-10 1553 0 0,0 1-1 0 0,-1-1 0 0 0,1 1 1 0 0,0-1-1 0 0,-1 1 0 0 0,1 0 0 0 0,-1 0 1 0 0,0 0-1 0 0,3 3 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3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2008 0 0,'0'-9'10741'0'0,"1"9"-10530"0"0,16 2 3230 0 0,35 17-5388 0 0,-36-13 2963 0 0,-7-3-1113 0 0,31 8-2471 0 0,-38-11 1928 0 0,0 1 0 0 0,0-1 0 0 0,0 0-1 0 0,0 0 1 0 0,0-1 0 0 0,0 1 0 0 0,0 0 0 0 0,0-1 0 0 0,0 1 0 0 0,3-2 0 0 0,3-1-3292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3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2152 0 0,'6'-8'6425'0'0,"9"2"-3459"0"0,12-3-366 0 0,-21 9-2502 0 0,0-1 1 0 0,-1 1-1 0 0,1 0 0 0 0,0 1 1 0 0,0 0-1 0 0,0-1 0 0 0,-1 2 1 0 0,1-1-1 0 0,0 1 0 0 0,-1 0 1 0 0,1 0-1 0 0,-1 0 0 0 0,0 1 1 0 0,0 0-1 0 0,0 0 0 0 0,0 0 1 0 0,0 1-1 0 0,-1-1 0 0 0,0 1 1 0 0,1 0-1 0 0,-1 1 1 0 0,6 8-1 0 0,-10-12-106 0 0,1-1 0 0 0,-1 1 0 0 0,0 0 0 0 0,1 0 0 0 0,-1 0 0 0 0,0 0 0 0 0,0 0 0 0 0,0 0 0 0 0,0 0 0 0 0,0-1 1 0 0,0 1-1 0 0,0 0 0 0 0,0 0 0 0 0,0 0 0 0 0,0 0 0 0 0,-1 0 0 0 0,1 0 0 0 0,0-1 0 0 0,-1 1 0 0 0,1 0 0 0 0,0 0 0 0 0,-1 0 0 0 0,1 0 0 0 0,-1-1 0 0 0,1 1 0 0 0,-1 0 0 0 0,0-1 1 0 0,1 1-1 0 0,-1 0 0 0 0,0-1 0 0 0,1 1 0 0 0,-1-1 0 0 0,0 1 0 0 0,0-1 0 0 0,-1 1 0 0 0,-35 19 73 0 0,30-16-70 0 0,-4 0-17 0 0,-19 11 40 0 0,29-15-63 0 0,0 1 1 0 0,0-1-1 0 0,0 1 1 0 0,0 0-1 0 0,0-1 1 0 0,0 1-1 0 0,0 0 1 0 0,0 0-1 0 0,0 0 1 0 0,0-1-1 0 0,0 1 1 0 0,1 0-1 0 0,-1 0 1 0 0,0 0-1 0 0,1 0 1 0 0,-1 1-1 0 0,0-1 1 0 0,1 0-1 0 0,-1 2 1 0 0,1-2-4 0 0,1 0-1 0 0,-1 0 1 0 0,0 0 0 0 0,1 0 0 0 0,-1 0 0 0 0,1 0 0 0 0,0 0 0 0 0,-1 0 0 0 0,1 0 0 0 0,0 0 0 0 0,-1 0 0 0 0,1-1 0 0 0,0 1-1 0 0,0 0 1 0 0,0 0 0 0 0,0-1 0 0 0,0 1 0 0 0,0 0 0 0 0,0-1 0 0 0,0 1 0 0 0,0-1 0 0 0,0 0 0 0 0,0 1 0 0 0,0-1 0 0 0,0 0-1 0 0,0 0 1 0 0,0 1 0 0 0,3-1 0 0 0,35 3-96 0 0,-35-2 130 0 0,82 1-1385 0 0,-87-2 1153 0 0,-1 1 0 0 0,1-1-1 0 0,-1 0 1 0 0,1 1 0 0 0,0-1 0 0 0,-1 0-1 0 0,1 1 1 0 0,0 0 0 0 0,0-1-1 0 0,-1 1 1 0 0,1 0 0 0 0,-2 1-1 0 0,-27 28 2764 0 0,26-24-1956 0 0,-1-1 0 0 0,0 0 0 0 0,0 0 0 0 0,0 0 1 0 0,0 0-1 0 0,-1-1 0 0 0,-7 5 0 0 0,1-5-475 0 0,7-3-50 0 0,0 1-1 0 0,0 0 1 0 0,1 0-1 0 0,-1 0 1 0 0,0 1-1 0 0,1-1 1 0 0,0 1-1 0 0,0 0 1 0 0,-6 5-1 0 0,51 1-599 0 0,0-6-41 0 0,-10-1-2021 0 0,0 3-3416 0 0,-8 3 1742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26 5313 0 0,'21'-25'13813'0'0,"-21"24"-13736"0"0,-8 19 739 0 0,-3-1-946 0 0,-1 1-1 0 0,-1-1 1 0 0,0-1 0 0 0,-1-1 0 0 0,-27 24-1 0 0,54-39-889 0 0,1 0-1 0 0,0 0 0 0 0,-1 1 0 0 0,0 1 0 0 0,24 6 0 0 0,-6 12-9041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4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71 1272 0 0,'3'-43'3016'0'0,"-11"15"6836"0"0,13 46-4494 0 0,1 16-4899 0 0,-1-3-504 0 0,4 35 78 0 0,-5-31-1555 0 0,2-1-3773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5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3905 0 0,'0'2'7574'0'0,"1"3"-3701"0"0,0-1-3782 0 0,-1 0 1 0 0,1 0-1 0 0,0 0 0 0 0,1-1 0 0 0,-1 1 0 0 0,1 0 1 0 0,0-1-1 0 0,0 1 0 0 0,0-1 0 0 0,2 3 1 0 0,31 23-252 0 0,-28-24 285 0 0,-1-1 1 0 0,-1 1 0 0 0,1 0 0 0 0,0 0 0 0 0,-1 0 0 0 0,0 1 0 0 0,6 8-1 0 0,-10-12-107 0 0,-1-1-1 0 0,1 1 1 0 0,0 0-1 0 0,-1-1 1 0 0,1 1-1 0 0,-1 0 1 0 0,0-1-1 0 0,1 1 1 0 0,-1 0-1 0 0,0 0 1 0 0,0-1-1 0 0,0 1 1 0 0,0 0-1 0 0,0-1 1 0 0,-1 3-1 0 0,0-1-50 0 0,0 0 0 0 0,-1 0 0 0 0,1 0 0 0 0,-1 0 0 0 0,1 0 0 0 0,-1-1 1 0 0,0 1-1 0 0,0-1 0 0 0,0 1 0 0 0,-5 3 0 0 0,3-2-269 0 0,-1 0 0 0 0,0 0 1 0 0,1-1-1 0 0,-1 0 1 0 0,-9 4-1 0 0,12-6 312 0 0,1 0-1 0 0,-1 0 1 0 0,0-1 0 0 0,0 1 0 0 0,0-1 0 0 0,1 1-1 0 0,-1-1 1 0 0,0 0 0 0 0,0 0 0 0 0,0 0 0 0 0,0 0-1 0 0,0 0 1 0 0,0 0 0 0 0,0 0 0 0 0,1 0-1 0 0,-1-1 1 0 0,0 1 0 0 0,0-1 0 0 0,0 1 0 0 0,-3-3-1 0 0,34 1 1236 0 0,-8 5-1192 0 0,-1 1 1 0 0,25 7 0 0 0,2 2-3656 0 0,-33-13-2413 0 0</inkml:trace>
  <inkml:trace contextRef="#ctx0" brushRef="#br0" timeOffset="1">129 45 4809 0 0,'7'3'10763'0'0,"24"4"-8961"0"0,69 12-2686 0 0,-120-14-14126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37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 7538 0 0,'-25'-3'9128'0'0,"40"1"-8658"0"0,12 0-387 0 0,0 3 1 0 0,0 0 0 0 0,0 1-1 0 0,30 7 1 0 0,-22-3-36 0 0,58 2-1 0 0,-90-8-419 0 0,21-1 92 0 0,-14-2-2269 0 0</inkml:trace>
  <inkml:trace contextRef="#ctx0" brushRef="#br0" timeOffset="1">183 1 3345 0 0,'-5'7'1230'0'0,"0"0"1"0"0,0 0 0 0 0,0 1 0 0 0,1 0 0 0 0,-4 10-1 0 0,5-8-614 0 0,0-1-1 0 0,1 1 0 0 0,0-1 0 0 0,-1 11 0 0 0,2 7-337 0 0,1 0 1 0 0,6 44-1 0 0,-5-62-187 0 0,3 36-258 0 0,0 14-1646 0 0,-2-49 327 0 0,-1 0 0 0 0,2 0 1 0 0,4 14-1 0 0,-7-24 1396 0 0,0 1-1 0 0,0-1 1 0 0,0 0-1 0 0,0 0 1 0 0,0 1-1 0 0,0-1 1 0 0,0 0-1 0 0,0 1 1 0 0,1-1-1 0 0,-1 0 1 0 0,0 0-1 0 0,0 1 1 0 0,0-1 0 0 0,0 0-1 0 0,1 0 1 0 0,-1 1-1 0 0,0-1 1 0 0,0 0-1 0 0,1 0 1 0 0,-1 0-1 0 0,0 1 1 0 0,0-1-1 0 0,1 0 1 0 0,-1 0-1 0 0,0 0 1 0 0,1 0-1 0 0,-1 0 1 0 0,0 0 0 0 0,1 1-1 0 0,-1-1 1 0 0,0 0-1 0 0,0 0 1 0 0,1 0-1 0 0,-1 0 1 0 0,0 0-1 0 0,1 0 1 0 0,-1 0-1 0 0,0 0 1 0 0,1-1-1 0 0,-1 1 1 0 0,0 0-1 0 0,1 0 1 0 0,-1 0-1 0 0,1 0 1 0 0,13-15-1171 0 0,6-23 1293 0 0,-9 5 471 0 0,-1 1 0 0 0,-1-2 0 0 0,-2 1 0 0 0,4-50 0 0 0,-7-12 6806 0 0,1 161-966 0 0,-3-50-6111 0 0,0 1 1 0 0,-2-1-1 0 0,-1 22 0 0 0,1-32-204 0 0,-1 0 0 0 0,-1 0 0 0 0,1 0 0 0 0,-1 0 0 0 0,0 0 1 0 0,-1 0-1 0 0,1 0 0 0 0,-1-1 0 0 0,0 1 0 0 0,-1-1 0 0 0,1 0 0 0 0,-7 8 0 0 0,-32 26-1388 0 0,40-38 1262 0 0,0 1 0 0 0,0-1 0 0 0,0 1 0 0 0,0-1-1 0 0,0 0 1 0 0,0 0 0 0 0,0 0 0 0 0,0 0 0 0 0,0 0 0 0 0,0 0-1 0 0,0-1 1 0 0,-1 1 0 0 0,1-1 0 0 0,0 0 0 0 0,-1 1 0 0 0,1-1-1 0 0,0 0 1 0 0,-1 0 0 0 0,1 0 0 0 0,0-1 0 0 0,0 1-1 0 0,-3-1 1 0 0,5 1 102 0 0,-1 0 0 0 0,1 0-1 0 0,0 0 1 0 0,0 0 0 0 0,0 0-1 0 0,-1-1 1 0 0,1 1 0 0 0,0 0 0 0 0,0 0-1 0 0,0 0 1 0 0,-1 0 0 0 0,1 0-1 0 0,0 0 1 0 0,0 0 0 0 0,0-1 0 0 0,-1 1-1 0 0,1 0 1 0 0,0 0 0 0 0,0 0-1 0 0,0-1 1 0 0,0 1 0 0 0,0 0-1 0 0,0 0 1 0 0,-1 0 0 0 0,1-1 0 0 0,0 1-1 0 0,0 0 1 0 0,0 0 0 0 0,0 0-1 0 0,0-1 1 0 0,0 1 0 0 0,0 0-1 0 0,0 0 1 0 0,0-1 0 0 0,0 1 0 0 0,0 0-1 0 0,0 0 1 0 0,0-1 0 0 0,0 1-1 0 0,0 0 1 0 0,0 0 0 0 0,0 0-1 0 0,1-1 1 0 0,-1 1 0 0 0,0 0 0 0 0,0 0-1 0 0,0 0 1 0 0,0-1 0 0 0,0 1-1 0 0,0 0 1 0 0,1 0 0 0 0,-1 0-1 0 0,0 0 1 0 0,0-1 0 0 0,0 1 0 0 0,0 0-1 0 0,1 0 1 0 0,-1 0 0 0 0,0 0-1 0 0,0 0 1 0 0,0 0 0 0 0,1-1 0 0 0,-1 1-1 0 0,0 0 1 0 0,0 0 0 0 0,1 0-1 0 0,-1 0 1 0 0,18-3 1154 0 0,53 31-337 0 0,-51-19-682 0 0,38 13 0 0 0,-51-21-264 0 0,0 1 0 0 0,0-1 0 0 0,0 0 0 0 0,0-1 0 0 0,0 1 0 0 0,0-1 0 0 0,0-1 0 0 0,-1 1 0 0 0,15-4 0 0 0,-20 4-214 0 0,1-1-1 0 0,-1 1 1 0 0,1-1-1 0 0,-1 1 0 0 0,0-1 1 0 0,1 0-1 0 0,-1 0 1 0 0,0 1-1 0 0,0-1 1 0 0,1 0-1 0 0,-1 0 1 0 0,0 0-1 0 0,0-1 0 0 0,0 1 1 0 0,0 0-1 0 0,0 0 1 0 0,0 0-1 0 0,-1-1 1 0 0,1 1-1 0 0,0 0 1 0 0,-1-1-1 0 0,1 1 0 0 0,-1-1 1 0 0,1 1-1 0 0,-1-1 1 0 0,0 1-1 0 0,1 0 1 0 0,-1-1-1 0 0,0 0 1 0 0,0-1-1 0 0,0-11-3728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5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4185 0 0,'1'2'525'0'0,"-1"-1"0"0"0,1 0 0 0 0,0 1 1 0 0,-1-1-1 0 0,1 0 0 0 0,0 0 0 0 0,0 0 0 0 0,-1 1 1 0 0,1-1-1 0 0,0 0 0 0 0,0 0 0 0 0,1 0 0 0 0,-1 0 0 0 0,0-1 1 0 0,2 2-1 0 0,25 10 2684 0 0,-19-10-3117 0 0,0 0 0 0 0,-1-1 0 0 0,1 0 0 0 0,13-1 0 0 0,-20 0-486 0 0,0 0 0 0 0,1 0 1 0 0,-1-1-1 0 0,0 1 0 0 0,1-1 1 0 0,-1 0-1 0 0,0 0 0 0 0,0 0 0 0 0,0 0 1 0 0,0 0-1 0 0,0 0 0 0 0,0 0 1 0 0,0-1-1 0 0,0 1 0 0 0,-1-1 0 0 0,1 1 1 0 0,0-1-1 0 0,-1 0 0 0 0,1 1 1 0 0,-1-1-1 0 0,0 0 0 0 0,1 0 0 0 0,-1 0 1 0 0,0 0-1 0 0,0 0 0 0 0,0-1 1 0 0,-1 1-1 0 0,1 0 0 0 0,0-4 1 0 0,0 1 247 0 0,0 0 0 0 0,-1-1 1 0 0,1 1-1 0 0,-1 0 1 0 0,0 0-1 0 0,-1 0 1 0 0,1-1-1 0 0,-1 1 1 0 0,0 0-1 0 0,0 0 1 0 0,-1 0-1 0 0,-5-17 10970 0 0,10 34-3494 0 0,-2 1-8644 0 0,-11 54 2063 0 0,2-18 587 0 0,6-16-3401 0 0,4-7-2928 0 0,5 0-4044 0 0,-5-22 5108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6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17 5953 0 0,'0'-1'325'0'0,"-1"1"-1"0"0,1-1 0 0 0,0 0 1 0 0,-1 0-1 0 0,1 0 1 0 0,-1 0-1 0 0,1 0 0 0 0,-1 1 1 0 0,1-1-1 0 0,-1 0 0 0 0,1 0 1 0 0,-1 1-1 0 0,0-1 1 0 0,1 0-1 0 0,-1 1 0 0 0,0-1 1 0 0,0 1-1 0 0,1-1 0 0 0,-1 1 1 0 0,0-1-1 0 0,0 1 1 0 0,0-1-1 0 0,0 1 0 0 0,0 0 1 0 0,0 0-1 0 0,-1-1 0 0 0,-1 1 2 0 0,0 0 0 0 0,0 0 0 0 0,0 1 0 0 0,0-1 0 0 0,1 0 0 0 0,-1 1 0 0 0,0 0 0 0 0,0 0 0 0 0,-3 1-1 0 0,-2 2 64 0 0,1-1-1 0 0,-1 2 0 0 0,0-1 0 0 0,1 1 0 0 0,-10 8 0 0 0,15-11-382 0 0,0 0 1 0 0,0 1-1 0 0,0-1 1 0 0,0 0-1 0 0,0 1 0 0 0,0-1 1 0 0,1 1-1 0 0,-1 0 0 0 0,1 0 1 0 0,0 0-1 0 0,0-1 1 0 0,0 1-1 0 0,0 0 0 0 0,0 0 1 0 0,1 0-1 0 0,-1 1 1 0 0,1-1-1 0 0,0 0 0 0 0,0 0 1 0 0,0 0-1 0 0,0 0 1 0 0,0 0-1 0 0,1 0 0 0 0,-1 0 1 0 0,1 0-1 0 0,0 0 0 0 0,0 0 1 0 0,0 0-1 0 0,0 0 1 0 0,1 0-1 0 0,-1-1 0 0 0,1 1 1 0 0,0 0-1 0 0,0-1 1 0 0,0 0-1 0 0,0 1 0 0 0,0-1 1 0 0,0 0-1 0 0,0 0 0 0 0,1 0 1 0 0,-1 0-1 0 0,1 0 1 0 0,0-1-1 0 0,-1 1 0 0 0,1-1 1 0 0,0 0-1 0 0,0 0 1 0 0,0 0-1 0 0,0 0 0 0 0,0 0 1 0 0,0-1-1 0 0,0 1 0 0 0,0-1 1 0 0,0 0-1 0 0,0 0 1 0 0,5 0-1 0 0,-3-1-6 0 0,0 0 0 0 0,0 0 0 0 0,0-1 0 0 0,0 1 0 0 0,-1-1 1 0 0,1 0-1 0 0,0-1 0 0 0,-1 1 0 0 0,0-1 0 0 0,1 0 0 0 0,-1 0 0 0 0,0 0 0 0 0,7-7 0 0 0,-9 8 24 0 0,0-1 1 0 0,0 1-1 0 0,0 0 1 0 0,0-1-1 0 0,0 0 1 0 0,-1 1-1 0 0,1-1 0 0 0,-1 0 1 0 0,1 0-1 0 0,-1 0 1 0 0,0 0-1 0 0,0 0 0 0 0,0 0 1 0 0,-1 0-1 0 0,1 0 1 0 0,-1 0-1 0 0,0 0 0 0 0,0 0 1 0 0,0 0-1 0 0,0 0 1 0 0,0-1-1 0 0,-1 1 0 0 0,-1-5 1 0 0,2 6-44 0 0,-1 1-1 0 0,0-1 1 0 0,0 1 0 0 0,0-1 0 0 0,0 1-1 0 0,-1 0 1 0 0,1-1 0 0 0,0 1 0 0 0,-1 0 0 0 0,1 0-1 0 0,0 0 1 0 0,-1 0 0 0 0,1 0 0 0 0,-1 0-1 0 0,0 0 1 0 0,1 0 0 0 0,-1 1 0 0 0,0-1 0 0 0,0 1-1 0 0,1-1 1 0 0,-1 1 0 0 0,0-1 0 0 0,0 1-1 0 0,1 0 1 0 0,-1 0 0 0 0,0 0 0 0 0,0 0-1 0 0,0 0 1 0 0,0 1 0 0 0,1-1 0 0 0,-1 1 0 0 0,0-1-1 0 0,0 1 1 0 0,-1 0 0 0 0,-7 2-458 0 0,-1 1 0 0 0,1 0 0 0 0,0 0 0 0 0,-11 8 0 0 0,15-9 53 0 0,0 0 1 0 0,1 1-1 0 0,-1 0 1 0 0,1 0-1 0 0,0 0 1 0 0,0 1-1 0 0,0-1 1 0 0,1 1-1 0 0,-6 8 0 0 0,9-11 514 0 0,0 1 0 0 0,0-1 0 0 0,0 1 0 0 0,0-1 0 0 0,0 1-1 0 0,0 0 1 0 0,1-1 0 0 0,0 1 0 0 0,-1 0 0 0 0,1 0-1 0 0,0-1 1 0 0,0 1 0 0 0,0 0 0 0 0,1-1 0 0 0,-1 1-1 0 0,1 0 1 0 0,-1-1 0 0 0,1 1 0 0 0,0 0 0 0 0,0-1-1 0 0,0 1 1 0 0,1-1 0 0 0,-1 0 0 0 0,0 1 0 0 0,3 2-1 0 0,-1 0-46 0 0,1-1 0 0 0,-1 1 0 0 0,1-1-1 0 0,0 1 1 0 0,0-1 0 0 0,1-1-1 0 0,-1 1 1 0 0,1 0 0 0 0,0-1-1 0 0,0 0 1 0 0,0 0 0 0 0,0-1 0 0 0,0 1-1 0 0,0-1 1 0 0,1 0 0 0 0,0-1-1 0 0,-1 1 1 0 0,12 0 0 0 0,-12-1-196 0 0,0-1 1 0 0,-1 0-1 0 0,1-1 1 0 0,0 1 0 0 0,0-1-1 0 0,-1 0 1 0 0,1 0 0 0 0,0 0-1 0 0,-1-1 1 0 0,5-2-1 0 0,-4 2-300 0 0,0-1-1 0 0,-1 0 1 0 0,0 0-1 0 0,0 0 0 0 0,0-1 1 0 0,0 1-1 0 0,0-1 1 0 0,0 0-1 0 0,-1 0 0 0 0,4-5 1 0 0,-6 6 52 0 0,0 1 0 0 0,1-1 0 0 0,-1 0 0 0 0,0 1 0 0 0,-1-1 0 0 0,1 0 1 0 0,0 1-1 0 0,-1-1 0 0 0,0 0 0 0 0,0 0 0 0 0,1 1 0 0 0,-2-6 0 0 0,1 6 740 0 0,0-1-1 0 0,0 0 1 0 0,0 0 0 0 0,0 0-1 0 0,1 0 1 0 0,-1 1-1 0 0,1-1 1 0 0,0 0 0 0 0,1-2-1 0 0,-3 11 5146 0 0,2 8-2357 0 0,0 2-1509 0 0,-11 31-562 0 0,-2 20 253 0 0,13-35-4654 0 0,9-5-4994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9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1544 0 0,'-6'15'795'0'0,"6"-15"-750"0"0,0 0 0 0 0,0 0 0 0 0,0-1 0 0 0,0 1 0 0 0,0 0 0 0 0,0 0 0 0 0,0 0 0 0 0,-1 0 0 0 0,1 0 0 0 0,0 0 0 0 0,0-1 0 0 0,0 1 0 0 0,0 0 0 0 0,0 0 0 0 0,0 0 0 0 0,0 0 0 0 0,0 0 0 0 0,-1 0 0 0 0,1 0 0 0 0,0 0 0 0 0,0 0-1 0 0,0 0 1 0 0,0 0 0 0 0,0-1 0 0 0,-1 1 0 0 0,1 0 0 0 0,0 0 0 0 0,0 0 0 0 0,0 0 0 0 0,0 0 0 0 0,-1 0 0 0 0,1 0 0 0 0,0 0 0 0 0,0 0 0 0 0,0 0 0 0 0,0 1 0 0 0,0-1 0 0 0,-1 0 0 0 0,1 0 0 0 0,0 0 0 0 0,0 0 0 0 0,0 0 0 0 0,0 0-1 0 0,0 0 1 0 0,0 0 0 0 0,-1 0 0 0 0,1 0 0 0 0,0 0 0 0 0,0 1 0 0 0,0-1 0 0 0,0 0 0 0 0,0 0 0 0 0,0 0 0 0 0,0 0 0 0 0,0 0 0 0 0,-1 0 0 0 0,1 1 0 0 0,0-1 0 0 0,0 0 0 0 0,0 0 0 0 0,0 0 0 0 0,0 0 0 0 0,0 1 0 0 0,-10-9 2949 0 0,9 7-2736 0 0,1 1-1 0 0,-1-1 0 0 0,0 1 1 0 0,1 0-1 0 0,-1-1 1 0 0,0 1-1 0 0,0 0 1 0 0,0-1-1 0 0,1 1 1 0 0,-1 0-1 0 0,0 0 1 0 0,0 0-1 0 0,0 0 1 0 0,1 0-1 0 0,-1 0 1 0 0,0 0-1 0 0,0 0 1 0 0,0 0-1 0 0,1 1 0 0 0,-1-1 1 0 0,0 0-1 0 0,-1 1 1 0 0,-18 13 2259 0 0,-10 24-1249 0 0,30-38-1261 0 0,-7 11 24 0 0,1 0 0 0 0,-1 0-1 0 0,2 1 1 0 0,-8 20 0 0 0,12-28-65 0 0,0-1-1 0 0,1 1 1 0 0,-1 0 0 0 0,1-1-1 0 0,-1 1 1 0 0,1 0 0 0 0,0 0-1 0 0,0-1 1 0 0,2 6 0 0 0,-2-7 4 0 0,1 0 1 0 0,-1 0-1 0 0,1-1 1 0 0,0 1-1 0 0,0 0 1 0 0,-1-1-1 0 0,1 1 1 0 0,0 0-1 0 0,1-1 1 0 0,-1 0 0 0 0,0 1-1 0 0,0-1 1 0 0,1 0-1 0 0,-1 1 1 0 0,0-1-1 0 0,1 0 1 0 0,-1 0-1 0 0,1 0 1 0 0,0 0-1 0 0,1 0 1 0 0,-1 0 12 0 0,0 0 0 0 0,0-1 0 0 0,-1 1 0 0 0,1-1 1 0 0,0 0-1 0 0,0 1 0 0 0,0-1 0 0 0,0 0 0 0 0,0 0 0 0 0,0 0 0 0 0,-1-1 0 0 0,1 1 0 0 0,0 0 1 0 0,0-1-1 0 0,0 1 0 0 0,0-1 0 0 0,-1 1 0 0 0,1-1 0 0 0,0 0 0 0 0,0 0 0 0 0,-1 0 0 0 0,1 0 0 0 0,-1 0 1 0 0,1 0-1 0 0,-1 0 0 0 0,1-1 0 0 0,-1 1 0 0 0,0 0 0 0 0,0-1 0 0 0,1 1 0 0 0,-1-1 0 0 0,0 1 1 0 0,0-1-1 0 0,-1 0 0 0 0,1 1 0 0 0,1-4 0 0 0,1-2 14 0 0,0 0 0 0 0,0 0-1 0 0,-1-1 1 0 0,0 1 0 0 0,-1 0 0 0 0,1-1-1 0 0,-1-12 1 0 0,-1 15 55 0 0,0 1-1 0 0,0 0 1 0 0,-1-1-1 0 0,0 1 1 0 0,0 0-1 0 0,0 0 1 0 0,0-1-1 0 0,-1 1 0 0 0,0 0 1 0 0,0 0-1 0 0,0 1 1 0 0,0-1-1 0 0,0 0 1 0 0,-1 1-1 0 0,-4-6 1 0 0,5 7-45 0 0,0 1 0 0 0,0-1 0 0 0,0 0 0 0 0,0 1-1 0 0,0-1 1 0 0,-1 1 0 0 0,1 0 0 0 0,0 0 0 0 0,-1 0 0 0 0,1 0 0 0 0,-1 0 0 0 0,1 1 0 0 0,-1-1 0 0 0,1 1 0 0 0,-1-1 0 0 0,0 1 0 0 0,1 0-1 0 0,-1 0 1 0 0,1 0 0 0 0,-1 0 0 0 0,0 1 0 0 0,1-1 0 0 0,-1 1 0 0 0,1-1 0 0 0,-1 1 0 0 0,1 0 0 0 0,-3 1 0 0 0,4-2-77 0 0,1 0 0 0 0,-1 0 0 0 0,1 0 0 0 0,-1 1-1 0 0,1-1 1 0 0,-1 0 0 0 0,1 0 0 0 0,-1 0 0 0 0,1 0 0 0 0,0 1 0 0 0,-1-1 0 0 0,1 0 0 0 0,-1 0 0 0 0,1 1 0 0 0,0-1 0 0 0,-1 0 0 0 0,1 1 0 0 0,-1-1 0 0 0,1 0 0 0 0,0 1 0 0 0,0-1 0 0 0,-1 1 0 0 0,1-1 0 0 0,0 1 0 0 0,0-1 0 0 0,-1 0-1 0 0,1 1 1 0 0,0-1 0 0 0,0 1 0 0 0,0-1 0 0 0,0 1 0 0 0,0-1 0 0 0,0 1 0 0 0,0-1 0 0 0,0 1 0 0 0,0-1 0 0 0,0 1 0 0 0,0-1 0 0 0,0 1 0 0 0,0-1 0 0 0,0 1 0 0 0,0 0 0 0 0,16 12-5060 0 0,-7-6 548 0 0,-9-14 2675 0 0,7 3-202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9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2433 0 0,'2'3'8380'0'0,"-1"5"-3832"0"0,-3 30-3355 0 0,2-20-561 0 0,-1 20-514 0 0,-1-22-421 0 0,2 0 1 0 0,0-1-1 0 0,1 1 1 0 0,0-1-1 0 0,7 27 1 0 0,-8-41 237 0 0,0-1 0 0 0,0 0 1 0 0,0 0-1 0 0,0 1 0 0 0,0-1 0 0 0,0 0 1 0 0,0 0-1 0 0,0 1 0 0 0,1-1 1 0 0,-1 0-1 0 0,0 0 0 0 0,0 0 0 0 0,0 1 1 0 0,0-1-1 0 0,0 0 0 0 0,1 0 1 0 0,-1 0-1 0 0,0 1 0 0 0,0-1 0 0 0,0 0 1 0 0,1 0-1 0 0,-1 0 0 0 0,0 0 1 0 0,0 0-1 0 0,0 1 0 0 0,1-1 0 0 0,-1 0 1 0 0,0 0-1 0 0,0 0 0 0 0,1 0 1 0 0,-1 0-1 0 0,0 0 0 0 0,0 0 1 0 0,1 0-1 0 0,-1 0 0 0 0,0 0 0 0 0,0 0 1 0 0,1 0-1 0 0,-1 0 0 0 0,0 0 1 0 0,0 0-1 0 0,1 0 0 0 0,-1 0 0 0 0,0 0 1 0 0,0-1-1 0 0,1 1 0 0 0,-1 0 1 0 0,0 0-1 0 0,0 0 0 0 0,1 0 0 0 0,-1 0 1 0 0,0-1-1 0 0,0 1 0 0 0,0 0 1 0 0,0 0-1 0 0,1 0 0 0 0,-1-1 0 0 0,0 1 1 0 0,0 0-1 0 0,0 0 0 0 0,0 0 1 0 0,1-1-1 0 0,-1 0-159 0 0,1 1-1 0 0,-1-1 1 0 0,0 0 0 0 0,1 0 0 0 0,-1 1-1 0 0,0-1 1 0 0,1 0 0 0 0,-1 0 0 0 0,0 1 0 0 0,0-1-1 0 0,1 0 1 0 0,-1 0 0 0 0,0 0 0 0 0,0 1-1 0 0,0-1 1 0 0,0 0 0 0 0,0 0 0 0 0,0 0-1 0 0,0 0 1 0 0,-1 1 0 0 0,1-2 0 0 0,-3-5-5767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19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32 3121 0 0,'-3'1'587'0'0,"1"0"1"0"0,-1 0-1 0 0,0 1 0 0 0,0-1 1 0 0,1 1-1 0 0,-1-1 1 0 0,1 1-1 0 0,-1 0 0 0 0,1 0 1 0 0,0 0-1 0 0,-1 0 1 0 0,1 0-1 0 0,0 0 1 0 0,1 1-1 0 0,-4 4 0 0 0,4-4-395 0 0,-1 0 0 0 0,1 0 0 0 0,0 1 0 0 0,0-1 0 0 0,0 1 0 0 0,1-1 0 0 0,-1 1-1 0 0,1-1 1 0 0,0 0 0 0 0,0 1 0 0 0,0-1 0 0 0,1 5 0 0 0,0-2-212 0 0,0 0 0 0 0,0 0 1 0 0,1 0-1 0 0,0 0 0 0 0,0-1 0 0 0,1 1 1 0 0,0 0-1 0 0,0-1 0 0 0,0 0 0 0 0,1 0 1 0 0,-1 0-1 0 0,1 0 0 0 0,0-1 0 0 0,1 1 1 0 0,5 4-1 0 0,-8-7 7 0 0,-1-1 0 0 0,1 0 0 0 0,0 0 0 0 0,-1 0 0 0 0,1 0 0 0 0,0 0 0 0 0,0-1 0 0 0,0 1 0 0 0,0-1 0 0 0,-1 1 0 0 0,1-1 0 0 0,0 1 0 0 0,0-1 0 0 0,0 0 0 0 0,0 0 0 0 0,0 0 0 0 0,0 0 0 0 0,0 0 0 0 0,0-1 0 0 0,4 0 0 0 0,-3 0 19 0 0,0-1-1 0 0,0 1 1 0 0,1-1-1 0 0,-1 0 1 0 0,0 0-1 0 0,-1 0 1 0 0,1-1-1 0 0,0 1 1 0 0,-1-1-1 0 0,5-4 1 0 0,-1-1 58 0 0,0-1 1 0 0,-1 1-1 0 0,0-1 1 0 0,0 0-1 0 0,-1 0 1 0 0,0-1-1 0 0,3-12 1 0 0,-6 15 60 0 0,1 0 0 0 0,-1-1 1 0 0,0 0-1 0 0,-1 1 0 0 0,0-1 0 0 0,-1-10 1 0 0,1 16-221 0 0,0 0 1 0 0,0 1-1 0 0,0-1 1 0 0,-1 1-1 0 0,1-1 1 0 0,-1 0-1 0 0,1 1 1 0 0,-1-1-1 0 0,0 1 1 0 0,1-1-1 0 0,-1 1 1 0 0,0-1-1 0 0,0 1 0 0 0,0 0 1 0 0,0-1-1 0 0,0 1 1 0 0,-1 0-1 0 0,1 0 1 0 0,0 0-1 0 0,0 0 1 0 0,-1 0-1 0 0,1 0 1 0 0,-1 0-1 0 0,1 0 1 0 0,-1 0-1 0 0,1 1 1 0 0,-1-1-1 0 0,1 1 1 0 0,-1-1-1 0 0,0 1 1 0 0,1 0-1 0 0,-1-1 1 0 0,0 1-1 0 0,-1 0 1 0 0,-21 1-5582 0 0,10 3 1222 0 0</inkml:trace>
  <inkml:trace contextRef="#ctx0" brushRef="#br0" timeOffset="1">26 95 2585 0 0,'-4'16'7570'0'0,"9"-6"-3331"0"0,25-2-2199 0 0,-24-7-2148 0 0,74 8-582 0 0,-72-8-332 0 0,0-1 0 0 0,-1-1 0 0 0,1 1 1 0 0,0-1-1 0 0,0-1 0 0 0,-1 1 1 0 0,1-1-1 0 0,9-4 0 0 0,-2-2-3186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0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 4017 0 0,'-7'-15'7167'0'0,"16"24"-2883"0"0,8 11-4411 0 0,31 13 89 0 0,-40-29 65 0 0,0 1 0 0 0,-1 0 1 0 0,1 0-1 0 0,-1 1 0 0 0,0 0 1 0 0,7 8-1 0 0,-14-14-99 0 0,1 1-1 0 0,-1-1 1 0 0,0 0-1 0 0,1 1 1 0 0,-1-1 0 0 0,0 1-1 0 0,1-1 1 0 0,-1 0 0 0 0,0 1-1 0 0,0-1 1 0 0,1 1-1 0 0,-1-1 1 0 0,0 1 0 0 0,0-1-1 0 0,0 1 1 0 0,0-1 0 0 0,0 1-1 0 0,0-1 1 0 0,0 1-1 0 0,0-1 1 0 0,0 1 0 0 0,0-1-1 0 0,0 1 1 0 0,0-1-1 0 0,0 1 1 0 0,0-1 0 0 0,0 1-1 0 0,-1-1 1 0 0,1 2 0 0 0,-15 6-1970 0 0,-25-3 254 0 0,36-5 1998 0 0,-13 0-179 0 0,12-1 49 0 0,0 1 1 0 0,0 0-1 0 0,0 0 0 0 0,0 1 1 0 0,1-1-1 0 0,-1 1 0 0 0,0 0 1 0 0,-8 3-1 0 0,13-4-53 0 0,0 1 0 0 0,0-1 0 0 0,0 0-1 0 0,0 1 1 0 0,0-1 0 0 0,0 1 0 0 0,-1-1 0 0 0,1 0 0 0 0,0 1 0 0 0,0-1 0 0 0,0 1 0 0 0,1-1 0 0 0,-1 0-1 0 0,0 1 1 0 0,0-1 0 0 0,0 1 0 0 0,0-1 0 0 0,0 1 0 0 0,0-1 0 0 0,1 0 0 0 0,-1 1 0 0 0,0-1 0 0 0,0 0-1 0 0,0 1 1 0 0,1-1 0 0 0,-1 0 0 0 0,0 1 0 0 0,1-1 0 0 0,-1 0 0 0 0,0 0 0 0 0,1 1 0 0 0,-1-1 0 0 0,0 0-1 0 0,1 0 1 0 0,-1 1 0 0 0,0-1 0 0 0,1 0 0 0 0,-1 0 0 0 0,1 0 0 0 0,17 12 594 0 0,-17-11-516 0 0,14 7 303 0 0,0 0 0 0 0,0-1 0 0 0,24 7 0 0 0,-33-12-771 0 0,1 0 0 0 0,-1-1 1 0 0,1 0-1 0 0,-1 0 0 0 0,1-1 1 0 0,12 0-1 0 0,-18 0 171 0 0,-1 0 1 0 0,1 0 0 0 0,0-1-1 0 0,-1 1 1 0 0,1 0 0 0 0,0 0-1 0 0,-1 0 1 0 0,1-1-1 0 0,-1 1 1 0 0,1 0 0 0 0,0-1-1 0 0,-1 1 1 0 0,1 0 0 0 0,-1-1-1 0 0,1 1 1 0 0,-1-1-1 0 0,1 1 1 0 0,-1-1 0 0 0,0 1-1 0 0,1-1 1 0 0,-1 1 0 0 0,0-1-1 0 0,1 1 1 0 0,-1-1-1 0 0,0 0 1 0 0,1 1 0 0 0,-1-1-1 0 0,0 1 1 0 0,0-1 0 0 0,0 0-1 0 0,0 1 1 0 0,0-1-1 0 0,0 0 1 0 0,0 1 0 0 0,0-2-1 0 0,2-5-2870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0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3697 0 0,'5'3'8416'0'0,"5"4"-4284"0"0,53 49-4622 0 0,-52-42-1461 0 0,-11-14 1777 0 0,0 0 1 0 0,0 0-1 0 0,0 1 1 0 0,0-1-1 0 0,0 0 1 0 0,1 1-1 0 0,-1-1 1 0 0,0 0-1 0 0,0 0 1 0 0,0 1-1 0 0,0-1 0 0 0,0 0 1 0 0,0 1-1 0 0,0-1 1 0 0,0 0-1 0 0,0 0 1 0 0,0 1-1 0 0,0-1 1 0 0,0 0-1 0 0,0 0 1 0 0,0 1-1 0 0,0-1 1 0 0,-1 0-1 0 0,1 1 1 0 0,0-1-1 0 0,0 0 1 0 0,0 0-1 0 0,0 1 1 0 0,0-1-1 0 0,-1 0 1 0 0,1 0-1 0 0,0 0 1 0 0,0 1-1 0 0,0-1 1 0 0,-1 0-1 0 0,1 0 1 0 0,0 0-1 0 0,0 0 0 0 0,-1 1 1 0 0,1-1-1 0 0,0 0 1 0 0,0 0-1 0 0,-1 0 1 0 0,1 0-1 0 0,0 0 1 0 0,0 0-1 0 0,-1 0 1 0 0,1 0-1 0 0,-1 0 1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1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24 2689 0 0,'0'2'423'0'0,"-1"-1"1"0"0,1 1-1 0 0,-1 0 1 0 0,1 0-1 0 0,0 0 1 0 0,0 0-1 0 0,0 0 1 0 0,0 0-1 0 0,0 0 1 0 0,0 0-1 0 0,0 0 1 0 0,1 0-1 0 0,-1 0 1 0 0,1 0-1 0 0,-1 0 1 0 0,2 2-1 0 0,-1-2-188 0 0,0 0 0 0 0,0 0 0 0 0,1 0 0 0 0,-1-1 0 0 0,0 1-1 0 0,1 0 1 0 0,-1-1 0 0 0,1 1 0 0 0,0-1 0 0 0,-1 0 0 0 0,1 0 0 0 0,0 1 0 0 0,3 0 0 0 0,-3-1-300 0 0,0 0 1 0 0,1 0 0 0 0,-1 0 0 0 0,0-1 0 0 0,1 1 0 0 0,-1-1 0 0 0,1 0 0 0 0,-1 1-1 0 0,1-1 1 0 0,-1 0 0 0 0,5-1 0 0 0,-5 1-267 0 0,1-1-1 0 0,-1 0 0 0 0,0 1 1 0 0,0-1-1 0 0,0 0 1 0 0,0 0-1 0 0,0 0 1 0 0,0 0-1 0 0,0 0 0 0 0,0-1 1 0 0,0 1-1 0 0,-1 0 1 0 0,1-1-1 0 0,2-2 1 0 0,-3 3 188 0 0,0-1 0 0 0,1 1 0 0 0,-1-1 1 0 0,0 0-1 0 0,0 0 0 0 0,0 1 0 0 0,0-1 1 0 0,0 0-1 0 0,0 0 0 0 0,-1 0 0 0 0,1 0 0 0 0,-1 0 1 0 0,1 0-1 0 0,-1 0 0 0 0,0 0 0 0 0,1 0 1 0 0,-1 0-1 0 0,-1-5 0 0 0,-9-21 3877 0 0,3 56 585 0 0,1-4-4328 0 0,-4 14 46 0 0,6-28-1355 0 0,0-1-1 0 0,0 1 1 0 0,-11 16 0 0 0,11-20 711 0 0,-1 0 1 0 0,0 0-1 0 0,0 0 1 0 0,0-1 0 0 0,-1 0-1 0 0,-5 5 1 0 0,-25 8 2471 0 0,59-21 5173 0 0,7 3-3857 0 0,-22 1-2996 0 0,1 0-1 0 0,-1 1 1 0 0,0-1 0 0 0,0 1 0 0 0,1 1 0 0 0,-2 0 0 0 0,1 0 0 0 0,11 6 0 0 0,-17-7-146 0 0,-1-1 0 0 0,1 1 0 0 0,-1-1 1 0 0,0 1-1 0 0,1 0 0 0 0,-1 0 0 0 0,0 0 1 0 0,0-1-1 0 0,0 1 0 0 0,0 0 1 0 0,0 0-1 0 0,-1 0 0 0 0,1 1 0 0 0,0-1 1 0 0,-1 0-1 0 0,0 0 0 0 0,1 0 0 0 0,-1 4 1 0 0,-3 42-4350 0 0,1-34-405 0 0,2-7-725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3049 0 0,'-50'18'10577'0'0,"45"-15"-9776"0"0,-1 0-1 0 0,1 0 1 0 0,0 1 0 0 0,0 0-1 0 0,0-1 1 0 0,-4 6 0 0 0,6-6-751 0 0,1 0 1 0 0,0 0 0 0 0,-1 0-1 0 0,1 0 1 0 0,0 1-1 0 0,1-1 1 0 0,-1 1 0 0 0,1-1-1 0 0,-1 1 1 0 0,1 0 0 0 0,0-1-1 0 0,0 1 1 0 0,1 0-1 0 0,-1 0 1 0 0,1-1 0 0 0,0 1-1 0 0,0 0 1 0 0,0 0 0 0 0,0 0-1 0 0,1-1 1 0 0,0 1-1 0 0,-1 0 1 0 0,2 0 0 0 0,1 5-1 0 0,0-1-73 0 0,0 0-1 0 0,1 0 1 0 0,0-1-1 0 0,0 0 1 0 0,1 0 0 0 0,0 0-1 0 0,0-1 1 0 0,1 1-1 0 0,-1-1 1 0 0,11 8-1 0 0,-14-12-2 0 0,0-1 1 0 0,0 1-1 0 0,0-1 0 0 0,0 1 0 0 0,0-1 1 0 0,1 0-1 0 0,-1 0 0 0 0,0 0 0 0 0,1 0 1 0 0,-1 0-1 0 0,1-1 0 0 0,-1 1 0 0 0,1-1 1 0 0,-1 1-1 0 0,1-1 0 0 0,0 0 0 0 0,-1 0 1 0 0,1 0-1 0 0,-1-1 0 0 0,1 1 0 0 0,-1 0 1 0 0,1-1-1 0 0,-1 0 0 0 0,1 1 0 0 0,-1-1 1 0 0,0 0-1 0 0,1 0 0 0 0,-1-1 0 0 0,0 1 1 0 0,0 0-1 0 0,1-1 0 0 0,-1 1 0 0 0,0-1 1 0 0,-1 0-1 0 0,1 0 0 0 0,3-3 0 0 0,1-3-122 0 0,0-1-1 0 0,-1 0 1 0 0,0 1-1 0 0,0-2 0 0 0,-1 1 1 0 0,0 0-1 0 0,-1-1 0 0 0,3-12 1 0 0,-5 17-118 0 0,0 1 0 0 0,0-1 0 0 0,-1 1 0 0 0,0-1 0 0 0,0 1 0 0 0,0-1 0 0 0,0 1 0 0 0,-1-1 0 0 0,-1-6 0 0 0,1 9 24 0 0,1 0 0 0 0,-1 0 0 0 0,0 0 0 0 0,0 0 0 0 0,0 0 1 0 0,-1 0-1 0 0,1 0 0 0 0,0 0 0 0 0,-1 1 0 0 0,1-1 0 0 0,-1 1 0 0 0,0-1 0 0 0,1 1 0 0 0,-1-1 0 0 0,0 1 0 0 0,0 0 0 0 0,0 0 0 0 0,0 0 0 0 0,0 0 0 0 0,-2-1 1 0 0,0 1-400 0 0,1 1 0 0 0,-1-1 0 0 0,0 0 0 0 0,1 1 1 0 0,-1 0-1 0 0,0 0 0 0 0,0 0 0 0 0,1 1 0 0 0,-5 0 0 0 0,-8 4-2006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1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17 2553 0 0,'-2'4'658'0'0,"1"-1"1"0"0,0 1-1 0 0,1 0 1 0 0,-1 0-1 0 0,1 0 1 0 0,-1 0-1 0 0,1 0 1 0 0,1 0 0 0 0,-1 0-1 0 0,2 8 1 0 0,-1-10-544 0 0,0 0 1 0 0,0-1-1 0 0,0 1 1 0 0,0-1-1 0 0,0 0 1 0 0,0 1-1 0 0,0-1 1 0 0,1 0 0 0 0,-1 1-1 0 0,1-1 1 0 0,-1 0-1 0 0,1 0 1 0 0,-1 0-1 0 0,1-1 1 0 0,0 1-1 0 0,-1 0 1 0 0,1 0-1 0 0,0-1 1 0 0,0 1-1 0 0,-1-1 1 0 0,1 0-1 0 0,0 1 1 0 0,0-1-1 0 0,0 0 1 0 0,-1 0 0 0 0,4-1-1 0 0,88 2-298 0 0,-45-8-1703 0 0,-43 5 969 0 0,1 1 1 0 0,0-1-1 0 0,0 0 1 0 0,-1-1-1 0 0,7-3 1 0 0,-11 5 863 0 0,0 0 1 0 0,0 0 0 0 0,1 1-1 0 0,-1-1 1 0 0,0 0-1 0 0,-1 0 1 0 0,1 0-1 0 0,0 0 1 0 0,0 0 0 0 0,0 0-1 0 0,0 0 1 0 0,-1-1-1 0 0,1 1 1 0 0,-1 0 0 0 0,1 0-1 0 0,-1 0 1 0 0,1-1-1 0 0,-1 1 1 0 0,0 0-1 0 0,1-1 1 0 0,-1 1 0 0 0,0 0-1 0 0,0-1 1 0 0,0 1-1 0 0,0 0 1 0 0,0-1-1 0 0,0 0 1 0 0,-1-1 185 0 0,0 0 1 0 0,0 0-1 0 0,0 0 1 0 0,0 1-1 0 0,-1-1 1 0 0,1 0-1 0 0,-1 1 0 0 0,1-1 1 0 0,-1 1-1 0 0,0 0 1 0 0,-3-4-1 0 0,16 5 3620 0 0,17 2-2298 0 0,-27 0-1497 0 0,28 6 648 0 0,-28-7-635 0 0,-1 0 1 0 0,1 0 0 0 0,-1 0-1 0 0,0 0 1 0 0,1 0 0 0 0,-1 0-1 0 0,0 1 1 0 0,1-1-1 0 0,-1 0 1 0 0,0 0 0 0 0,1 0-1 0 0,-1 0 1 0 0,0 0 0 0 0,1 1-1 0 0,-1-1 1 0 0,0 0 0 0 0,1 0-1 0 0,-1 0 1 0 0,0 1-1 0 0,0-1 1 0 0,1 0 0 0 0,-1 1-1 0 0,0-1 1 0 0,0 0 0 0 0,0 1-1 0 0,1-1 1 0 0,-1 0 0 0 0,0 0-1 0 0,0 1 1 0 0,0-1-1 0 0,0 1 1 0 0,0-1 0 0 0,0 0-1 0 0,0 1 1 0 0,0-1 0 0 0,0 0-1 0 0,0 1 1 0 0,0-1 0 0 0,0 0-1 0 0,0 1 1 0 0,0-1-1 0 0,0 1 1 0 0,0-1 0 0 0,0 0-1 0 0,0 1 1 0 0,0-1 0 0 0,0 0-1 0 0,-1 1 1 0 0,1-1 0 0 0,0 0-1 0 0,0 1 1 0 0,0-1-1 0 0,-1 0 1 0 0,1 0 0 0 0,0 1-1 0 0,0-1 1 0 0,-1 0 0 0 0,1 0-1 0 0,0 1 1 0 0,-1-1 0 0 0,1 0-1 0 0,0 0 1 0 0,-1 0-1 0 0,1 0 1 0 0,0 1 0 0 0,-1-1-1 0 0,1 0 1 0 0,0 0 0 0 0,-1 0-1 0 0,-16 2-3953 0 0,7 2 473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38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7154 0 0,'1'0'684'0'0,"-1"0"-599"0"0,0 0 1 0 0,0 1-1 0 0,0-1 1 0 0,0 0-1 0 0,0 0 1 0 0,0 0-1 0 0,0 0 1 0 0,0 0-1 0 0,0 0 1 0 0,0 0-1 0 0,0 1 1 0 0,0-1-1 0 0,0 0 1 0 0,0 0-1 0 0,0 0 1 0 0,-1 2 1624 0 0,1-2-1624 0 0,0 0-1 0 0,0 0 1 0 0,0 0-1 0 0,-1 0 1 0 0,1 0-1 0 0,0 0 1 0 0,0 0-1 0 0,0 0 1 0 0,0 0-1 0 0,0 1 1 0 0,0-1-1 0 0,0 0 1 0 0,-1 0-1 0 0,1 0 1 0 0,0 0-1 0 0,0-1 1 0 0,0 1 0 0 0,0 0-1 0 0,0 0 1 0 0,-1 0-1 0 0,17 4 1931 0 0,28 1-1186 0 0,-39-5-279 0 0,13 2-160 0 0,0 0-1 0 0,23 7 1 0 0,-35-8-345 0 0,-1 1-1 0 0,1 0 1 0 0,-1 0-1 0 0,1 0 1 0 0,-1 1 0 0 0,0 0-1 0 0,0 0 1 0 0,0 0-1 0 0,0 1 1 0 0,0 0-1 0 0,4 4 1 0 0,-5 2-1798 0 0,-4-9 1258 0 0,0-1 0 0 0,-1 1 0 0 0,1 0 0 0 0,0 0 0 0 0,-1 0 0 0 0,1-1 0 0 0,-1 1 0 0 0,1 0 0 0 0,-1 0 0 0 0,1-1 1 0 0,-1 1-1 0 0,0 0 0 0 0,1-1 0 0 0,-1 1 0 0 0,0-1 0 0 0,0 1 0 0 0,1-1 0 0 0,-1 1 0 0 0,0-1 0 0 0,0 0 0 0 0,-1 1 0 0 0,-5 3-2899 0 0</inkml:trace>
  <inkml:trace contextRef="#ctx0" brushRef="#br0" timeOffset="1">73 127 3017 0 0,'-23'-7'1086'0'0,"-5"0"994"0"0,7 9 6009 0 0,21-2-7949 0 0,0 1 0 0 0,0-1 0 0 0,0 0 0 0 0,0 0 0 0 0,0 0 0 0 0,0 0 0 0 0,0 1 0 0 0,-1-1 0 0 0,1 0 0 0 0,0 0 0 0 0,0 0 0 0 0,0 1 0 0 0,0-1 0 0 0,0 0 1 0 0,0 0-1 0 0,0 0 0 0 0,1 1 0 0 0,-1-1 0 0 0,0 0 0 0 0,0 0 0 0 0,0 0 0 0 0,6 11 1642 0 0,11 6-1452 0 0,-12-13-357 0 0,0-1 0 0 0,0 1 0 0 0,1-1 0 0 0,-1-1 0 0 0,1 1 0 0 0,-1-1 0 0 0,1 0-1 0 0,0 0 1 0 0,0-1 0 0 0,0 0 0 0 0,0 0 0 0 0,0 0 0 0 0,0 0 0 0 0,0-1-1 0 0,0 0 1 0 0,0-1 0 0 0,0 1 0 0 0,0-1 0 0 0,0 0 0 0 0,0-1 0 0 0,0 1-1 0 0,0-1 1 0 0,0 0 0 0 0,6-4 0 0 0,-5 2-481 0 0,1 0 0 0 0,-1-1 0 0 0,0 0 0 0 0,-1 0 0 0 0,1 0-1 0 0,-1-1 1 0 0,8-9 0 0 0,-8 7-543 0 0,-1 1 0 0 0,0 0 0 0 0,0-1 0 0 0,-1 0 0 0 0,0 0 0 0 0,0-1-1 0 0,3-9 1 0 0,-2-2-681 0 0,1 1-785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2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3817 0 0,'1'-1'126'0'0,"-1"1"-1"0"0,0 0 1 0 0,0-1 0 0 0,1 1 0 0 0,-1 0 0 0 0,0-1-1 0 0,0 1 1 0 0,1 0 0 0 0,-1-1 0 0 0,0 1-1 0 0,1 0 1 0 0,-1 0 0 0 0,1-1 0 0 0,-1 1 0 0 0,0 0-1 0 0,1 0 1 0 0,-1 0 0 0 0,0 0 0 0 0,1 0 0 0 0,-1 0-1 0 0,1-1 1 0 0,-1 1 0 0 0,1 0 0 0 0,-1 0-1 0 0,0 0 1 0 0,1 0 0 0 0,-1 0 0 0 0,1 0 0 0 0,-1 1-1 0 0,0-1 1 0 0,1 0 0 0 0,-1 0 0 0 0,1 0 0 0 0,24 4 357 0 0,-6-1-55 0 0,-14-3-536 0 0,-1 0 0 0 0,1-1 0 0 0,-1 0 0 0 0,1 0 0 0 0,-1 0 0 0 0,1-1 0 0 0,5-2 0 0 0,-5 1-466 0 0,0 0 1 0 0,-1-1-1 0 0,1 1 0 0 0,-1-1 0 0 0,1 0 0 0 0,-1 0 1 0 0,0 0-1 0 0,-1 0 0 0 0,4-6 0 0 0,3-1-1157 0 0</inkml:trace>
  <inkml:trace contextRef="#ctx0" brushRef="#br0" timeOffset="1">179 0 2168 0 0,'-16'6'3556'0'0,"4"-1"5120"0"0,8 9-7062 0 0,-2 60-1164 0 0,4-49-708 0 0,0 0 0 0 0,-7 28 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2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5857 0 0,'-1'1'426'0'0,"0"1"-1"0"0,0-1 1 0 0,0 1-1 0 0,0 0 1 0 0,1-1-1 0 0,-1 1 1 0 0,0 0 0 0 0,1-1-1 0 0,0 1 1 0 0,-1 0-1 0 0,1-1 1 0 0,0 1-1 0 0,0 0 1 0 0,0 0-1 0 0,0 3 1 0 0,1-2-246 0 0,-1 0 0 0 0,1 1-1 0 0,0-1 1 0 0,0 0 0 0 0,0 0 0 0 0,1 0 0 0 0,-1 0-1 0 0,3 3 1 0 0,0-1-229 0 0,-1 0-1 0 0,1 0 0 0 0,0-1 1 0 0,0 1-1 0 0,1-1 0 0 0,0 0 1 0 0,-1 0-1 0 0,11 6 1 0 0,-11-8-67 0 0,1 0 1 0 0,-1 0 0 0 0,0-1-1 0 0,1 1 1 0 0,-1-1 0 0 0,1 0-1 0 0,0 0 1 0 0,-1 0 0 0 0,1 0-1 0 0,0-1 1 0 0,-1 0 0 0 0,1 0-1 0 0,6-1 1 0 0,-6 0-468 0 0,1-1 0 0 0,-1 1 0 0 0,0-1 1 0 0,0 0-1 0 0,-1-1 0 0 0,1 1 0 0 0,0-1 0 0 0,-1 0 1 0 0,0 0-1 0 0,1 0 0 0 0,5-7 0 0 0,7-6-2894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3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6401 0 0,'-4'5'1495'0'0,"0"0"0"0"0,0 1-1 0 0,1 0 1 0 0,-5 10 0 0 0,-13 53 1933 0 0,17-51-3343 0 0,-1 0 0 0 0,-9 20 0 0 0,-1-12-2522 0 0,9-19-1034 0 0,9-21 970 0 0,-2 11 2560 0 0,0-1 1 0 0,1 1 0 0 0,0-1 0 0 0,0 1-1 0 0,0 0 1 0 0,1 0 0 0 0,-1 0 0 0 0,1 0 0 0 0,-1 0-1 0 0,1 0 1 0 0,0 1 0 0 0,0-1 0 0 0,0 1-1 0 0,0 0 1 0 0,1 0 0 0 0,-1 0 0 0 0,1 0-1 0 0,-1 1 1 0 0,1 0 0 0 0,-1-1 0 0 0,1 1 0 0 0,0 0-1 0 0,6 0 1 0 0,4-1-63 0 0,-1 1-1 0 0,1 1 1 0 0,-1 0-1 0 0,1 1 1 0 0,20 3-1 0 0,-52-15-5414 0 0,8 11 2042 0 0</inkml:trace>
  <inkml:trace contextRef="#ctx0" brushRef="#br0" timeOffset="1">12 236 5225 0 0,'51'15'6308'0'0,"-39"-10"-6071"0"0,1-1 0 0 0,0-1 1 0 0,0 0-1 0 0,0 0 0 0 0,0-1 1 0 0,0-1-1 0 0,1 0 0 0 0,-1-1 0 0 0,15-2 1 0 0,-28 3-177 0 0,0-1 0 0 0,0 1-1 0 0,0-1 1 0 0,0 1 0 0 0,1-1 0 0 0,-1 1 0 0 0,0-1 0 0 0,0 1 0 0 0,0-1 0 0 0,0 1 0 0 0,0-1 0 0 0,0 1 0 0 0,-1-1 0 0 0,1 1 0 0 0,0-1 0 0 0,0 1 0 0 0,0-1 0 0 0,0 1 0 0 0,-1-1 0 0 0,1 0 0 0 0,0 1-1 0 0,0-1 1 0 0,-1 1 0 0 0,1-1 0 0 0,0 1 0 0 0,-1-1 0 0 0,1 0 0 0 0,-1 1 0 0 0,-14 25 102 0 0,10-18-194 0 0,2-2-413 0 0,-12 22-895 0 0,10-10-6040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6849 0 0,'-2'0'669'0'0,"0"1"-1"0"0,0 1 0 0 0,0-1 0 0 0,0 0 0 0 0,1 0 0 0 0,-1 1 0 0 0,0-1 0 0 0,1 1 0 0 0,0-1 0 0 0,-1 1 0 0 0,1-1 0 0 0,0 1 0 0 0,-1 0 0 0 0,0 4 0 0 0,0-2-206 0 0,0 1 0 0 0,0 0 0 0 0,1 0 0 0 0,-1 0 0 0 0,1 0 0 0 0,0 6 0 0 0,0-3-459 0 0,1 0 1 0 0,0 0 0 0 0,0 0 0 0 0,1 0-1 0 0,0 0 1 0 0,0 0 0 0 0,6 15 0 0 0,-6-20 8 0 0,0-1 1 0 0,1 1 0 0 0,-1 0 0 0 0,1-1 0 0 0,0 0 0 0 0,-1 1 0 0 0,1-1-1 0 0,0 0 1 0 0,1 0 0 0 0,-1 0 0 0 0,0 0 0 0 0,1 0 0 0 0,-1-1-1 0 0,1 1 1 0 0,-1-1 0 0 0,1 1 0 0 0,0-1 0 0 0,-1 0 0 0 0,1 0-1 0 0,0 0 1 0 0,0-1 0 0 0,0 1 0 0 0,0-1 0 0 0,5 1 0 0 0,-3-1-256 0 0,1 0 1 0 0,0 0-1 0 0,-1 0 1 0 0,1-1 0 0 0,7-2-1 0 0,23-12-6826 0 0,-26 5 1122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6625 0 0,'-2'3'571'0'0,"0"0"0"0"0,1 1 0 0 0,-1-1-1 0 0,1 0 1 0 0,0 0 0 0 0,0 1 0 0 0,0-1-1 0 0,0 7 1 0 0,1-6-340 0 0,-1 1-1 0 0,1-1 1 0 0,1 1-1 0 0,-1-1 1 0 0,1 0 0 0 0,-1 1-1 0 0,3 4 1 0 0,-3-7-197 0 0,1 0 1 0 0,-1-1-1 0 0,1 1 1 0 0,-1 0-1 0 0,1 0 1 0 0,0-1-1 0 0,0 1 1 0 0,0 0 0 0 0,0-1-1 0 0,0 1 1 0 0,0-1-1 0 0,1 1 1 0 0,-1-1-1 0 0,0 1 1 0 0,1-1-1 0 0,-1 0 1 0 0,1 0-1 0 0,0 0 1 0 0,-1 0-1 0 0,1 0 1 0 0,0 0-1 0 0,-1 0 1 0 0,1-1 0 0 0,0 1-1 0 0,0-1 1 0 0,0 1-1 0 0,0-1 1 0 0,0 1-1 0 0,-1-1 1 0 0,1 0-1 0 0,0 0 1 0 0,0 0-1 0 0,0 0 1 0 0,0-1-1 0 0,0 1 1 0 0,3-1 0 0 0,12-5 98 0 0,-1 0 0 0 0,25-15 0 0 0,-20 10-110 0 0,-23 13 8 0 0,-1 0 1 0 0,1 0-1 0 0,0 0 0 0 0,0 0 0 0 0,0 1 0 0 0,1-1 0 0 0,-1 0 0 0 0,1 1 1 0 0,-1-1-1 0 0,1 1 0 0 0,0 0 0 0 0,0-1 0 0 0,0 1 0 0 0,0 0 0 0 0,0 0 1 0 0,0 0-1 0 0,1-1 0 0 0,0 1 0 0 0,-1 0 0 0 0,1 0 0 0 0,0 0 0 0 0,1 0 1 0 0,-1 0-1 0 0,0 0 0 0 0,1 0 0 0 0,-1-1 0 0 0,1 1 0 0 0,0 0 0 0 0,2 4 0 0 0,-2-4-77 0 0,0 0-1 0 0,0-1 1 0 0,1 1-1 0 0,-1-1 1 0 0,1 1-1 0 0,-1-1 1 0 0,1 0-1 0 0,0 0 1 0 0,0 1-1 0 0,0-1 0 0 0,0-1 1 0 0,0 1-1 0 0,0 0 1 0 0,5 2-1 0 0,-5-3-213 0 0,0 0 0 0 0,0 0 0 0 0,1 0 0 0 0,-1-1 0 0 0,1 1 0 0 0,-1-1 0 0 0,0 0 0 0 0,1 1 0 0 0,-1-1 0 0 0,1 0 0 0 0,-1-1 0 0 0,1 1 0 0 0,-1 0 0 0 0,1-1-1 0 0,-1 1 1 0 0,0-1 0 0 0,1 0 0 0 0,-1 1 0 0 0,4-4 0 0 0,7-3-2992 0 0,2-3-1397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4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1 4225 0 0,'-8'10'4292'0'0,"-8"10"3499"0"0,-10-4-4393 0 0,-27 2-857 0 0,39-14-2300 0 0,0 1 0 0 0,0 0 1 0 0,-23 12-1 0 0,33-14-253 0 0,0-1 0 0 0,0 1-1 0 0,0 0 1 0 0,0 0 0 0 0,1 1 0 0 0,0-1 0 0 0,-1 1-1 0 0,1 0 1 0 0,1 0 0 0 0,-1 0 0 0 0,0 0 0 0 0,1 0-1 0 0,0 0 1 0 0,0 1 0 0 0,-3 8 0 0 0,5-12-4 0 0,-1 0-1 0 0,1 0 1 0 0,-1 0 0 0 0,1 1 0 0 0,0-1-1 0 0,0 0 1 0 0,-1 0 0 0 0,1 0 0 0 0,0 1-1 0 0,0-1 1 0 0,0 0 0 0 0,0 0-1 0 0,0 1 1 0 0,1-1 0 0 0,-1 0 0 0 0,0 0-1 0 0,1 0 1 0 0,-1 1 0 0 0,0-1 0 0 0,1 0-1 0 0,0 0 1 0 0,-1 0 0 0 0,1 0 0 0 0,-1 0-1 0 0,1 0 1 0 0,2 2 0 0 0,-2-2-23 0 0,1 0 1 0 0,0-1 0 0 0,0 1-1 0 0,0 0 1 0 0,0-1 0 0 0,-1 1-1 0 0,1-1 1 0 0,0 0 0 0 0,0 0-1 0 0,0 1 1 0 0,0-1-1 0 0,0-1 1 0 0,0 1 0 0 0,4-1-1 0 0,5-1-97 0 0,0-1 0 0 0,0 0-1 0 0,-1 0 1 0 0,19-10 0 0 0,-20 8 143 0 0,-1 0 1 0 0,1 0 0 0 0,-1-1 0 0 0,0 0-1 0 0,0-1 1 0 0,-1 0 0 0 0,0 0 0 0 0,0-1-1 0 0,-1 1 1 0 0,0-1 0 0 0,0-1 0 0 0,0 1-1 0 0,-2-1 1 0 0,1 0 0 0 0,4-12 0 0 0,-12 33 49 0 0,1 0 0 0 0,0 1 0 0 0,1-1 0 0 0,0 1 0 0 0,1-1 0 0 0,1 1 0 0 0,0-1 0 0 0,3 17 0 0 0,-1-12-70 0 0,-1 0 0 0 0,-1 0 0 0 0,-2 26 0 0 0,0-39 11 0 0,1 0 1 0 0,-1-1-1 0 0,0 1 0 0 0,0-1 1 0 0,0 1-1 0 0,0-1 0 0 0,-1 1 1 0 0,1-1-1 0 0,-1 1 0 0 0,0-1 1 0 0,0 0-1 0 0,0 0 1 0 0,0 0-1 0 0,-1 0 0 0 0,1-1 1 0 0,-1 1-1 0 0,0-1 0 0 0,-4 4 1 0 0,5-5 3 0 0,-1 1 1 0 0,1-1 0 0 0,-1 0 0 0 0,0 0 0 0 0,0 0 0 0 0,1-1 0 0 0,-1 1 0 0 0,0-1 0 0 0,0 1 0 0 0,0-1 0 0 0,1 0 0 0 0,-1 0-1 0 0,0 0 1 0 0,0 0 0 0 0,0-1 0 0 0,0 1 0 0 0,1-1 0 0 0,-1 0 0 0 0,0 0 0 0 0,0 0 0 0 0,1 0 0 0 0,-1 0 0 0 0,1 0-1 0 0,-4-3 1 0 0,-52-28 54 0 0,33 18-63 0 0,0 0 1 0 0,0-2-1 0 0,-38-31 1 0 0,62 46-19 0 0,-1-1 0 0 0,0 0 1 0 0,1 1-1 0 0,0-1 0 0 0,-1 0 0 0 0,1 1 1 0 0,0-1-1 0 0,0 0 0 0 0,0 0 0 0 0,0 0 0 0 0,0 0 1 0 0,0 0-1 0 0,1-1 0 0 0,-1 1 0 0 0,1 0 1 0 0,-1 0-1 0 0,1 0 0 0 0,0 0 0 0 0,0-1 0 0 0,0-2 1 0 0,1 2-14 0 0,0-1 0 0 0,0 0 0 0 0,0 1-1 0 0,0-1 1 0 0,0 1 0 0 0,1 0 0 0 0,0-1 0 0 0,0 1 0 0 0,0 0 0 0 0,0 0 0 0 0,3-3 0 0 0,4-4-30 0 0,1 1 0 0 0,0 0 0 0 0,0 1 0 0 0,0 0 0 0 0,22-11 0 0 0,-17 11 53 0 0,0 0-1 0 0,1 2 0 0 0,0-1 0 0 0,0 2 1 0 0,0 0-1 0 0,1 1 0 0 0,0 1 0 0 0,22-2 0 0 0,-33 5 38 0 0,-1-1 0 0 0,0 1 0 0 0,1 1 0 0 0,-1-1 0 0 0,0 1 0 0 0,0 0 0 0 0,0 0 0 0 0,1 0 0 0 0,-1 1 0 0 0,0 0 0 0 0,-1 0 0 0 0,1 0 0 0 0,0 0 0 0 0,-1 1 0 0 0,1 0 0 0 0,-1 0 0 0 0,0 0 0 0 0,0 1 0 0 0,0-1 0 0 0,0 1 0 0 0,0 0 0 0 0,-1 0 0 0 0,0 0-1 0 0,0 0 1 0 0,0 1 0 0 0,0-1 0 0 0,-1 1 0 0 0,0 0 0 0 0,0 0 0 0 0,2 7 0 0 0,0 3 15 0 0,0 0 0 0 0,-2 0 0 0 0,0 0 0 0 0,-1 1 0 0 0,0-1-1 0 0,-1 0 1 0 0,-1 0 0 0 0,-1 1 0 0 0,0-1 0 0 0,-6 22 0 0 0,5-27-1288 0 0,0 0 1 0 0,-1 0 0 0 0,0-1 0 0 0,-1 0 0 0 0,-9 15-1 0 0,3-13-5390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5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25 4193 0 0,'-6'9'990'0'0,"-6"5"1253"0"0,1 2 1 0 0,1 0 0 0 0,-12 23-1 0 0,20-34-2101 0 0,0-1 0 0 0,0 1 0 0 0,1-1 0 0 0,0 1 0 0 0,0 0 0 0 0,0 0 0 0 0,0-1-1 0 0,0 1 1 0 0,1 0 0 0 0,0 0 0 0 0,0 0 0 0 0,1 0 0 0 0,-1 0 0 0 0,1-1-1 0 0,0 1 1 0 0,0 0 0 0 0,1-1 0 0 0,2 9 0 0 0,-3-12-122 0 0,0 1 0 0 0,0-1 0 0 0,-1 1-1 0 0,1-1 1 0 0,0 1 0 0 0,0-1 0 0 0,0 0 0 0 0,1 1 0 0 0,-1-1 0 0 0,0 0 0 0 0,0 0 0 0 0,1 0-1 0 0,-1 0 1 0 0,0 0 0 0 0,1 0 0 0 0,-1 0 0 0 0,1-1 0 0 0,0 1 0 0 0,-1 0 0 0 0,1-1 0 0 0,-1 1-1 0 0,1-1 1 0 0,2 1 0 0 0,-1-1 65 0 0,0-1 0 0 0,0 1 0 0 0,0-1 0 0 0,-1 1 0 0 0,1-1 0 0 0,0 0-1 0 0,0 0 1 0 0,0 0 0 0 0,-1 0 0 0 0,1 0 0 0 0,-1-1 0 0 0,5-2 0 0 0,0-1-92 0 0,-1 0 0 0 0,1-1 0 0 0,-1 0 0 0 0,0 0 0 0 0,-1 0 1 0 0,1-1-1 0 0,-1 1 0 0 0,7-14 0 0 0,-9 13-600 0 0,0-1 0 0 0,-1 0 0 0 0,0 1-1 0 0,0-1 1 0 0,0 0 0 0 0,-1 0 0 0 0,-1-1 0 0 0,1-11 0 0 0,-1 16 330 0 0,0 0 1 0 0,-1 1-1 0 0,1-1 0 0 0,-1 0 1 0 0,1 1-1 0 0,-1-1 1 0 0,0 0-1 0 0,0 1 0 0 0,-1-1 1 0 0,1 1-1 0 0,-1-1 0 0 0,0 1 1 0 0,0 0-1 0 0,0 0 1 0 0,0 0-1 0 0,0 0 0 0 0,-1 0 1 0 0,0 0-1 0 0,1 1 0 0 0,-6-5 1 0 0,8 7 127 0 0,-1 0 1 0 0,0-1-1 0 0,0 1 1 0 0,1-1-1 0 0,-1 1 1 0 0,0 0-1 0 0,0-1 1 0 0,0 1-1 0 0,1 0 1 0 0,-1 0-1 0 0,0 0 1 0 0,0 0 0 0 0,0 0-1 0 0,0 0 1 0 0,0 0-1 0 0,1 0 1 0 0,-2 0-1 0 0,2 3-789 0 0,11 0 1005 0 0,14 2-93 0 0,9 8 4905 0 0,-32-12-4583 0 0,0 0 0 0 0,0 0 0 0 0,-1 1 0 0 0,1-1 0 0 0,-1 0 0 0 0,1 1 0 0 0,-1-1 0 0 0,1 1 1 0 0,-1 0-1 0 0,0-1 0 0 0,0 1 0 0 0,0 0 0 0 0,0 0 0 0 0,0 0 0 0 0,0 0 0 0 0,-1 0 0 0 0,1 0 0 0 0,-1 0 0 0 0,1 0 1 0 0,-1 0-1 0 0,0 0 0 0 0,1 0 0 0 0,-1 0 0 0 0,0 0 0 0 0,-1 0 0 0 0,1 0 0 0 0,-1 4 0 0 0,-7 30 1115 0 0,5-28-1362 0 0,1 0 1 0 0,0 1-1 0 0,0-1 1 0 0,1 1-1 0 0,0-1 1 0 0,1 1 0 0 0,0-1-1 0 0,1 12 1 0 0,0-18-59 0 0,0 0 1 0 0,0-1 0 0 0,0 1 0 0 0,0-1-1 0 0,1 0 1 0 0,-1 1 0 0 0,0-1-1 0 0,1 0 1 0 0,-1 0 0 0 0,1 0 0 0 0,-1 0-1 0 0,1 0 1 0 0,0 0 0 0 0,-1 0 0 0 0,1 0-1 0 0,0-1 1 0 0,0 1 0 0 0,0-1 0 0 0,-1 1-1 0 0,1-1 1 0 0,0 0 0 0 0,0 0-1 0 0,0 0 1 0 0,0 0 0 0 0,1 0 0 0 0,33-2-1454 0 0,-20-3-2431 0 0,-15 5 3662 0 0,0 0 0 0 0,-1 0-1 0 0,1-1 1 0 0,-1 1 0 0 0,1-1-1 0 0,0 1 1 0 0,-1 0 0 0 0,1-1-1 0 0,-1 1 1 0 0,1-1 0 0 0,-1 1-1 0 0,0-1 1 0 0,1 1 0 0 0,-1-1-1 0 0,1 1 1 0 0,-1-1 0 0 0,0 0-1 0 0,0 1 1 0 0,1-1 0 0 0,-1 0-1 0 0,0 1 1 0 0,0-1 0 0 0,0 0-1 0 0,1 1 1 0 0,-1-1 0 0 0,0 0-1 0 0,0 1 1 0 0,0-1 0 0 0,0 0-1 0 0,0 1 1 0 0,-1-1 0 0 0,1 0-1 0 0,0 1 1 0 0,0-2 0 0 0,-1-3-585 0 0,4-2-2057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5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3417 0 0,'-3'5'640'0'0,"1"1"1"0"0,-1-1-1 0 0,1 1 1 0 0,0 0-1 0 0,0 0 1 0 0,0 0-1 0 0,1 1 1 0 0,0-1-1 0 0,1 0 1 0 0,-1 12-1 0 0,2-15-494 0 0,-1-1 0 0 0,1 1 0 0 0,0 0 0 0 0,0-1-1 0 0,0 1 1 0 0,0-1 0 0 0,0 1 0 0 0,0-1 0 0 0,1 0 0 0 0,-1 0 0 0 0,1 1-1 0 0,0-1 1 0 0,0 0 0 0 0,0 0 0 0 0,0-1 0 0 0,0 1 0 0 0,0 0-1 0 0,0-1 1 0 0,1 1 0 0 0,-1-1 0 0 0,0 0 0 0 0,1 1 0 0 0,-1-1-1 0 0,1 0 1 0 0,-1-1 0 0 0,1 1 0 0 0,3 0 0 0 0,0 1-276 0 0,1-1 0 0 0,-1 1 0 0 0,0-1 0 0 0,1-1 0 0 0,8 1 0 0 0,-12-2-383 0 0,1 1-1 0 0,0-1 1 0 0,0 1-1 0 0,0-1 1 0 0,-1 0-1 0 0,1-1 1 0 0,0 1-1 0 0,-1-1 1 0 0,1 1-1 0 0,-1-1 1 0 0,0 0-1 0 0,1 0 1 0 0,-1-1-1 0 0,0 1 1 0 0,4-5 0 0 0,8-8-3206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6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3153 0 0,'-21'44'10331'0'0,"-2"-3"-5085"0"0,-62 71-4309 0 0,58-79-484 0 0,16-11-1881 0 0,15-18 53 0 0,9-8 556 0 0,0-1 599 0 0,0 0 0 0 0,1 1 0 0 0,-1 0-1 0 0,28-3 1 0 0,18-6-3448 0 0,-57 12 3530 0 0,0 0-1 0 0,1 0 1 0 0,-1-1 0 0 0,0 1-1 0 0,0-1 1 0 0,0 1 0 0 0,0-1-1 0 0,0 0 1 0 0,0 0 0 0 0,0 0-1 0 0,-1 0 1 0 0,1 0 0 0 0,-1 0-1 0 0,2-4 1 0 0,11-9 6958 0 0,-26 35-5697 0 0,12-20-1112 0 0,-29 25 454 0 0,27-23-455 0 0,1 0 0 0 0,-1-1 0 0 0,1 1-1 0 0,-1 0 1 0 0,1 0 0 0 0,-1 0-1 0 0,1 0 1 0 0,0 0 0 0 0,0 0-1 0 0,0 0 1 0 0,0 0 0 0 0,0 0 0 0 0,0 4-1 0 0,1-5-10 0 0,1 0-1 0 0,-1-1 0 0 0,0 1 1 0 0,1-1-1 0 0,-1 1 0 0 0,1 0 1 0 0,-1-1-1 0 0,1 1 0 0 0,-1-1 1 0 0,1 0-1 0 0,0 1 0 0 0,-1-1 1 0 0,1 1-1 0 0,0-1 0 0 0,-1 0 1 0 0,1 1-1 0 0,0-1 0 0 0,-1 0 1 0 0,1 0-1 0 0,0 0 0 0 0,-1 1 1 0 0,1-1-1 0 0,0 0 1 0 0,0 0-1 0 0,-1 0 0 0 0,2 0 1 0 0,25 1-88 0 0,-23 0 41 0 0,46 1-1041 0 0,-17-2-6165 0 0,-31-8 804 0 0,-7 7 3999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6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7114 0 0,'15'1'8551'0'0,"-1"2"-4979"0"0,-9-2-3371 0 0,-1 0 0 0 0,1 0 0 0 0,-1-1 0 0 0,1 1 0 0 0,0-1 0 0 0,8-1 0 0 0,10-2-22 0 0,1-2-1 0 0,25-8 1 0 0,-13-4-3998 0 0,-53 22-8925 0 0,13 0 13583 0 0,-1 1 0 0 0,1-1 0 0 0,0 1 0 0 0,1 0 0 0 0,0 0 0 0 0,0 1 0 0 0,-4 11 1 0 0,-14 53 6562 0 0,13-36-6448 0 0,11-43-1070 0 0,1 1 1 0 0,0 0-1 0 0,0 0 1 0 0,1 1 0 0 0,0-1-1 0 0,0 1 1 0 0,10-9 0 0 0,-13 13 116 0 0,0-1 1 0 0,0 1-1 0 0,0 0 1 0 0,1 0-1 0 0,-1 0 1 0 0,1 0-1 0 0,0 0 1 0 0,-1 1-1 0 0,1-1 1 0 0,0 1-1 0 0,0 0 1 0 0,0-1-1 0 0,0 1 1 0 0,0 1-1 0 0,0-1 1 0 0,0 0 0 0 0,1 1-1 0 0,-1 0 1 0 0,0-1-1 0 0,0 1 1 0 0,0 1-1 0 0,1-1 1 0 0,-1 0-1 0 0,0 1 1 0 0,0-1-1 0 0,0 1 1 0 0,4 2-1 0 0,-5-3-11 0 0,-1 1 0 0 0,1 0 0 0 0,-1 0 0 0 0,0-1 0 0 0,0 1 0 0 0,1 0 0 0 0,-1 0 0 0 0,0 0 0 0 0,0 0 0 0 0,0 0 0 0 0,0 1 0 0 0,0-1 0 0 0,0 0-1 0 0,0 0 1 0 0,-1 1 0 0 0,1-1 0 0 0,0 0 0 0 0,-1 1 0 0 0,1-1 0 0 0,-1 1 0 0 0,1-1 0 0 0,-1 1 0 0 0,0-1 0 0 0,0 1 0 0 0,1-1 0 0 0,-1 1 0 0 0,0-1 0 0 0,0 1-1 0 0,-1-1 1 0 0,1 4 0 0 0,-1-3 123 0 0,0 0-1 0 0,0 0 1 0 0,0 0-1 0 0,0 0 1 0 0,0 0 0 0 0,-1 0-1 0 0,1 0 1 0 0,0-1-1 0 0,-1 1 1 0 0,1 0-1 0 0,-1-1 1 0 0,0 1-1 0 0,0-1 1 0 0,1 0-1 0 0,-1 0 1 0 0,0 1-1 0 0,0-1 1 0 0,0 0-1 0 0,0-1 1 0 0,-3 2-1 0 0,-45 7 970 0 0,47-8-1056 0 0,-1-1 0 0 0,1 0 0 0 0,-1 0 0 0 0,1-1 0 0 0,-1 1 0 0 0,1-1 0 0 0,0 1 0 0 0,-1-1 0 0 0,1 0 1 0 0,0 0-1 0 0,-1-1 0 0 0,-2-1 0 0 0,6 3-74 0 0,0-1 0 0 0,-1 1-1 0 0,1-1 1 0 0,0 1 0 0 0,0 0 0 0 0,0-1 0 0 0,0 1 0 0 0,0-1 0 0 0,0 1 0 0 0,-1-1 0 0 0,1 1-1 0 0,0-1 1 0 0,1 1 0 0 0,-1-1 0 0 0,0 1 0 0 0,0-1 0 0 0,0 1 0 0 0,0-1 0 0 0,0 1 0 0 0,0-1 0 0 0,1 1-1 0 0,-1-1 1 0 0,0 1 0 0 0,0 0 0 0 0,1-1 0 0 0,-1 1 0 0 0,0-1 0 0 0,1 1 0 0 0,-1 0 0 0 0,0-1-1 0 0,1 1 1 0 0,-1 0 0 0 0,0-1 0 0 0,1 1 0 0 0,-1 0 0 0 0,1 0 0 0 0,-1-1 0 0 0,1 1 0 0 0,-1 0 0 0 0,1 0-1 0 0,22-16-3761 0 0,-20 15 2801 0 0,27-19-7137 0 0,-11 11 3079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39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55 2377 0 0,'-1'-2'377'0'0,"1"1"0"0"0,0 0 0 0 0,0 0 0 0 0,-1 0 0 0 0,1 0 1 0 0,-1 0-1 0 0,1-1 0 0 0,-1 1 0 0 0,1 0 0 0 0,-1 0 1 0 0,0 0-1 0 0,1 0 0 0 0,-1 1 0 0 0,0-1 0 0 0,0 0 1 0 0,0 0-1 0 0,1 0 0 0 0,-1 1 0 0 0,0-1 0 0 0,0 0 1 0 0,0 1-1 0 0,0-1 0 0 0,-1 1 0 0 0,1-1 0 0 0,0 1 0 0 0,-1-1 1 0 0,1 1-67 0 0,0 1 0 0 0,0-1 0 0 0,0 0 0 0 0,1 1 0 0 0,-1-1 1 0 0,0 1-1 0 0,0-1 0 0 0,1 1 0 0 0,-1-1 0 0 0,0 1 0 0 0,1 0 0 0 0,-1-1 1 0 0,0 1-1 0 0,1 0 0 0 0,-1-1 0 0 0,1 1 0 0 0,-1 1 0 0 0,-7 14 413 0 0,-2 12-206 0 0,2 0-1 0 0,1 0 0 0 0,1 0 1 0 0,-4 48-1 0 0,4 116-1052 0 0,6-182 530 0 0,0 7-459 0 0,1 38-1659 0 0,0-51 1571 0 0,-1-1-1 0 0,1 0 1 0 0,0 0 0 0 0,0 0-1 0 0,0 0 1 0 0,0 0-1 0 0,0 0 1 0 0,2 3 0 0 0,-20-26-8085 0 0,13 17 8549 0 0,0 1-1 0 0,-1-1 1 0 0,1 1-1 0 0,0 0 1 0 0,-1 0-1 0 0,1 0 1 0 0,-1 0-1 0 0,1 1 1 0 0,-1 0-1 0 0,0 0 1 0 0,-6-1-1 0 0,8 2 280 0 0,0-1 0 0 0,0 1 0 0 0,0-1 0 0 0,1 1 0 0 0,-1 0 0 0 0,0 0 0 0 0,0 0-1 0 0,0 1 1 0 0,0-1 0 0 0,0 1 0 0 0,0 0 0 0 0,1-1 0 0 0,-1 1 0 0 0,0 0 0 0 0,1 1-1 0 0,-1-1 1 0 0,0 0 0 0 0,1 1 0 0 0,-1-1 0 0 0,-3 5 0 0 0,4-3 249 0 0,0 0 1 0 0,0 1 0 0 0,0-1 0 0 0,0 1-1 0 0,1-1 1 0 0,0 1 0 0 0,0 0-1 0 0,0 0 1 0 0,0-1 0 0 0,0 1 0 0 0,1 0-1 0 0,0 0 1 0 0,-1 0 0 0 0,2 0-1 0 0,-1 6 1 0 0,1-5-326 0 0,-1 0 1 0 0,0 1-1 0 0,1-1 1 0 0,0 1-1 0 0,1-1 0 0 0,-1 0 1 0 0,1 0-1 0 0,0 0 0 0 0,0 0 1 0 0,0 0-1 0 0,1 0 0 0 0,0 0 1 0 0,0-1-1 0 0,0 1 0 0 0,0-1 1 0 0,1 0-1 0 0,0 0 0 0 0,0 0 1 0 0,0-1-1 0 0,0 1 0 0 0,1-1 1 0 0,-1 0-1 0 0,1 0 0 0 0,-1 0 1 0 0,1-1-1 0 0,0 0 0 0 0,9 3 1 0 0,-6-3-478 0 0,0 0-1 0 0,0-1 1 0 0,1 0 0 0 0,-1-1 0 0 0,0 1 0 0 0,0-2 0 0 0,0 1-1 0 0,0-1 1 0 0,1 0 0 0 0,-1-1 0 0 0,-1 0 0 0 0,1 0 0 0 0,0-1 0 0 0,0 0-1 0 0,-1 0 1 0 0,1-1 0 0 0,-1 1 0 0 0,7-7 0 0 0,-2 1-1462 0 0,0-1 1 0 0,21-22-1 0 0,-5 2-1869 0 0</inkml:trace>
  <inkml:trace contextRef="#ctx0" brushRef="#br0" timeOffset="1">322 1 10122 0 0,'10'8'5631'0'0,"13"0"-3832"0"0,-7-3-1203 0 0,-5 1-495 0 0,-1-1 1 0 0,1 2-1 0 0,-1-1 1 0 0,0 1-1 0 0,-1 1 0 0 0,0 0 1 0 0,0 0-1 0 0,-1 1 1 0 0,0 0-1 0 0,0 0 1 0 0,8 15-1 0 0,-12-19-124 0 0,-1 0 0 0 0,-1 1-1 0 0,1-1 1 0 0,-1 1 0 0 0,0 0 0 0 0,0 0 0 0 0,-1 0-1 0 0,1 0 1 0 0,-1 0 0 0 0,-1 0 0 0 0,1 0 0 0 0,-1 0-1 0 0,0 1 1 0 0,0-1 0 0 0,-1 0 0 0 0,0 0-1 0 0,0 0 1 0 0,0 0 0 0 0,-1 0 0 0 0,0 0 0 0 0,0 0-1 0 0,-1-1 1 0 0,-5 10 0 0 0,5-8-440 0 0,-2-1 0 0 0,1 0 0 0 0,-1 0 0 0 0,0 0 0 0 0,0 0 0 0 0,0-1 0 0 0,-1 0 1 0 0,0 0-1 0 0,-11 7 0 0 0,13-10 420 0 0,0 0 0 0 0,-1 0 1 0 0,1 0-1 0 0,-1-1 0 0 0,1 1 1 0 0,-1-1-1 0 0,1 0 0 0 0,-1-1 1 0 0,0 1-1 0 0,1-1 0 0 0,-1 0 1 0 0,0 0-1 0 0,0 0 1 0 0,1-1-1 0 0,-1 1 0 0 0,-7-3 1 0 0,5-1 1400 0 0,14 3-650 0 0,15 3-414 0 0,85 20 420 0 0,-57-13-783 0 0,59 19 0 0 0,-108-28-160 0 0,-1 1 1 0 0,1-1-1 0 0,0 0 0 0 0,-1 0 1 0 0,1 1-1 0 0,0-1 0 0 0,-1 0 1 0 0,1 0-1 0 0,0 0 0 0 0,-1 1 1 0 0,1-1-1 0 0,0 0 0 0 0,0 0 1 0 0,-1 0-1 0 0,1 0 0 0 0,0 0 1 0 0,-1-1-1 0 0,1 1 0 0 0,0 0 1 0 0,-1 0-1 0 0,1 0 0 0 0,0 0 1 0 0,-1-1-1 0 0,1 1 0 0 0,0 0 1 0 0,0-1-1 0 0,-1 0-116 0 0,1 0 0 0 0,-1 0 0 0 0,0 0 1 0 0,0 0-1 0 0,0 0 0 0 0,0 0 0 0 0,0 0 0 0 0,-1 1 0 0 0,1-1 1 0 0,0 0-1 0 0,0 0 0 0 0,0 0 0 0 0,-1 0 0 0 0,1 0 0 0 0,0 1 1 0 0,-1-1-1 0 0,0-1 0 0 0,-3-6-2576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27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8586 0 0,'0'2'3849'0'0,"0"2"-609"0"0,0 1-511 0 0,0-1-713 0 0,0 1-671 0 0,0-1-537 0 0,0 0-384 0 0,0-3-264 0 0,0 2-320 0 0,-2-1-280 0 0,2-1-256 0 0,2-1-297 0 0,-1 0-343 0 0,2-1-704 0 0,2-2-841 0 0,1-4-1040 0 0,-6-2 120 0 0,3 2-1088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57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4313 0 0,'-27'1'1565'0'0,"25"-1"-993"0"0,-1 1 1 0 0,1-1-1 0 0,-1 1 0 0 0,1 0 1 0 0,-1 0-1 0 0,1-1 0 0 0,0 2 1 0 0,-1-1-1 0 0,1 0 0 0 0,0 0 0 0 0,0 1 1 0 0,0-1-1 0 0,0 1 0 0 0,0 0 1 0 0,0-1-1 0 0,-3 5 0 0 0,-9 12 180 0 0,5-4-624 0 0,1 0-1 0 0,0 1 0 0 0,0 0 0 0 0,2 1 0 0 0,0-1 0 0 0,1 1 0 0 0,-5 23 0 0 0,8-29-148 0 0,0 1 0 0 0,1-1 0 0 0,1 1 0 0 0,0-1 0 0 0,0 1 0 0 0,1-1 0 0 0,0 0-1 0 0,1 1 1 0 0,0-1 0 0 0,1 0 0 0 0,0 0 0 0 0,0 0 0 0 0,6 10 0 0 0,-5-13-181 0 0,1 0 1 0 0,0 0-1 0 0,0 0 1 0 0,1 0-1 0 0,-1-1 0 0 0,2 0 1 0 0,-1 0-1 0 0,1-1 1 0 0,0 0-1 0 0,11 7 0 0 0,-14-9-386 0 0,1 0 1 0 0,0-1-1 0 0,1 1 0 0 0,-1-1 0 0 0,0 0 0 0 0,1 0 0 0 0,-1-1 0 0 0,1 0 0 0 0,-1 0 0 0 0,1 0 0 0 0,0-1 1 0 0,-1 0-1 0 0,1 0 0 0 0,0 0 0 0 0,0 0 0 0 0,9-3 0 0 0,-4-1-2305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58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16 3225 0 0,'0'-1'479'0'0,"-1"0"0"0"0,1 0 0 0 0,-1 0 0 0 0,0 0 1 0 0,1 0-1 0 0,-1 0 0 0 0,0 0 0 0 0,0 0 0 0 0,0 1 0 0 0,0-1 1 0 0,0 0-1 0 0,0 1 0 0 0,0-1 0 0 0,0 0 0 0 0,0 1 1 0 0,0-1-1 0 0,0 1 0 0 0,0 0 0 0 0,0-1 0 0 0,0 1 0 0 0,0 0 1 0 0,-2-1-1 0 0,-7 9 3174 0 0,-1 8-3630 0 0,8-7-69 0 0,-1-1-1 0 0,1 1 1 0 0,1-1-1 0 0,-1 1 1 0 0,1 0-1 0 0,1 0 1 0 0,-1 15-1 0 0,1 6-3155 0 0,1-3-3788 0 0,0-26 6802 0 0,11-11-2096 0 0,-10 8 2576 0 0,1 0 0 0 0,-1 1 0 0 0,0-1 0 0 0,0 0 0 0 0,0 0 0 0 0,0 0 0 0 0,0 0 0 0 0,-1 0 0 0 0,1 0 0 0 0,0-3 0 0 0,8 12 2352 0 0,18 8-2900 0 0,-19-10 426 0 0,0 0-340 0 0,-2-1 21 0 0,-1 0 0 0 0,1-1 0 0 0,1 0 0 0 0,-1 1 1 0 0,0-2-1 0 0,1 1 0 0 0,-1-1 0 0 0,1 0 0 0 0,0-1 0 0 0,9 2 1 0 0,-16-3 69 0 0,0 0 1 0 0,0 0 0 0 0,0 0 0 0 0,0 0 0 0 0,0 0 0 0 0,1 0 0 0 0,-1 0 0 0 0,0 0 0 0 0,0 0 0 0 0,0 0 0 0 0,0 0 0 0 0,0 0 0 0 0,0-1-1 0 0,0 1 1 0 0,1 0 0 0 0,-1 0 0 0 0,0 0 0 0 0,0 0 0 0 0,0 0 0 0 0,0 0 0 0 0,0 0 0 0 0,0 0 0 0 0,0-1 0 0 0,0 1 0 0 0,0 0-1 0 0,0 0 1 0 0,0 0 0 0 0,0 0 0 0 0,0 0 0 0 0,1 0 0 0 0,-1-1 0 0 0,0 1 0 0 0,0 0 0 0 0,0 0 0 0 0,0 0 0 0 0,0 0 0 0 0,0 0 0 0 0,0 0-1 0 0,0-1 1 0 0,-1 1 0 0 0,1 0 0 0 0,0 0 0 0 0,0 0 0 0 0,0 0 0 0 0,0 0 0 0 0,0 0 0 0 0,0-1 0 0 0,0 1 0 0 0,0 0 0 0 0,0 0-1 0 0,0 0 1 0 0,0 0 0 0 0,0 0 0 0 0,0 0 0 0 0,-1 0 0 0 0,1 0 0 0 0,0-1 0 0 0,-1 0-452 0 0,1-2-2036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58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63 3753 0 0,'-1'0'173'0'0,"1"0"0"0"0,-1 0 0 0 0,0 1 0 0 0,0-1 0 0 0,1 0 0 0 0,-1 0 0 0 0,0 0 0 0 0,1 0 0 0 0,-1 1 0 0 0,0-1 0 0 0,0 0 0 0 0,1 1 0 0 0,-1-1 0 0 0,1 0 0 0 0,-1 1 0 0 0,0-1 1 0 0,1 1-1 0 0,-1-1 0 0 0,1 1 0 0 0,-1-1 0 0 0,1 1 0 0 0,-1 0 0 0 0,1 0-131 0 0,0 0 0 0 0,0-1 1 0 0,0 1-1 0 0,1-1 0 0 0,-1 1 0 0 0,0-1 1 0 0,1 1-1 0 0,-1-1 0 0 0,0 0 1 0 0,1 1-1 0 0,-1-1 0 0 0,0 1 0 0 0,1-1 1 0 0,-1 0-1 0 0,1 1 0 0 0,-1-1 0 0 0,1 0 1 0 0,-1 1-1 0 0,1-1 0 0 0,-1 0 1 0 0,2 0-1 0 0,1 2-257 0 0,1 0 0 0 0,0-1-1 0 0,-1 0 1 0 0,1 0 0 0 0,0 0 0 0 0,0-1 0 0 0,-1 1 0 0 0,6-1 0 0 0,-5 0-150 0 0,0-1 0 0 0,0 0 0 0 0,0-1 0 0 0,-1 1-1 0 0,1-1 1 0 0,0 0 0 0 0,0 0 0 0 0,-1 0 0 0 0,1 0 0 0 0,-1-1 0 0 0,6-4 0 0 0,-7 5 312 0 0,0 0-1 0 0,-1 1 1 0 0,1-1 0 0 0,-1 0 0 0 0,1 0-1 0 0,-1 0 1 0 0,0 0 0 0 0,0 0-1 0 0,1 0 1 0 0,-2 0 0 0 0,1 0 0 0 0,0 0-1 0 0,0-1 1 0 0,-1 1 0 0 0,1 0-1 0 0,-1-1 1 0 0,0 1 0 0 0,1 0-1 0 0,-1-1 1 0 0,0 1 0 0 0,-1 0 0 0 0,1-4-1 0 0,0 6 127 0 0,0-1 1 0 0,0 0-1 0 0,-1 1 0 0 0,1-1 0 0 0,0 1 0 0 0,0-1 0 0 0,0 1 0 0 0,0-1 1 0 0,-1 1-1 0 0,1-1 0 0 0,0 1 0 0 0,-1-1 0 0 0,1 1 0 0 0,0 0 0 0 0,-1-1 1 0 0,1 1-1 0 0,0-1 0 0 0,-1 1 0 0 0,1 0 0 0 0,-1-1 0 0 0,1 1 1 0 0,-1 0-1 0 0,1-1 0 0 0,-1 1 0 0 0,1 0 0 0 0,-1 0 0 0 0,1 0 0 0 0,-1-1 1 0 0,1 1-1 0 0,-1 0 0 0 0,1 0 0 0 0,-1 0 0 0 0,1 0 0 0 0,-1 0 1 0 0,1 0-1 0 0,-1 0 0 0 0,1 0 0 0 0,-1 0 0 0 0,0 0 0 0 0,1 0 0 0 0,-1 1 1 0 0,1-1-1 0 0,-1 0 0 0 0,1 0 0 0 0,-1 0 0 0 0,1 1 0 0 0,-1-1 0 0 0,1 0 1 0 0,-1 1-1 0 0,1-1 0 0 0,0 0 0 0 0,-1 1 0 0 0,1-1 0 0 0,-1 1 1 0 0,1-1-1 0 0,-1 1 0 0 0,-1 1 777 0 0,-1 0 1 0 0,1 1 0 0 0,0-1-1 0 0,0 1 1 0 0,0-1 0 0 0,0 1-1 0 0,0 0 1 0 0,-1 3-1 0 0,-4 17 444 0 0,-8 39-1 0 0,11-41-2136 0 0,0 45 0 0 0,6-42-6784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58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3257 0 0,'-1'4'157'0'0,"1"0"0"0"0,0 0 0 0 0,0 0 0 0 0,0-1 0 0 0,0 1 0 0 0,1 0 0 0 0,-1 0 0 0 0,1 0 0 0 0,0-1 0 0 0,0 1 0 0 0,1 0 0 0 0,-1-1 0 0 0,1 1 0 0 0,0-1 0 0 0,0 0 1 0 0,0 1-1 0 0,0-1 0 0 0,0 0 0 0 0,1 0 0 0 0,-1 0 0 0 0,5 3 0 0 0,-3-4-163 0 0,-1 0 0 0 0,1 0 0 0 0,-1 0 0 0 0,1 0 0 0 0,0-1 0 0 0,0 1 0 0 0,0-1 0 0 0,0 0 0 0 0,0-1 0 0 0,0 1 0 0 0,0-1 0 0 0,0 1 0 0 0,0-1 0 0 0,0 0 0 0 0,0-1 0 0 0,0 1-1 0 0,0-1 1 0 0,0 1 0 0 0,0-1 0 0 0,7-3 0 0 0,-8 3-288 0 0,1-1 0 0 0,0 0 0 0 0,-1 0 0 0 0,0 0 0 0 0,1 0 0 0 0,-1 0-1 0 0,0-1 1 0 0,6-5 0 0 0,1-3-2228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59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56 6017 0 0,'23'2'5034'0'0,"-9"0"-4882"0"0,0-1 0 0 0,25 0 0 0 0,-36-1-138 0 0,1 0-1 0 0,-1 0 1 0 0,0 0 0 0 0,1-1-1 0 0,-1 0 1 0 0,0 1 0 0 0,0-1 0 0 0,0 0-1 0 0,0-1 1 0 0,0 1 0 0 0,0-1 0 0 0,0 1-1 0 0,0-1 1 0 0,0 0 0 0 0,-1 0 0 0 0,1 0-1 0 0,-1 0 1 0 0,4-5 0 0 0,-5 7-3 0 0,-1 0 1 0 0,1-1-1 0 0,-1 1 1 0 0,0-1-1 0 0,1 1 1 0 0,-1 0-1 0 0,0-1 1 0 0,1 1-1 0 0,-1-1 1 0 0,0 1-1 0 0,0-1 1 0 0,1 1-1 0 0,-1-1 1 0 0,0 1-1 0 0,0-1 1 0 0,0 1-1 0 0,0-1 1 0 0,0 1-1 0 0,0-1 1 0 0,0 1-1 0 0,0-1 1 0 0,0 1-1 0 0,0-1 1 0 0,0 1-1 0 0,0-1 1 0 0,0 0-1 0 0,0 1 1 0 0,0-1-1 0 0,-1 1 1 0 0,1-1-1 0 0,0 1 1 0 0,0 0-1 0 0,0-1 1 0 0,-1 1-1 0 0,1-1 1 0 0,-2 0-6 0 0,1 1 0 0 0,0-1 0 0 0,-1 0 0 0 0,1 1 1 0 0,-1 0-1 0 0,1-1 0 0 0,-1 1 0 0 0,1 0 1 0 0,0 0-1 0 0,-1 0 0 0 0,1 0 0 0 0,-3 0 1 0 0,-47 10 10 0 0,48-10 36 0 0,-5 2-60 0 0,0 0-1 0 0,1 0 0 0 0,0 0 1 0 0,-1 1-1 0 0,1 0 0 0 0,-10 6 1 0 0,15-7-4 0 0,-1 1 0 0 0,1-1 0 0 0,-1 0 0 0 0,1 1 0 0 0,0-1 1 0 0,0 1-1 0 0,0 0 0 0 0,0 0 0 0 0,0 0 0 0 0,1 0 0 0 0,-1 0 0 0 0,1 0 0 0 0,0 0 0 0 0,0 0 1 0 0,0 1-1 0 0,0-1 0 0 0,0 5 0 0 0,0-3-15 0 0,0 1 0 0 0,1-1 0 0 0,-1 1 0 0 0,1-1 1 0 0,1 1-1 0 0,-1-1 0 0 0,1 1 0 0 0,0-1 0 0 0,0 1 0 0 0,0-1 0 0 0,1 0 0 0 0,-1 0 1 0 0,2 1-1 0 0,2 6 0 0 0,-3-10-3 0 0,0 1 0 0 0,1-1-1 0 0,-1 1 1 0 0,0-1 0 0 0,1 0 0 0 0,-1 0 0 0 0,1 0 0 0 0,-1 0 0 0 0,1 0-1 0 0,0 0 1 0 0,0-1 0 0 0,0 0 0 0 0,0 1 0 0 0,0-1 0 0 0,0 0 0 0 0,0-1 0 0 0,1 1-1 0 0,-1 0 1 0 0,0-1 0 0 0,0 0 0 0 0,1 0 0 0 0,-1 0 0 0 0,0 0 0 0 0,1 0-1 0 0,4-2 1 0 0,-2 1-335 0 0,1 0-1 0 0,-1-1 1 0 0,0 0-1 0 0,1 0 0 0 0,-1 0 1 0 0,0-1-1 0 0,0 0 0 0 0,-1-1 1 0 0,1 1-1 0 0,-1-1 1 0 0,9-7-1 0 0,-13 10 242 0 0,0 0 0 0 0,0-1 0 0 0,0 1 0 0 0,0 0 0 0 0,0-1 0 0 0,0 1 0 0 0,0 0 0 0 0,0-1 0 0 0,-1 1 0 0 0,1-1 0 0 0,0 0 0 0 0,-1 1 0 0 0,1-1 0 0 0,-1 0 0 0 0,0 1 0 0 0,0-1 0 0 0,1 0 0 0 0,-1 1 0 0 0,-1-4 0 0 0,1 3 90 0 0,-1 0 0 0 0,0 0 0 0 0,0-1 0 0 0,0 1 1 0 0,0 0-1 0 0,-1 0 0 0 0,1 0 0 0 0,-1 0 0 0 0,1 0 0 0 0,-1 1 0 0 0,0-1 1 0 0,1 0-1 0 0,-1 1 0 0 0,0-1 0 0 0,0 1 0 0 0,0-1 0 0 0,-4-1 0 0 0,-11-6-75 0 0,1 1 0 0 0,-1 0 0 0 0,0 2 0 0 0,-36-10 0 0 0,73 25 5342 0 0,7 2-4681 0 0,-22-9-654 0 0,0-1-1 0 0,0 0 1 0 0,1 0 0 0 0,-1-1 0 0 0,0 0-1 0 0,0 0 1 0 0,0 0 0 0 0,0 0 0 0 0,1-1 0 0 0,-1 0-1 0 0,0 0 1 0 0,0 0 0 0 0,0 0 0 0 0,0-1-1 0 0,-1 0 1 0 0,8-3 0 0 0,-5 0-306 0 0,-1 0 1 0 0,1 0 0 0 0,-1 0-1 0 0,0-1 1 0 0,0 0-1 0 0,-1 0 1 0 0,0-1-1 0 0,0 1 1 0 0,7-13 0 0 0,-19 34 8236 0 0,0 5-3801 0 0,-12 52-3459 0 0,13-47-299 0 0,24-54-5409 0 0,27-22 4752 0 0,-36 42-249 0 0,-2 1 453 0 0,-3 3 218 0 0,0 0 0 0 0,0 1 1 0 0,1-1-1 0 0,-1 1 1 0 0,1 0-1 0 0,0 1 0 0 0,0-1 1 0 0,0 1-1 0 0,6-3 0 0 0,-11 6-6 0 0,1 0 1 0 0,-1 0-1 0 0,0 0 0 0 0,0 0 0 0 0,0-1 0 0 0,1 1 0 0 0,-1 0 0 0 0,0 0 0 0 0,0 0 0 0 0,0 0 0 0 0,1 0 0 0 0,-1 0 0 0 0,0 0 0 0 0,0 0 0 0 0,1 0 0 0 0,-1 0 0 0 0,0 0 0 0 0,0 0 1 0 0,0 1-1 0 0,1-1 0 0 0,-1 0 0 0 0,0 0 0 0 0,0 0 0 0 0,0 0 0 0 0,0 0 0 0 0,1 0 0 0 0,-1 0 0 0 0,0 0 0 0 0,0 1 0 0 0,0-1 0 0 0,0 0 0 0 0,1 0 0 0 0,-1 0 0 0 0,0 0 0 0 0,0 1 1 0 0,0-1-1 0 0,0 0 0 0 0,0 0 0 0 0,0 1 0 0 0,-1 9 1967 0 0,-10 12 222 0 0,10-21-2451 0 0,-15 34-636 0 0,8-16-2697 0 0,-1 0-3607 0 0,6-13 4711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00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4209 0 0,'12'0'5352'0'0,"18"0"-176"0"0,-25 0-5146 0 0,1 0 0 0 0,0 0 1 0 0,-1 1-1 0 0,1 0 0 0 0,0 0 0 0 0,-1 0 1 0 0,1 1-1 0 0,-1 0 0 0 0,10 5 0 0 0,-13-6 105 0 0,-1 1 0 0 0,0 0 1 0 0,0-1-1 0 0,0 1 0 0 0,0 0 0 0 0,0 0 0 0 0,-1-1 0 0 0,1 1 0 0 0,-1 0 1 0 0,1 0-1 0 0,-1 0 0 0 0,1 0 0 0 0,-1 0 0 0 0,0 0 0 0 0,0 0 0 0 0,0 0 1 0 0,0-1-1 0 0,0 1 0 0 0,-1 3 0 0 0,-3 19-2564 0 0,-2-7-7175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0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 4681 0 0,'0'-1'392'0'0,"1"1"0"0"0,-1 0-1 0 0,1-1 1 0 0,-1 1 0 0 0,1 0 0 0 0,-1 0-1 0 0,1-1 1 0 0,0 1 0 0 0,-1 0 0 0 0,1 0-1 0 0,-1 0 1 0 0,1-1 0 0 0,-1 1 0 0 0,1 0-1 0 0,0 0 1 0 0,-1 0 0 0 0,1 0 0 0 0,-1 0-1 0 0,1 0 1 0 0,0 0 0 0 0,-1 1 0 0 0,2-1-1 0 0,14 8 3132 0 0,9 16-1738 0 0,-21-17-1639 0 0,0 0-1 0 0,-1 0 1 0 0,0 1 0 0 0,0-1 0 0 0,0 1-1 0 0,-1-1 1 0 0,0 1 0 0 0,-1 0 0 0 0,0 0 0 0 0,0 0-1 0 0,-1 0 1 0 0,0 0 0 0 0,-1 13 0 0 0,-2 7 16 0 0,-2 0 0 0 0,-11 40 0 0 0,14-63-192 0 0,-19 62-3373 0 0,18-60 1857 0 0,0 1 0 0 0,-1 0 0 0 0,-1-1 0 0 0,1 0 0 0 0,-1 0 0 0 0,-6 7 0 0 0,-1 0-3268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2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1219 10 17468 0 0,'-38'0'283'0'0,"1"1"1"0"0,0 2-1 0 0,0 2 0 0 0,0 1 1 0 0,-54 17-1 0 0,-167 41-753 0 0,18-5 2342 0 0,187-43-1318 0 0,0 2 0 0 0,-70 36-1 0 0,106-46-526 0 0,0 2-1 0 0,1 0 0 0 0,0 1 0 0 0,0 1 0 0 0,1 0 0 0 0,1 1 0 0 0,0 1 0 0 0,-12 15 0 0 0,18-18-61 0 0,1-1-1 0 0,0 1 0 0 0,1 1 0 0 0,0-1 1 0 0,0 1-1 0 0,2 0 0 0 0,-1 0 1 0 0,2 1-1 0 0,-1-1 0 0 0,2 1 0 0 0,0 0 1 0 0,-1 24-1 0 0,3-12-109 0 0,2 1 0 0 0,1-1 0 0 0,1 0 0 0 0,1 0 0 0 0,1 0 0 0 0,1-1-1 0 0,1 0 1 0 0,22 44 0 0 0,-17-43-53 0 0,1 0 0 0 0,1 0-1 0 0,2-1 1 0 0,0-1-1 0 0,2-1 1 0 0,0-1 0 0 0,36 31-1 0 0,-30-34 212 0 0,0-1-1 0 0,0-2 1 0 0,2-1 0 0 0,0-1-1 0 0,0-1 1 0 0,1-1-1 0 0,1-1 1 0 0,0-2-1 0 0,59 9 1 0 0,-15-8 20 0 0,2-4 0 0 0,136-7-1 0 0,-147-1 182 0 0,1-4 0 0 0,-1-3 0 0 0,-1-2-1 0 0,1-3 1 0 0,93-36 0 0 0,-126 38 227 0 0,0-2 0 0 0,-1-1 0 0 0,-1-1 0 0 0,0-2 0 0 0,29-24-1 0 0,-40 26-95 0 0,0 0 0 0 0,-1-1-1 0 0,0 0 1 0 0,-2-1-1 0 0,0-1 1 0 0,-1-1-1 0 0,20-40 1 0 0,-27 44-299 0 0,0-1 1 0 0,-1 0-1 0 0,0 0 1 0 0,-2 0-1 0 0,0-1 1 0 0,-1 1-1 0 0,-1-1 1 0 0,-1 0-1 0 0,0 0 1 0 0,-2 1-1 0 0,0-1 1 0 0,-1 0-1 0 0,-1 0 1 0 0,0 1-1 0 0,-2 0 1 0 0,0 0-1 0 0,-1 0 1 0 0,-1 0-1 0 0,0 1 1 0 0,-2 0-1 0 0,0 0 1 0 0,-1 1-1 0 0,0 1 1 0 0,-1-1-1 0 0,-1 2 1 0 0,0 0-1 0 0,-1 0 1 0 0,-1 1-1 0 0,-27-20 1 0 0,3 7-83 0 0,-1 2 0 0 0,-1 1 1 0 0,0 3-1 0 0,-78-28 0 0 0,41 24-100 0 0,-147-27 0 0 0,157 40 55 0 0,0 3 0 0 0,-103 2-1 0 0,129 8-1447 0 0,-72 12 0 0 0,86-8-1102 0 0,-1 2 0 0 0,1 0 0 0 0,-34 16 0 0 0,16-1-5696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41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12099 0 0,'24'4'8173'0'0,"13"10"-7106"0"0,1 0-1227 0 0,-13-9 274 0 0,0-1 0 0 0,0 0 1 0 0,47-1-1 0 0,81-11 952 0 0,-67 2-807 0 0,309-21-233 0 0,390-9-540 0 0,-653 39 407 0 0,0 6 0 0 0,-1 5 1 0 0,-1 6-1 0 0,173 50 0 0 0,-268-59-1582 0 0,58 28 0 0 0,-76-30-270 0 0,0 0 0 0 0,-1 1 0 0 0,0 1 0 0 0,0 1 0 0 0,14 14 0 0 0,-5-1-2832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39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74 4505 0 0,'1'-2'249'0'0,"-1"1"-1"0"0,0 0 1 0 0,1 0-1 0 0,-1 0 1 0 0,1-1-1 0 0,0 1 1 0 0,-1 0 0 0 0,1 0-1 0 0,0 0 1 0 0,0 0-1 0 0,-1 0 1 0 0,1 0 0 0 0,0 0-1 0 0,0 0 1 0 0,0 0-1 0 0,0 1 1 0 0,0-1-1 0 0,0 0 1 0 0,1 1 0 0 0,-1-1-1 0 0,0 1 1 0 0,0-1-1 0 0,0 1 1 0 0,1-1 0 0 0,0 1-1 0 0,3-1-126 0 0,-1 1 0 0 0,0 1 0 0 0,1-1 0 0 0,-1 0-1 0 0,0 1 1 0 0,6 1 0 0 0,-7-1-365 0 0,-1 0 0 0 0,1 0 0 0 0,0-1 0 0 0,0 1 0 0 0,0-1 0 0 0,1 0 0 0 0,-1 0 0 0 0,0 0 0 0 0,0 0 0 0 0,0 0 0 0 0,0-1 0 0 0,0 1 0 0 0,0-1 0 0 0,3-1 0 0 0,-3-1 34 0 0,0 1-1 0 0,0-1 0 0 0,0 0 1 0 0,-1-1-1 0 0,1 1 0 0 0,-1 0 1 0 0,1-1-1 0 0,3-6 0 0 0,5-9 1895 0 0,-13 35 3029 0 0,-2 10-3851 0 0,-14 42 862 0 0,-30 69 0 0 0,20-71-3590 0 0,-4-3-4305 0 0,29-49 3485 0 0,12 9-1091 0 0</inkml:trace>
  <inkml:trace contextRef="#ctx0" brushRef="#br0" timeOffset="1">6 413 3873 0 0,'0'1'269'0'0,"-1"-1"0"0"0,1 0 0 0 0,-1 1 1 0 0,1-1-1 0 0,0 1 0 0 0,-1-1 0 0 0,1 0 1 0 0,0 1-1 0 0,-1-1 0 0 0,1 1 0 0 0,0 0 0 0 0,-1-1 1 0 0,1 1-1 0 0,0-1 0 0 0,0 1 0 0 0,0-1 0 0 0,0 1 1 0 0,-1 0-1 0 0,1-1 0 0 0,0 1 0 0 0,0-1 1 0 0,0 1-1 0 0,0-1 0 0 0,0 1 0 0 0,0 0 0 0 0,1-1 1 0 0,-1 1-1 0 0,0-1 0 0 0,0 2 0 0 0,1-1-13 0 0,0 0 0 0 0,0 1 0 0 0,0-1 0 0 0,1 0 0 0 0,-1 0 0 0 0,0 0 0 0 0,0 0 0 0 0,1-1 0 0 0,-1 1 0 0 0,0 0 0 0 0,1 0 0 0 0,1 0-1 0 0,53 14-23 0 0,-40-11 310 0 0,-8-2-473 0 0,-1 0-1 0 0,0 0 1 0 0,-1 1-1 0 0,1 0 1 0 0,0 0 0 0 0,-1 1-1 0 0,0-1 1 0 0,0 1-1 0 0,0 1 1 0 0,0-1 0 0 0,9 10-1 0 0,-12-10-6 0 0,-1 0-1 0 0,1 1 1 0 0,-1-1 0 0 0,0 1 0 0 0,0-1-1 0 0,0 1 1 0 0,-1-1 0 0 0,1 1-1 0 0,-1 0 1 0 0,0 0 0 0 0,-1 0-1 0 0,1 0 1 0 0,-1-1 0 0 0,0 1-1 0 0,0 0 1 0 0,0 0 0 0 0,-1 0-1 0 0,-2 8 1 0 0,3-9-392 0 0,-8 31-1318 0 0,-2-17-7188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4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635 1 16764 0 0,'-33'10'622'0'0,"1"2"0"0"0,1 1 0 0 0,0 1 0 0 0,-49 31 0 0 0,28-9-524 0 0,-77 67 0 0 0,94-73-80 0 0,0-1-35 0 0,2 2 0 0 0,-33 39 0 0 0,57-59 13 0 0,0 0 1 0 0,1 1 0 0 0,1 0 0 0 0,0 0 0 0 0,1 0 0 0 0,0 1 0 0 0,1 0-1 0 0,0 0 1 0 0,1 1 0 0 0,1-1 0 0 0,-3 19 0 0 0,4-12-53 0 0,1 1 0 0 0,1 0 0 0 0,1 0 0 0 0,1-1 1 0 0,0 1-1 0 0,2 0 0 0 0,0-1 0 0 0,2 0 0 0 0,0 0 0 0 0,1-1 0 0 0,1 1 0 0 0,14 25 1 0 0,-15-33-30 0 0,0-1 0 0 0,1 0 0 0 0,0 0 0 0 0,1-1 0 0 0,0 0 0 0 0,1 0 0 0 0,0-1 0 0 0,0 0 0 0 0,1-1 0 0 0,0 0 0 0 0,0-1 0 0 0,1 0 0 0 0,0-1 0 0 0,1 0 0 0 0,-1-1 0 0 0,1 0 0 0 0,0-1 0 0 0,0-1 0 0 0,25 4 0 0 0,-15-5 21 0 0,0-1 0 0 0,0-1-1 0 0,0-1 1 0 0,0-1 0 0 0,0-1-1 0 0,0-1 1 0 0,-1-1 0 0 0,1-1-1 0 0,-1-1 1 0 0,-1-1 0 0 0,1 0 0 0 0,-2-2-1 0 0,1-1 1 0 0,23-16 0 0 0,-16 7 396 0 0,-2-1 0 0 0,0-2 0 0 0,-2 0 0 0 0,0-1-1 0 0,-2-2 1 0 0,0 0 0 0 0,-2-2 0 0 0,-1 0 0 0 0,16-32 0 0 0,-16 26 313 0 0,-2-1 1 0 0,-1 0-1 0 0,-2-1 0 0 0,-1-1 0 0 0,9-44 1 0 0,-19 69-537 0 0,-1-1 1 0 0,-1 0 0 0 0,0 0 0 0 0,-1 0 0 0 0,0 0-1 0 0,-1 0 1 0 0,0 0 0 0 0,-1 0 0 0 0,-1 0-1 0 0,0 0 1 0 0,0 1 0 0 0,-1 0 0 0 0,-1-1 0 0 0,0 1-1 0 0,-1 1 1 0 0,0-1 0 0 0,-1 1 0 0 0,-16-20 0 0 0,15 22-98 0 0,0 0 0 0 0,-1 0 0 0 0,0 1 0 0 0,0 0 0 0 0,-1 0 0 0 0,0 1 0 0 0,-1 1 0 0 0,0 0 0 0 0,1 0 0 0 0,-2 1 0 0 0,1 1 0 0 0,-1 0 0 0 0,1 0 0 0 0,-1 1 0 0 0,-16-2 0 0 0,10 3-134 0 0,0 1-1 0 0,0 1 0 0 0,0 1 1 0 0,1 1-1 0 0,-1 0 0 0 0,0 1 1 0 0,1 1-1 0 0,-1 1 1 0 0,-31 12-1 0 0,23-5-571 0 0,0 1 0 0 0,1 1 0 0 0,0 1 1 0 0,-30 24-1 0 0,-37 43-7617 0 0,39-27 192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48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47 7306 0 0,'-5'-25'1914'0'0,"4"23"-2030"0"0,0 1 1 0 0,1 0-1 0 0,-1 0 0 0 0,0-1 1 0 0,0 1-1 0 0,0 0 1 0 0,0 0-1 0 0,0 0 0 0 0,0 0 1 0 0,0 0-1 0 0,0 0 1 0 0,0 0-1 0 0,0 0 0 0 0,-1 1 1 0 0,1-1-1 0 0,0 0 1 0 0,-3 0-1 0 0,0 0-234 0 0,0 1-1 0 0,0-1 1 0 0,0 1 0 0 0,0 0-1 0 0,0 0 1 0 0,0 0 0 0 0,-1 1 0 0 0,1-1-1 0 0,0 1 1 0 0,0 0 0 0 0,-6 3-1 0 0,-1 0 348 0 0,1 1 0 0 0,0 0 0 0 0,0 1 0 0 0,1 0 0 0 0,0 0 0 0 0,0 1 0 0 0,0 1 0 0 0,-14 15 0 0 0,-6 16 2866 0 0,29-39-2645 0 0,0 1 1 0 0,0-1 0 0 0,0 1 0 0 0,0-1 0 0 0,0 0-1 0 0,0 1 1 0 0,0-1 0 0 0,1 1 0 0 0,-1-1 0 0 0,0 1-1 0 0,0-1 1 0 0,0 0 0 0 0,1 1 0 0 0,-1-1-1 0 0,0 1 1 0 0,1-1 0 0 0,-1 0 0 0 0,0 1 0 0 0,1-1-1 0 0,-1 0 1 0 0,0 0 0 0 0,1 1 0 0 0,-1-1 0 0 0,1 0-1 0 0,-1 0 1 0 0,0 0 0 0 0,1 1 0 0 0,-1-1 0 0 0,1 0-1 0 0,-1 0 1 0 0,1 0 0 0 0,-1 0 0 0 0,1 0 0 0 0,-1 0-1 0 0,0 0 1 0 0,1 0 0 0 0,-1 0 0 0 0,1 0 0 0 0,-1 0-1 0 0,1 0 1 0 0,30 3 1361 0 0,-24-3-772 0 0,181 25 2312 0 0,86 7-1164 0 0,402-15-280 0 0,-256-11-1437 0 0,-209-4-109 0 0,74 3-25 0 0,-277-5-314 0 0,27 4-134 0 0,-33-4 95 0 0,-1 0 0 0 0,0 1 0 0 0,0-1 0 0 0,0 0 0 0 0,0 1 0 0 0,0-1 0 0 0,0 1 0 0 0,0 0 0 0 0,0-1 0 0 0,0 1 0 0 0,0 0 0 0 0,0-1 0 0 0,-1 1 0 0 0,1 0 0 0 0,1 1 0 0 0,-2-1-72 0 0,0-1 1 0 0,0 1-1 0 0,0-1 1 0 0,0 1-1 0 0,0-1 1 0 0,1 1-1 0 0,-1-1 1 0 0,-1 1-1 0 0,1-1 1 0 0,0 1-1 0 0,0-1 0 0 0,0 1 1 0 0,0-1-1 0 0,0 1 1 0 0,0-1-1 0 0,-1 1 1 0 0,1-1-1 0 0,0 1 1 0 0,0-1-1 0 0,-1 1 1 0 0,1-1-1 0 0,0 0 1 0 0,-1 1-1 0 0,1-1 1 0 0,0 1-1 0 0,-1-1 0 0 0,1 0 1 0 0,0 1-1 0 0,-2-1 1 0 0,-8 10-6529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49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16 4449 0 0,'0'0'134'0'0,"1"-1"-1"0"0,0 1 1 0 0,-1-1-1 0 0,1 1 1 0 0,-1-1-1 0 0,1 1 1 0 0,-1-1-1 0 0,1 1 1 0 0,-1-1-1 0 0,0 0 1 0 0,1 1 0 0 0,-1-1-1 0 0,0 0 1 0 0,1 1-1 0 0,-1-1 1 0 0,0 0-1 0 0,0 0 1 0 0,0 1-1 0 0,0-1 1 0 0,1 0-1 0 0,-1 1 1 0 0,0-2 0 0 0,-14 4 1617 0 0,-22 16-290 0 0,5 3-952 0 0,0 0 0 0 0,-47 45 0 0 0,-48 61 59 0 0,116-117-654 0 0,-22 26 394 0 0,30-34-414 0 0,0 0-1 0 0,0 1 0 0 0,0-1 1 0 0,1 1-1 0 0,-1 0 0 0 0,1-1 1 0 0,0 1-1 0 0,0 0 0 0 0,0 0 1 0 0,0 0-1 0 0,-1 6 1 0 0,2-9 25 0 0,0 0 1 0 0,0 0 0 0 0,0 1-1 0 0,0-1 1 0 0,1 0 0 0 0,-1 0 0 0 0,0 0-1 0 0,0 1 1 0 0,0-1 0 0 0,0 0 0 0 0,0 0-1 0 0,1 0 1 0 0,-1 1 0 0 0,0-1 0 0 0,0 0-1 0 0,0 0 1 0 0,1 0 0 0 0,-1 0 0 0 0,0 0-1 0 0,0 0 1 0 0,0 1 0 0 0,1-1 0 0 0,-1 0-1 0 0,0 0 1 0 0,0 0 0 0 0,1 0 0 0 0,-1 0-1 0 0,0 0 1 0 0,0 0 0 0 0,1 0 0 0 0,-1 0-1 0 0,0 0 1 0 0,0 0 0 0 0,0 0 0 0 0,1 0-1 0 0,-1 0 1 0 0,0 0 0 0 0,0 0 0 0 0,1 0-1 0 0,-1-1 1 0 0,0 1 0 0 0,0 0 0 0 0,0 0-1 0 0,1 0 1 0 0,-1 0 0 0 0,0 0 0 0 0,0-1-1 0 0,0 1 1 0 0,1 0 0 0 0,-1 0-1 0 0,0 0 1 0 0,0 0 0 0 0,0-1 0 0 0,0 1-1 0 0,0 0 1 0 0,0 0 0 0 0,1-1 0 0 0,12-10-2264 0 0,2-3-836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50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4761 0 0,'9'-4'612'0'0,"0"-1"-1"0"0,1 2 1 0 0,-1-1-1 0 0,1 1 1 0 0,-1 0-1 0 0,14-1 1 0 0,-21 4-562 0 0,1 0 1 0 0,-1 0-1 0 0,1 0 0 0 0,-1 0 1 0 0,1 0-1 0 0,-1 1 1 0 0,1-1-1 0 0,-1 1 0 0 0,0 0 1 0 0,1 0-1 0 0,-1 0 0 0 0,0 0 1 0 0,1 0-1 0 0,-1 0 1 0 0,0 0-1 0 0,0 1 0 0 0,0-1 1 0 0,0 1-1 0 0,0 0 0 0 0,-1-1 1 0 0,1 1-1 0 0,0 0 1 0 0,-1 0-1 0 0,1 0 0 0 0,-1 0 1 0 0,0 1-1 0 0,0-1 0 0 0,1 0 1 0 0,-2 0-1 0 0,2 4 1 0 0,9 29-228 0 0,-2 0 0 0 0,-1 0-1 0 0,3 37 1 0 0,-3-18-2135 0 0,-7-45 1240 0 0,-5-12-1418 0 0,1-4-187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5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1 9970 0 0,'-4'9'749'0'0,"0"1"-1"0"0,0-1 1 0 0,-11 17 0 0 0,-45 49-666 0 0,12-16-27 0 0,44-53-112 0 0,-62 81 137 0 0,57-78-521 0 0,1 0 0 0 0,-1 0 1 0 0,0-1-1 0 0,-1 0 0 0 0,1-1 0 0 0,-19 11 0 0 0,38-30 1297 0 0,11-6-16 0 0,-12 14-700 0 0,0 0 0 0 0,-1 0-1 0 0,1 1 1 0 0,1 0 0 0 0,-1 1 0 0 0,0 0 0 0 0,1 1 0 0 0,-1 0-1 0 0,1 0 1 0 0,-1 1 0 0 0,1 0 0 0 0,-1 1 0 0 0,12 1 0 0 0,-9 0-434 0 0,1 1 0 0 0,-1 0 0 0 0,23 10 0 0 0,-26-9-611 0 0,1 1 1 0 0,-1 0 0 0 0,0 0-1 0 0,14 12 1 0 0,-14-8-2723 0 0,-8-5 621 0 0</inkml:trace>
  <inkml:trace contextRef="#ctx0" brushRef="#br0" timeOffset="1">0 517 14315 0 0,'3'-2'335'0'0,"0"1"1"0"0,0 0-1 0 0,0 1 1 0 0,1-1-1 0 0,-1 1 0 0 0,0-1 1 0 0,0 1-1 0 0,6 0 0 0 0,50 8-1251 0 0,-41-5 698 0 0,72 18-596 0 0,-63-14 352 0 0,1 0 1 0 0,41 3-1 0 0,-67-10 13 0 0,0 1-1 0 0,0-1 0 0 0,0 0 0 0 0,0 0 0 0 0,0 0 1 0 0,0 0-1 0 0,0-1 0 0 0,0 1 0 0 0,0-1 1 0 0,0 1-1 0 0,0-1 0 0 0,0 0 0 0 0,-1 1 0 0 0,1-1 1 0 0,0 0-1 0 0,0 0 0 0 0,-1 0 0 0 0,1-1 1 0 0,0 1-1 0 0,-1 0 0 0 0,1 0 0 0 0,1-3 0 0 0,7-6-2557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51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9442 0 0,'0'-1'407'0'0,"0"-1"1"0"0,1 1-1 0 0,-1-1 0 0 0,0 1 1 0 0,1-1-1 0 0,-1 1 0 0 0,1-1 1 0 0,0 1-1 0 0,-1-1 0 0 0,1 1 1 0 0,2-3-1 0 0,-3 4-377 0 0,1-1-1 0 0,0 1 1 0 0,-1-1-1 0 0,1 1 1 0 0,0-1-1 0 0,-1 1 1 0 0,1-1-1 0 0,0 1 1 0 0,0 0-1 0 0,-1-1 1 0 0,1 1-1 0 0,0 0 1 0 0,0 0-1 0 0,0 0 1 0 0,-1-1-1 0 0,3 1 1 0 0,1 1-255 0 0,1 0 0 0 0,-1 0-1 0 0,0 0 1 0 0,1 0 0 0 0,-1 1 0 0 0,8 3 0 0 0,-9-4 404 0 0,8 4-101 0 0,-1 1 1 0 0,0-1 0 0 0,1 2-1 0 0,-2-1 1 0 0,1 1 0 0 0,-1 1-1 0 0,0 0 1 0 0,-1 0-1 0 0,15 18 1 0 0,-20-21-71 0 0,0-1 1 0 0,0 1-1 0 0,0 0 0 0 0,-1 0 1 0 0,1 0-1 0 0,-1 0 0 0 0,0 0 1 0 0,-1 1-1 0 0,1-1 0 0 0,-1 1 1 0 0,0-1-1 0 0,0 1 0 0 0,-1-1 1 0 0,0 1-1 0 0,0-1 0 0 0,0 1 1 0 0,-1 0-1 0 0,1-1 0 0 0,-1 1 0 0 0,-1-1 1 0 0,1 0-1 0 0,-4 10 0 0 0,-2 2-148 0 0,-10 21-300 0 0,3-18-3623 0 0,14-31 906 0 0,4-7 3297 0 0,-1 10-94 0 0,5-14 25 0 0,0 1 0 0 0,17-29 0 0 0,-22 45 25 0 0,0 1-1 0 0,0-1 0 0 0,0 1 1 0 0,0 0-1 0 0,0 0 0 0 0,1 0 1 0 0,0 0-1 0 0,0 1 1 0 0,0-1-1 0 0,0 1 0 0 0,1 0 1 0 0,-1 0-1 0 0,1 1 0 0 0,0-1 1 0 0,-1 1-1 0 0,10-3 1 0 0,-10 6-44 0 0,1-1 1 0 0,0 0 0 0 0,-1 1-1 0 0,1 0 1 0 0,0 0 0 0 0,-1 1 0 0 0,1-1-1 0 0,-1 1 1 0 0,0 0 0 0 0,1 0-1 0 0,-1 0 1 0 0,0 1 0 0 0,0-1-1 0 0,4 5 1 0 0,31 14 163 0 0,-35-20-162 0 0,-1 1-1 0 0,1-1 0 0 0,0-1 0 0 0,0 1 0 0 0,0 0 0 0 0,0-1 0 0 0,0 0 0 0 0,0 0 0 0 0,-1 0 1 0 0,1 0-1 0 0,0-1 0 0 0,0 1 0 0 0,0-1 0 0 0,4-1 0 0 0,-6 1-192 0 0,0-1 0 0 0,-1 1 0 0 0,1 0 0 0 0,0 0 0 0 0,-1-1 0 0 0,1 1 0 0 0,-1-1 0 0 0,1 1 0 0 0,-1-1 0 0 0,0 0 0 0 0,1 1 0 0 0,-1-1 0 0 0,0 0 0 0 0,0 0 0 0 0,0 0 0 0 0,-1 0 0 0 0,1 0 0 0 0,0 0 0 0 0,-1 0 0 0 0,0 0 0 0 0,1 0 0 0 0,-1 0 0 0 0,0 0 0 0 0,0-1 0 0 0,0 1 0 0 0,0 0 0 0 0,-1-3 0 0 0,0-27-3092 0 0,4 22 1206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51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13 2320 0 0,'0'-1'190'0'0,"1"0"0"0"0,-1 1 0 0 0,0-1 0 0 0,1 0 0 0 0,-1 1-1 0 0,0-1 1 0 0,1 1 0 0 0,-1-1 0 0 0,1 1 0 0 0,-1-1-1 0 0,1 0 1 0 0,-1 1 0 0 0,1-1 0 0 0,-1 1 0 0 0,1 0-1 0 0,-1-1 1 0 0,1 1 0 0 0,0 0 0 0 0,-1-1 0 0 0,1 1 0 0 0,0 0-1 0 0,-1-1 1 0 0,1 1 0 0 0,1 0 0 0 0,1 15 1963 0 0,-10 34-1072 0 0,6-44-824 0 0,-2 16 18 0 0,-20 143 791 0 0,21-140-985 0 0,1 1 0 0 0,1 0 0 0 0,1 0 0 0 0,8 39 0 0 0,-9-64-62 0 0,3 10-1849 0 0,-3-10 1725 0 0,0 0 0 0 0,0 0 0 0 0,0 0 0 0 0,0 0 0 0 0,0 0 1 0 0,0 1-1 0 0,1-1-629 0 0,-1 0 629 0 0,0 0 0 0 0,1 1 0 0 0,-1-1 0 0 0,0 0 0 0 0,0 0 1 0 0,0 0-1 0 0,0 0 0 0 0,1 0 0 0 0,-1 0 0 0 0,0 0 0 0 0,0 0 1 0 0,0 0-1 0 0,0 0 0 0 0,0 0 0 0 0,1 0 0 0 0,-1 0 0 0 0,0 0 0 0 0,0 0 1 0 0,0 0-1 0 0,0 0 0 0 0,1 0 0 0 0,-1-1 0 0 0,0 1 0 0 0,0 0 1 0 0,0 0-1 0 0,0 0 0 0 0,0 0 0 0 0,1 0 0 0 0,-1-1-629 0 0,0 1 629 0 0,0 0 1 0 0,0 0-1 0 0,1 0 0 0 0,-1-1 0 0 0,5-6-3220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51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 12291 0 0,'2'11'592'0'0,"-1"-1"1"0"0,-1 1 0 0 0,0 0-1 0 0,-1 13 1 0 0,-4 8-572 0 0,-11 38-1 0 0,1 0 50 0 0,10-45-368 0 0,-17 85 764 0 0,17-95-1875 0 0,0 1 0 0 0,-10 21 0 0 0,14-36 1046 0 0,0 1 0 0 0,0-1 0 0 0,0 1 0 0 0,0-1 0 0 0,0 0-1 0 0,0 0 1 0 0,0 1 0 0 0,0-1 0 0 0,-1 0 0 0 0,1 0 0 0 0,0 0-1 0 0,-1 0 1 0 0,1 0 0 0 0,-1 0 0 0 0,1-1 0 0 0,-3 2 0 0 0,2-1-48 0 0,-11 7-3199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5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19236 0 0,'-2'11'-675'0'0,"-1"0"0"0"0,0 0 0 0 0,0 0 0 0 0,-1 0 0 0 0,-1-1 0 0 0,-9 17 0 0 0,-41 54-2224 0 0,30-47 6849 0 0,81-68-7693 0 0,-51 31 3838 0 0,1 1 1 0 0,-1-1-1 0 0,1 1 1 0 0,-1 0-1 0 0,1 0 1 0 0,0 1 0 0 0,0 0-1 0 0,0 0 1 0 0,0 0-1 0 0,6 1 1 0 0,3 0-942 0 0,0 2 0 0 0,23 4-1 0 0,-25-4-492 0 0,-1 1 0 0 0,1-2 0 0 0,0 0 0 0 0,25-1-1 0 0,-36 0 1341 0 0,-1 0-1 0 0,1-1 0 0 0,0 1 0 0 0,0-1 1 0 0,-1 0-1 0 0,1 1 0 0 0,0-1 0 0 0,-1 0 1 0 0,1 0-1 0 0,-1 0 0 0 0,1 0 0 0 0,-1 0 1 0 0,1 0-1 0 0,-1-1 0 0 0,0 1 0 0 0,0 0 1 0 0,0-1-1 0 0,1 1 0 0 0,-1-1 0 0 0,-1 1 1 0 0,1-1-1 0 0,0 0 0 0 0,1-3 0 0 0,0 1 107 0 0,-1 0-1 0 0,0 0 0 0 0,0 0 0 0 0,-1-1 1 0 0,1 1-1 0 0,-1 0 0 0 0,0-1 0 0 0,0 1 0 0 0,-1-5 1 0 0,2 9-28 0 0,-1 0 1 0 0,0 0-1 0 0,0-1 1 0 0,0 1-1 0 0,0 0 1 0 0,0 0-1 0 0,0-1 0 0 0,0 1 1 0 0,-1 0-1 0 0,1 0 1 0 0,0-1-1 0 0,0 1 1 0 0,0 0-1 0 0,0 0 1 0 0,0 0-1 0 0,0-1 1 0 0,0 1-1 0 0,0 0 1 0 0,-1 0-1 0 0,1 0 1 0 0,0-1-1 0 0,0 1 1 0 0,0 0-1 0 0,0 0 1 0 0,-1 0-1 0 0,1 0 1 0 0,0-1-1 0 0,0 1 1 0 0,0 0-1 0 0,-1 0 0 0 0,1 0 1 0 0,0 0-1 0 0,0 0 1 0 0,-1 0-1 0 0,1 0 1 0 0,0 0-1 0 0,0 0 1 0 0,-1 0-1 0 0,1 0 1 0 0,0 0-1 0 0,-11 6 989 0 0,-6 14-788 0 0,-71 94 2386 0 0,88-114-2645 0 0,-1 1-1 0 0,1-1 1 0 0,0 0 0 0 0,0 0-1 0 0,-1 0 1 0 0,1 0 0 0 0,0 1 0 0 0,0-1-1 0 0,0 0 1 0 0,0 0 0 0 0,-1 0-1 0 0,1 1 1 0 0,0-1 0 0 0,0 0-1 0 0,0 0 1 0 0,0 1 0 0 0,0-1 0 0 0,0 0-1 0 0,0 0 1 0 0,0 1 0 0 0,0-1-1 0 0,0 0 1 0 0,0 0 0 0 0,0 1 0 0 0,0-1-1 0 0,0 0 1 0 0,0 0 0 0 0,0 1-1 0 0,0-1 1 0 0,0 0 0 0 0,0 0-1 0 0,0 1 1 0 0,0-1 0 0 0,0 0 0 0 0,0 0-1 0 0,0 1 1 0 0,1-1 0 0 0,-1 0-1 0 0,0 0 1 0 0,0 0 0 0 0,0 1-1 0 0,0-1 1 0 0,1 0 0 0 0,-1 0 0 0 0,0 0-1 0 0,0 0 1 0 0,0 1 0 0 0,1-1-1 0 0,-1 0 1 0 0,0 0 0 0 0,0 0 0 0 0,1 0-1 0 0,21-1 252 0 0,39-17-528 0 0,-49 14 371 0 0,4 0-358 0 0,-1 1-1 0 0,32-3 1 0 0,6 3-6244 0 0,-46 3 5117 0 0,5-1-1871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52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23 9394 0 0,'0'-1'271'0'0,"1"0"-1"0"0,-1-1 1 0 0,1 1 0 0 0,-1 0 0 0 0,1 0-1 0 0,0 0 1 0 0,0 0 0 0 0,-1 0 0 0 0,1 0-1 0 0,0 0 1 0 0,0 0 0 0 0,0 0 0 0 0,0 0-1 0 0,0 0 1 0 0,0 0 0 0 0,1 1 0 0 0,-1-1-1 0 0,0 0 1 0 0,0 1 0 0 0,0-1-1 0 0,2 0 1 0 0,1 1-128 0 0,-1-1 1 0 0,1 1-1 0 0,-1-1 0 0 0,1 1 1 0 0,0 0-1 0 0,-1 0 0 0 0,1 1 0 0 0,3 0 1 0 0,10 3-574 0 0,-1 1 0 0 0,28 11 0 0 0,-34-12 951 0 0,9 5-545 0 0,-15-6-57 0 0,0-1 1 0 0,0 0-1 0 0,0 0 0 0 0,0 0 1 0 0,0-1-1 0 0,1 1 0 0 0,-1-1 0 0 0,0 0 1 0 0,1 0-1 0 0,-1-1 0 0 0,1 1 1 0 0,6-1-1 0 0,-11 0 73 0 0,1 0 1 0 0,-1 0-1 0 0,0 0 0 0 0,0 0 1 0 0,1 0-1 0 0,-1 0 1 0 0,0-1-1 0 0,0 1 0 0 0,0 0 1 0 0,1 0-1 0 0,-1 0 1 0 0,0 0-1 0 0,0 0 0 0 0,0 0 1 0 0,0 0-1 0 0,1-1 1 0 0,-1 1-1 0 0,0 0 0 0 0,0 0 1 0 0,0 0-1 0 0,0 0 1 0 0,0-1-1 0 0,0 1 0 0 0,1 0 1 0 0,-1 0-1 0 0,0 0 1 0 0,0-1-1 0 0,0 1 0 0 0,0 0 1 0 0,0 0-1 0 0,0 0 1 0 0,0-1-1 0 0,0 1 0 0 0,0 0 1 0 0,0 0-1 0 0,0-1 1 0 0,0 1-1 0 0,0 0 0 0 0,0 0 1 0 0,0 0-1 0 0,0-1 1 0 0,0 1-1 0 0,0 0 0 0 0,-1-1 1 0 0,-8-9-186 0 0,-15-4-86 0 0,19 12 174 0 0,-1-1-1 0 0,1 1 1 0 0,-1 1-1 0 0,0-1 1 0 0,0 1-1 0 0,0 0 0 0 0,0 0 1 0 0,0 1-1 0 0,0 0 1 0 0,0 0-1 0 0,0 0 1 0 0,0 1-1 0 0,0 0 1 0 0,0 0-1 0 0,1 0 0 0 0,-1 1 1 0 0,0 0-1 0 0,-8 4 1 0 0,8-3 147 0 0,0 1 0 0 0,0 0 0 0 0,1 0-1 0 0,-1 1 1 0 0,1 0 0 0 0,0 0 0 0 0,0 0 0 0 0,0 0 0 0 0,1 1 0 0 0,0 0 0 0 0,0 0 0 0 0,0 0 0 0 0,1 0 0 0 0,0 1-1 0 0,-3 7 1 0 0,2-4 178 0 0,1 0-1 0 0,0 1 0 0 0,0-1 0 0 0,2 0 0 0 0,-1 1 0 0 0,1-1 1 0 0,0 1-1 0 0,1 0 0 0 0,1-1 0 0 0,-1 1 0 0 0,5 16 0 0 0,-4-21-137 0 0,1 0 0 0 0,0 0 0 0 0,1 0 0 0 0,-1-1 0 0 0,1 1-1 0 0,0-1 1 0 0,1 0 0 0 0,-1 1 0 0 0,1-2 0 0 0,0 1 0 0 0,0 0-1 0 0,0-1 1 0 0,1 0 0 0 0,0 0 0 0 0,0 0 0 0 0,0 0 0 0 0,0-1-1 0 0,0 0 1 0 0,1 0 0 0 0,-1 0 0 0 0,9 2 0 0 0,-8-3-271 0 0,0 0 1 0 0,-1 0-1 0 0,1-1 1 0 0,0 0-1 0 0,0 0 1 0 0,1 0-1 0 0,-1 0 1 0 0,0-1-1 0 0,0 0 1 0 0,0-1-1 0 0,0 0 1 0 0,0 1-1 0 0,0-2 1 0 0,0 1-1 0 0,0-1 1 0 0,0 0-1 0 0,9-4 1 0 0,-6 0-321 0 0,-1 1 1 0 0,1-2-1 0 0,-1 1 1 0 0,-1-1-1 0 0,1 0 1 0 0,-1-1-1 0 0,0 1 1 0 0,-1-2-1 0 0,10-14 1 0 0,69-113-2059 0 0,-30 45 4471 0 0,-51 85-1608 0 0,19-26 4216 0 0,-22 32-4469 0 0,-1 0 1 0 0,0 1 0 0 0,0-1-1 0 0,1 0 1 0 0,-1 0-1 0 0,0 1 1 0 0,0-1 0 0 0,0 0-1 0 0,0 1 1 0 0,1-1-1 0 0,-1 0 1 0 0,0 1 0 0 0,0-1-1 0 0,0 0 1 0 0,0 1-1 0 0,0-1 1 0 0,0 0 0 0 0,0 1-1 0 0,0-1 1 0 0,0 0 0 0 0,0 1-1 0 0,0-1 1 0 0,0 0-1 0 0,0 1 1 0 0,0-1 0 0 0,0 0-1 0 0,0 1 1 0 0,0-1-1 0 0,-1 0 1 0 0,1 1 0 0 0,0-1-1 0 0,0 0 1 0 0,0 1-1 0 0,0-1 1 0 0,-1 1 0 0 0,-3 18-221 0 0,-5 18 136 0 0,2 1 0 0 0,2-1 0 0 0,-2 62 0 0 0,14 115 3070 0 0,-7-201-2526 0 0,0-13-439 0 0,0 1 0 0 0,0 0 0 0 0,0-1 0 0 0,0 1 0 0 0,0-1 0 0 0,0 1 0 0 0,1 0 0 0 0,-1-1 0 0 0,0 1 0 0 0,0 0 0 0 0,0-1 0 0 0,1 1 0 0 0,-1-1 0 0 0,0 1 1 0 0,1 0-1 0 0,-1-1 0 0 0,0 1 0 0 0,1-1 0 0 0,-1 1 0 0 0,1-1 0 0 0,-1 1 0 0 0,1-1 0 0 0,-1 0 0 0 0,1 1 0 0 0,-1-1 0 0 0,1 1 0 0 0,-1-1 0 0 0,2 1 0 0 0,-1-1-7 0 0,1 0-1 0 0,-1 0 0 0 0,0 0 0 0 0,1 0 1 0 0,-1 0-1 0 0,1-1 0 0 0,-1 1 1 0 0,1 0-1 0 0,-1-1 0 0 0,0 1 0 0 0,1 0 1 0 0,-1-1-1 0 0,1 0 0 0 0,46-31 147 0 0,-37 24-35 0 0,66-40-2757 0 0,-17 12-9037 0 0,-46 27 7165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40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98 161 3097 0 0,'-2'-1'459'0'0,"0"-1"1"0"0,0 1 0 0 0,0 0-1 0 0,1-1 1 0 0,-1 1-1 0 0,0 0 1 0 0,-1 0 0 0 0,1 1-1 0 0,0-1 1 0 0,0 0-1 0 0,0 1 1 0 0,0-1 0 0 0,-1 1-1 0 0,1 0 1 0 0,0 0-1 0 0,0-1 1 0 0,0 1 0 0 0,-1 1-1 0 0,-3 0 1 0 0,4-1-226 0 0,-1 1 0 0 0,1 1 0 0 0,0-1 0 0 0,0 0 0 0 0,0 0 1 0 0,0 1-1 0 0,0-1 0 0 0,0 1 0 0 0,0 0 0 0 0,0 0 0 0 0,1-1 0 0 0,-1 1 0 0 0,1 0 0 0 0,-1 0 1 0 0,0 3-1 0 0,-2 2-182 0 0,1-1 0 0 0,1 1 0 0 0,-1 0 0 0 0,1 0 0 0 0,0 0 0 0 0,1 0 0 0 0,-1 0 0 0 0,2 1 0 0 0,-1-1 0 0 0,1 0 0 0 0,0 10 1 0 0,1-9-93 0 0,1-1 1 0 0,0 0 0 0 0,0 0-1 0 0,0 0 1 0 0,1 0 0 0 0,0 0-1 0 0,0 0 1 0 0,1-1 0 0 0,0 1-1 0 0,0-1 1 0 0,0 0-1 0 0,1 0 1 0 0,6 5 0 0 0,-9-9 34 0 0,0 0 1 0 0,0-1-1 0 0,0 1 1 0 0,0-1-1 0 0,0 0 1 0 0,0 0-1 0 0,0 0 0 0 0,0 0 1 0 0,0 0-1 0 0,1 0 1 0 0,-1-1-1 0 0,0 1 1 0 0,1-1-1 0 0,-1 1 1 0 0,0-1-1 0 0,1 0 1 0 0,3 0-1 0 0,-2-1 25 0 0,-1 0 0 0 0,0 0 0 0 0,0 0 0 0 0,-1 0-1 0 0,1-1 1 0 0,0 1 0 0 0,0-1 0 0 0,-1 0 0 0 0,1 0 0 0 0,-1 0 0 0 0,1 0 0 0 0,-1 0-1 0 0,0 0 1 0 0,0-1 0 0 0,0 1 0 0 0,0-1 0 0 0,2-2 0 0 0,1-5 122 0 0,1-1 1 0 0,-1 1-1 0 0,-1-1 0 0 0,0 1 1 0 0,0-1-1 0 0,-1-1 0 0 0,0 1 1 0 0,-1 0-1 0 0,-1-1 1 0 0,0 1-1 0 0,0-1 0 0 0,-1 1 1 0 0,0-1-1 0 0,-4-17 0 0 0,3 20-46 0 0,0 0-1 0 0,-1 0 1 0 0,0 0-1 0 0,-1 1 1 0 0,0-1 0 0 0,0 1-1 0 0,-1 0 1 0 0,0 0-1 0 0,0 0 1 0 0,-1 0-1 0 0,0 1 1 0 0,0 0-1 0 0,-1 0 1 0 0,0 0-1 0 0,0 0 1 0 0,-1 1-1 0 0,1 0 1 0 0,-1 1 0 0 0,-9-6-1 0 0,14 10-130 0 0,-1-1 0 0 0,0 1 0 0 0,1 0 0 0 0,-1 0-1 0 0,0 0 1 0 0,0 1 0 0 0,0-1 0 0 0,0 1 0 0 0,1-1 0 0 0,-1 1 0 0 0,0 0 0 0 0,0 0 0 0 0,-4 1-1 0 0,6-1-134 0 0,0 0-1 0 0,0 0 0 0 0,0 1 0 0 0,0-1 0 0 0,1 0 0 0 0,-1 1 0 0 0,0-1 0 0 0,0 1 0 0 0,0 0 0 0 0,0-1 0 0 0,1 1 0 0 0,-1-1 0 0 0,0 1 0 0 0,0 0 1 0 0,1 0-1 0 0,-2 1 0 0 0,1-1-334 0 0,1 1 0 0 0,-1-1 0 0 0,1 1 0 0 0,-1-1 0 0 0,1 1 0 0 0,0-1 0 0 0,-1 1 0 0 0,1-1 0 0 0,0 1 0 0 0,0 0 0 0 0,0-1-1 0 0,0 1 1 0 0,1 2 0 0 0,2 7-5537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53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23541 0 0,'-2'-1'184'0'0,"1"2"-232"0"0,-2 1-496 0 0,0-1-1120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56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8178 0 0,'0'0'141'0'0,"0"0"0"0"0,-1 0 0 0 0,1 0 0 0 0,0 0-1 0 0,-1 0 1 0 0,1 0 0 0 0,0 0 0 0 0,-1 0 0 0 0,1 0 0 0 0,0 0 0 0 0,-1 0 0 0 0,1 0 0 0 0,0 0 0 0 0,-1 0 0 0 0,1 0 0 0 0,0 0 0 0 0,-1 0 0 0 0,1 0 0 0 0,0 0 0 0 0,-1 1 0 0 0,1-1 0 0 0,0 0 0 0 0,0 0-1 0 0,-1 0 1 0 0,1 1 0 0 0,0-1 0 0 0,-1 0 0 0 0,1 0 0 0 0,0 0 0 0 0,0 1 0 0 0,0-1 0 0 0,-1 0 0 0 0,1 1 0 0 0,0-1 0 0 0,0 0 0 0 0,0 1 0 0 0,0-1 0 0 0,0 0 0 0 0,0 1 0 0 0,-1-1 0 0 0,1 0-1 0 0,0 1 1 0 0,0-1 0 0 0,0 0 0 0 0,0 1 0 0 0,12 17 870 0 0,24 13-1688 0 0,-7-13 967 0 0,0-1-1 0 0,1-2 1 0 0,1-1 0 0 0,0-1-1 0 0,61 15 1 0 0,-6-8 1161 0 0,91 9 0 0 0,239 2 511 0 0,9 1-189 0 0,-360-24-1754 0 0,3 0 56 0 0,129 32-1 0 0,-189-37-386 0 0,0-1 0 0 0,-1 2 0 0 0,1-1 0 0 0,-1 1 0 0 0,12 8 0 0 0,28 29-11008 0 0,-36-31 7254 0 0,3 3-390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3:5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15955 0 0,'14'6'66'0'0,"1"-1"-1"0"0,-1-1 0 0 0,1 0 1 0 0,-1-1-1 0 0,22 2 0 0 0,94 5 1281 0 0,-72-7-834 0 0,130 9 833 0 0,0-8 1 0 0,199-22-1 0 0,-283 6-1095 0 0,13-3 478 0 0,230 2-1 0 0,-312 15-1056 0 0,0 1-1 0 0,0 2 1 0 0,0 1-1 0 0,-1 1 0 0 0,0 2 1 0 0,-1 2-1 0 0,1 1 0 0 0,-2 2 1 0 0,0 0-1 0 0,-1 3 1 0 0,31 21-1 0 0,-46-27-2091 0 0,-2 1 0 0 0,1 1-1 0 0,21 25 1 0 0,-2 4-4460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00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5961 0 0,'0'-1'190'0'0,"1"-1"0"0"0,-1 0 0 0 0,1 1 0 0 0,0-1-1 0 0,0 0 1 0 0,0 1 0 0 0,0-1 0 0 0,0 1 0 0 0,0 0 0 0 0,0-1-1 0 0,0 1 1 0 0,1 0 0 0 0,-1 0 0 0 0,1 0 0 0 0,-1 0 0 0 0,0 0-1 0 0,1 0 1 0 0,0 0 0 0 0,-1 0 0 0 0,3 0 0 0 0,-1 1-12 0 0,0 0 1 0 0,0 1 0 0 0,0-1-1 0 0,0 1 1 0 0,0 0-1 0 0,-1 0 1 0 0,1 0-1 0 0,0 0 1 0 0,0 0 0 0 0,3 2-1 0 0,-5-2-187 0 0,8 2 546 0 0,0-1 1 0 0,1-1 0 0 0,-1 1 0 0 0,1-1-1 0 0,0-1 1 0 0,-1 0 0 0 0,1 0 0 0 0,-1-1 0 0 0,16-3-1 0 0,20 0-113 0 0,72 6-128 0 0,175 27 1 0 0,-49-3-10 0 0,25-16 165 0 0,-210-12-288 0 0,1-2 0 0 0,91-20 0 0 0,-70 5-185 0 0,42-9-1954 0 0,-42 16-4553 0 0,-62 12 3262 0 0,-4 1-1583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00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98 11194 0 0,'3'-19'1567'0'0,"-1"12"-1158"0"0,-1 1 0 0 0,0-1 0 0 0,-1 0-1 0 0,1 0 1 0 0,-2-9 0 0 0,-10 2 114 0 0,5 6-434 0 0,21 3 360 0 0,3 3-263 0 0,-1 2 0 0 0,0 0-1 0 0,1 2 1 0 0,-1 0 0 0 0,25 5-1 0 0,-6 0-69 0 0,467 77 73 0 0,-168-50 465 0 0,-181-21-1096 0 0,-122-8-2067 0 0,-22 0-1004 0 0,-22 2-1720 0 0,-4-3 1087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01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41 8122 0 0,'-4'-4'473'0'0,"-1"0"0"0"0,1 0-1 0 0,-1 1 1 0 0,0-1 0 0 0,0 1 0 0 0,0 0 0 0 0,-1 1 0 0 0,1-1 0 0 0,0 1 0 0 0,-1 0 0 0 0,0 0 0 0 0,0 1 0 0 0,-10-2-1 0 0,10 3-462 0 0,1 0-1 0 0,-1 0 0 0 0,1 1 0 0 0,-1 0 1 0 0,1 0-1 0 0,0 1 0 0 0,0-1 0 0 0,-1 1 0 0 0,1 1 1 0 0,0-1-1 0 0,1 0 0 0 0,-1 1 0 0 0,0 0 0 0 0,1 0 1 0 0,-7 6-1 0 0,-3 4-41 0 0,0 1 0 0 0,0 1 0 0 0,1 0 0 0 0,1 1 0 0 0,1 0 0 0 0,-15 26 1 0 0,3 3-95 0 0,-23 64 1 0 0,20-35-107 0 0,4 1-1 0 0,4 0 0 0 0,-10 81 0 0 0,-10 237 54 0 0,5-37 1095 0 0,-7-101 238 0 0,-19 191 25 0 0,56-385-1141 0 0,2 0 0 0 0,3-1-1 0 0,3 1 1 0 0,2-1-1 0 0,22 86 1 0 0,8-26 120 0 0,88 199-1 0 0,88 98 293 0 0,-186-368-418 0 0,2-2-1 0 0,2-1 1 0 0,2-2-1 0 0,2-1 1 0 0,2-1-1 0 0,2-2 1 0 0,75 60-1 0 0,-73-71-378 0 0,73 42-1 0 0,-60-44-2452 0 0,3-4-3284 0 0,-27-12 682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38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428 0 6585 0 0,'-23'16'3716'0'0,"-20"12"-2651"0"0,22-20 2241 0 0,17-5-3104 0 0,1-1 0 0 0,0 1-1 0 0,0 0 1 0 0,0 0-1 0 0,0 0 1 0 0,0 1 0 0 0,1-1-1 0 0,-1 1 1 0 0,1-1-1 0 0,0 1 1 0 0,0 0 0 0 0,0 0-1 0 0,-1 5 1 0 0,-1 0 59 0 0,-41 88 799 0 0,-59 186 0 0 0,3 113-218 0 0,82-297-668 0 0,5 1-1 0 0,4 1 1 0 0,4 102 0 0 0,30 304 1885 0 0,-21-468-1845 0 0,0 10-72 0 0,26 245 538 0 0,-22-254-617 0 0,1 0 0 0 0,2-1 0 0 0,2 0 1 0 0,2 0-1 0 0,20 41 0 0 0,-26-67-51 0 0,0 1 0 0 0,1-2 0 0 0,0 1 0 0 0,0-1 0 0 0,2-1 1 0 0,-1 0-1 0 0,20 15 0 0 0,5 0-32 0 0,50 28 0 0 0,14 10-1119 0 0,-71-44-142 0 0,0 0-1 0 0,57 27 1 0 0,-73-42 304 0 0,1 0 1 0 0,-1-1-1 0 0,1 0 0 0 0,16 2 0 0 0,-20-5-144 0 0,-1 0 0 0 0,0-1-1 0 0,1 0 1 0 0,-1 0 0 0 0,0-1-1 0 0,1 0 1 0 0,13-4 0 0 0,5-4-3122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2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34 1960 0 0,'-2'-3'704'0'0,"-1"0"-1"0"0,0 0 0 0 0,0 0 0 0 0,0 0 1 0 0,-1 1-1 0 0,1-1 0 0 0,0 1 0 0 0,-1 0 0 0 0,0 0 1 0 0,0 0-1 0 0,1 1 0 0 0,-7-2 0 0 0,8 2-475 0 0,0 1-1 0 0,0 0 1 0 0,0 0-1 0 0,0 0 1 0 0,0 0-1 0 0,0 0 1 0 0,1 0-1 0 0,-1 0 0 0 0,0 1 1 0 0,0-1-1 0 0,0 1 1 0 0,0-1-1 0 0,0 1 1 0 0,0 0-1 0 0,0 0 1 0 0,1 0-1 0 0,-1 0 0 0 0,0 0 1 0 0,1 0-1 0 0,-1 0 1 0 0,1 1-1 0 0,-1-1 1 0 0,1 0-1 0 0,0 1 1 0 0,-1-1-1 0 0,1 1 1 0 0,0 0-1 0 0,-1 2 0 0 0,-2 3-185 0 0,1 0-1 0 0,0 0 1 0 0,1 1-1 0 0,-1-1 0 0 0,1 1 1 0 0,1 0-1 0 0,-1 0 1 0 0,1-1-1 0 0,1 1 0 0 0,0 11 1 0 0,1 7-169 0 0,8 46 0 0 0,-4-44 88 0 0,1-1 1 0 0,2 1-1 0 0,0-1 1 0 0,2-1-1 0 0,1 0 1 0 0,1 0-1 0 0,1-1 0 0 0,1-1 1 0 0,29 39-1 0 0,-41-61 41 0 0,0 1-1 0 0,0-1 0 0 0,0 1 0 0 0,1-1 0 0 0,-1 0 0 0 0,1 0 1 0 0,-1 0-1 0 0,1 0 0 0 0,-1-1 0 0 0,1 1 0 0 0,0-1 0 0 0,0 1 1 0 0,0-1-1 0 0,0 0 0 0 0,0 0 0 0 0,0-1 0 0 0,0 1 0 0 0,1 0 1 0 0,5-1-1 0 0,-5 0 58 0 0,0-1 1 0 0,0 0-1 0 0,0 0 1 0 0,0 0-1 0 0,0-1 1 0 0,0 1-1 0 0,0-1 1 0 0,-1 0-1 0 0,1 0 0 0 0,0 0 1 0 0,-1-1-1 0 0,0 1 1 0 0,5-5-1 0 0,3-4 201 0 0,-1-1 0 0 0,1 0 0 0 0,-2 0 0 0 0,0-1 0 0 0,0-1 0 0 0,12-27 0 0 0,-16 28-114 0 0,0 0 1 0 0,-1-1-1 0 0,0 1 1 0 0,-1-1-1 0 0,-1 0 1 0 0,0 0-1 0 0,-1 0 1 0 0,0 0-1 0 0,-1 0 1 0 0,-4-27 0 0 0,3 34-369 0 0,-1-1 0 0 0,0 0 0 0 0,0 1 1 0 0,-1-1-1 0 0,0 1 0 0 0,0 0 0 0 0,-1 0 1 0 0,0 0-1 0 0,-6-8 0 0 0,6 11-445 0 0,0-1 0 0 0,0 1 0 0 0,0 0 0 0 0,-1 0 0 0 0,0 0 0 0 0,1 1 0 0 0,-2 0-1 0 0,1-1 1 0 0,0 2 0 0 0,0-1 0 0 0,-1 1 0 0 0,0 0 0 0 0,-7-2 0 0 0,-8 1-2806 0 0,0 4-1027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2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 5481 0 0,'27'-13'8185'0'0,"1"4"-4902"0"0,15-7-2011 0 0,-11 2-1382 0 0,1 2-1 0 0,52-13 0 0 0,-19 12-9690 0 0,-58 12 4730 0 0</inkml:trace>
  <inkml:trace contextRef="#ctx0" brushRef="#br0" timeOffset="1">265 12 5089 0 0,'23'-7'7140'0'0,"20"5"-3931"0"0,-26 2-2505 0 0,5-2-637 0 0,-1 2-1 0 0,0 0 0 0 0,1 2 1 0 0,-1 0-1 0 0,34 9 1 0 0,-54-11-216 0 0,-1 0 0 0 0,1 0 0 0 0,-1 0 0 0 0,1 0 1 0 0,0 1-1 0 0,-1-1 0 0 0,1 0 0 0 0,-1 0 0 0 0,1 1 0 0 0,-1-1 0 0 0,1 0 1 0 0,-1 1-1 0 0,1-1 0 0 0,-1 1 0 0 0,1-1 0 0 0,-1 0 0 0 0,0 1 0 0 0,1-1 1 0 0,-1 1-1 0 0,0-1 0 0 0,1 1 0 0 0,-1-1 0 0 0,0 1 0 0 0,0-1 0 0 0,1 1 1 0 0,-1 0-1 0 0,0-1 0 0 0,0 1 0 0 0,0-1 0 0 0,0 1 0 0 0,0 1 0 0 0,0-1-236 0 0,0 0-1 0 0,-1 0 1 0 0,1 0-1 0 0,0 0 0 0 0,-1 0 1 0 0,0 0-1 0 0,1 0 1 0 0,-1 0-1 0 0,0 0 0 0 0,1 0 1 0 0,-1 0-1 0 0,0 0 1 0 0,0-1-1 0 0,0 1 0 0 0,-1 1 1 0 0,-11 7-3335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5641 0 0,'-1'2'2313'0'0,"1"2"-505"0"0,2 2 0 0 0,4 0-207 0 0,3-1-265 0 0,5-1-232 0 0,1-1-231 0 0,3-1-249 0 0,2 0-280 0 0,2-2-200 0 0,1 0-112 0 0,-1-1-392 0 0,0-2-681 0 0,1-3-943 0 0,1-2-1017 0 0,-3-4-319 0 0,3 0-1905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4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 6985 0 0,'-14'37'4954'0'0,"-8"38"0"0"0,-14 102-3358 0 0,23-110-1118 0 0,13-64-497 0 0,-17 95-700 0 0,13-32-3446 0 0,4-61 2543 0 0,-3-9-1248 0 0,3 3 2832 0 0,-1 0 0 0 0,0 0 0 0 0,0 0-1 0 0,0 0 1 0 0,0 0 0 0 0,0 0-1 0 0,0 0 1 0 0,0 0 0 0 0,0 0 0 0 0,-2-1-1 0 0,0 1 263 0 0,0 0 0 0 0,0-1 0 0 0,1 1 0 0 0,-1-1-1 0 0,1 1 1 0 0,-1-1 0 0 0,1 0 0 0 0,0 0 0 0 0,-1-1-1 0 0,1 1 1 0 0,0 0 0 0 0,0-1 0 0 0,1 1 0 0 0,-3-5-1 0 0,2 3-80 0 0,2 0-1 0 0,-1 1 0 0 0,0-1 1 0 0,1 0-1 0 0,-1 0 0 0 0,1 0 1 0 0,0 0-1 0 0,1 0 0 0 0,-1 1 1 0 0,1-1-1 0 0,1-5 0 0 0,0-6 249 0 0,-1 6 154 0 0,1 0 1 0 0,-1 0-1 0 0,1 1 0 0 0,1-1 1 0 0,0 1-1 0 0,0-1 0 0 0,1 1 1 0 0,0 0-1 0 0,5-8 0 0 0,-8 16-509 0 0,0-1-1 0 0,0 0 1 0 0,0 0-1 0 0,1 1 1 0 0,-1-1 0 0 0,0 1-1 0 0,1-1 1 0 0,-1 1-1 0 0,0 0 1 0 0,1-1-1 0 0,-1 1 1 0 0,0 0-1 0 0,1 0 1 0 0,-1 0-1 0 0,1 0 1 0 0,-1 0 0 0 0,0 0-1 0 0,1 1 1 0 0,-1-1-1 0 0,0 0 1 0 0,1 1-1 0 0,-1-1 1 0 0,0 1-1 0 0,1-1 1 0 0,-1 1-1 0 0,0-1 1 0 0,0 1-1 0 0,0 0 1 0 0,1 0 0 0 0,0 1-1 0 0,37 30-285 0 0,-35-29 278 0 0,3 3-51 0 0,-1 0-1 0 0,1 1 0 0 0,-1 0 0 0 0,0 1 1 0 0,0-1-1 0 0,-1 1 0 0 0,0 0 0 0 0,-1 0 1 0 0,5 11-1 0 0,-8-15 0 0 0,0 1 0 0 0,0 0 0 0 0,0-1 0 0 0,0 1 0 0 0,-1 0 0 0 0,1 0 0 0 0,-1 0 0 0 0,-1 0 0 0 0,1 0 1 0 0,-1-1-1 0 0,1 1 0 0 0,-2 0 0 0 0,1 0 0 0 0,0-1 0 0 0,-1 1 0 0 0,0-1 0 0 0,0 1 0 0 0,0-1 0 0 0,-4 6 0 0 0,2-3 56 0 0,-1-1-1 0 0,0 1 1 0 0,0-1 0 0 0,-1 1-1 0 0,1-1 1 0 0,-1-1-1 0 0,-1 1 1 0 0,1-1-1 0 0,-1 0 1 0 0,0-1-1 0 0,0 0 1 0 0,0 0-1 0 0,-1 0 1 0 0,0-1-1 0 0,1 0 1 0 0,-1-1 0 0 0,0 1-1 0 0,0-1 1 0 0,0-1-1 0 0,-1 0 1 0 0,1 0-1 0 0,-11-1 1 0 0,45-11-138 0 0,22 1-3810 0 0,2 1-4081 0 0,-24 6 2299 0 0</inkml:trace>
  <inkml:trace contextRef="#ctx0" brushRef="#br0" timeOffset="1">454 670 14531 0 0,'6'8'3337'0'0,"0"-2"-1433"0"0,-1 1-1040 0 0,-2-2-439 0 0,-4-7-201 0 0,1 4-128 0 0,-1-5-320 0 0,1-1-593 0 0,1-3-1143 0 0,2-5-2033 0 0,-7-7-864 0 0,6 2-1608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3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0 11626 0 0,'-5'14'1232'0'0,"2"0"-1"0"0,-1-1 0 0 0,2 1 0 0 0,0 1 0 0 0,0 22 0 0 0,8 73 96 0 0,-1-37-5397 0 0,-7-1-5080 0 0,2-65 6888 0 0,1-2-884 0 0</inkml:trace>
  <inkml:trace contextRef="#ctx0" brushRef="#br0" timeOffset="1">91 375 4153 0 0,'-10'4'1516'0'0,"0"1"0"0"0,1 0 0 0 0,0 0 0 0 0,0 1 1 0 0,-16 13-1 0 0,24-18-1365 0 0,-1 0 1 0 0,1 0 0 0 0,0 0-1 0 0,-1 0 1 0 0,1 1 0 0 0,0-1-1 0 0,0 0 1 0 0,0 0-1 0 0,0 1 1 0 0,0-1 0 0 0,0 1-1 0 0,1-1 1 0 0,-1 1-1 0 0,0 0 1 0 0,1-1 0 0 0,-1 1-1 0 0,1-1 1 0 0,-1 1 0 0 0,1 0-1 0 0,0-1 1 0 0,0 1-1 0 0,0 0 1 0 0,0 0 0 0 0,0-1-1 0 0,0 1 1 0 0,0 0 0 0 0,1-1-1 0 0,-1 1 1 0 0,1 0-1 0 0,-1-1 1 0 0,1 1 0 0 0,-1-1-1 0 0,1 1 1 0 0,0-1 0 0 0,0 1-1 0 0,0-1 1 0 0,0 1-1 0 0,0-1 1 0 0,0 0 0 0 0,0 1-1 0 0,0-1 1 0 0,1 0-1 0 0,-1 0 1 0 0,0 0 0 0 0,3 2-1 0 0,3 1-48 0 0,0 0 0 0 0,0-1 0 0 0,1 1 0 0 0,-1-1 0 0 0,1-1 0 0 0,0 0 0 0 0,-1 0 0 0 0,1 0 0 0 0,0-1 0 0 0,0 0 0 0 0,0 0 0 0 0,0-1 0 0 0,0 0 0 0 0,0-1 0 0 0,10-1-1 0 0,4-1-1457 0 0,0-2 1 0 0,0 0-1 0 0,-1-2 0 0 0,26-10 0 0 0,-42 14 443 0 0,1 0 1 0 0,-1 0-1 0 0,1 0 1 0 0,-1-1-1 0 0,0 0 1 0 0,-1 0 0 0 0,1 0-1 0 0,6-8 1 0 0,-10 11 826 0 0,25-21-4716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3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 16556 0 0,'-16'51'3346'0'0,"-26"54"1"0"0,-4-4-3117 0 0,11-26-4200 0 0,2 1-4822 0 0,60-127 4323 0 0,-20 41 4897 0 0,0 0 0 0 0,1 0 0 0 0,0 1-1 0 0,1 0 1 0 0,14-12 0 0 0,-17 16 81 0 0,1 1-1 0 0,0-1 1 0 0,-1 1-1 0 0,2 1 1 0 0,-1-1-1 0 0,0 1 1 0 0,1 0-1 0 0,-1 1 1 0 0,13-3-1 0 0,-13 4-507 0 0,-1 1 0 0 0,1-1 0 0 0,0 1 0 0 0,-1 0 0 0 0,1 1 0 0 0,-1 0 0 0 0,12 2 0 0 0,-16-2-39 0 0,-1-1-1 0 0,0 0 0 0 0,1 1 1 0 0,-1-1-1 0 0,0 1 0 0 0,1-1 1 0 0,-1 1-1 0 0,0-1 1 0 0,0 1-1 0 0,1 0 0 0 0,-1 0 1 0 0,0 0-1 0 0,0 0 0 0 0,0 0 1 0 0,0 0-1 0 0,0 0 0 0 0,0 0 1 0 0,-1 0-1 0 0,1 0 1 0 0,0 0-1 0 0,0 0 0 0 0,-1 1 1 0 0,1-1-1 0 0,0 2 0 0 0,-1-1-428 0 0,0-1-1 0 0,0 1 0 0 0,0-1 1 0 0,0 1-1 0 0,0 0 0 0 0,-1-1 1 0 0,1 1-1 0 0,0-1 0 0 0,-1 1 1 0 0,1-1-1 0 0,-1 1 0 0 0,0-1 1 0 0,1 0-1 0 0,-1 1 0 0 0,-2 1 1 0 0,-8 10-3457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4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13459 0 0,'47'1'1722'0'0,"0"-2"0"0"0,81-12 0 0 0,-24 1-793 0 0,-113 22-146 0 0,-12 7-848 0 0,14-13 99 0 0,-2 5-14 0 0,0-1 1 0 0,1 1 0 0 0,-1 0-1 0 0,2 1 1 0 0,-1 0 0 0 0,1 0 0 0 0,1 1-1 0 0,0 0 1 0 0,0 0 0 0 0,1 0-1 0 0,1 1 1 0 0,0 0 0 0 0,-5 22-1 0 0,8-24-503 0 0,-1 1-1 0 0,1 0 1 0 0,1-1-1 0 0,0 1 1 0 0,2 18-1 0 0,3-9-6724 0 0,-2-11 747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4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8 15203 0 0,'-5'-8'8872'0'0,"-6"29"-6718"0"0,-13 42-3288 0 0,22-57 1667 0 0,-56 152-1590 0 0,17-53-6649 0 0,21-67-1411 0 0,13-28 3810 0 0</inkml:trace>
  <inkml:trace contextRef="#ctx0" brushRef="#br0" timeOffset="1">92 178 4761 0 0,'19'-8'1904'0'0,"1"4"-183"0"0,9 3-57 0 0,-4 7-368 0 0,-1 5-159 0 0,-2 5-25 0 0,-1 0-160 0 0,-1 2-304 0 0,-3-1-272 0 0,-3-2-144 0 0,-1-1-176 0 0,-2-3-504 0 0,0-4-840 0 0,-4-3-1281 0 0,-1-3-567 0 0,-3-6 455 0 0,-1 1-1336 0 0</inkml:trace>
  <inkml:trace contextRef="#ctx0" brushRef="#br0" timeOffset="2">189 111 12003 0 0,'4'-2'632'0'0,"0"2"48"0"0,5 2 192 0 0,1 1-224 0 0,2 1-280 0 0,3 0-144 0 0,3-1-136 0 0,1-2-344 0 0,1-2-344 0 0,2-1-576 0 0,-2-2-745 0 0,-1 0-535 0 0,-2-3 111 0 0,-12-7-207 0 0,8 6-497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4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0 9258 0 0,'-8'17'2400'0'0,"-2"3"-495"0"0,-2 8-241 0 0,1 1-568 0 0,1 0-407 0 0,2 0-153 0 0,-1-1-168 0 0,2 2-160 0 0,-1-1-64 0 0,2-1-32 0 0,-2-2-32 0 0,2-2-320 0 0,-1-3-504 0 0,3-4-921 0 0,1-4-1559 0 0,0-5-257 0 0,-7-11-376 0 0</inkml:trace>
  <inkml:trace contextRef="#ctx0" brushRef="#br0" timeOffset="1">1 403 9386 0 0,'-1'6'836'0'0,"1"0"1"0"0,0-1-1 0 0,1 1 1 0 0,-1 0-1 0 0,1-1 0 0 0,0 1 1 0 0,1-1-1 0 0,-1 1 0 0 0,5 8 1 0 0,-3-9-508 0 0,-1-1 0 0 0,1 1 1 0 0,0-1-1 0 0,0 0 0 0 0,0 0 1 0 0,1 0-1 0 0,0 0 0 0 0,-1 0 1 0 0,8 4-1 0 0,-5-4-339 0 0,-1-1 0 0 0,1 0 0 0 0,-1 0 0 0 0,1-1 1 0 0,0 0-1 0 0,0 0 0 0 0,0 0 0 0 0,1 0 0 0 0,-1-1 0 0 0,0 0 0 0 0,1-1 0 0 0,-1 1 0 0 0,0-1 1 0 0,1-1-1 0 0,-1 1 0 0 0,0-1 0 0 0,1 0 0 0 0,7-2 0 0 0,-6 0-1097 0 0,0 1 0 0 0,-1-1 0 0 0,1-1-1 0 0,-1 0 1 0 0,1 0 0 0 0,-1 0 0 0 0,0-1 0 0 0,6-5-1 0 0,11-11-5773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5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95 10586 0 0,'-12'7'1737'0'0,"1"0"1"0"0,0 1-1 0 0,-13 12 0 0 0,18-14-1227 0 0,0 1 0 0 0,0-1 1 0 0,0 1-1 0 0,1 1 0 0 0,-7 11 0 0 0,9-13-455 0 0,0-1 0 0 0,1 1 0 0 0,-1 0 0 0 0,1 1 0 0 0,1-1 0 0 0,-1 0 0 0 0,1 1 0 0 0,0-1 0 0 0,1 0 0 0 0,0 1 0 0 0,0-1 0 0 0,0 1 0 0 0,1-1 0 0 0,-1 1 1 0 0,2-1-1 0 0,-1 0 0 0 0,1 1 0 0 0,0-1 0 0 0,4 9 0 0 0,-5-13-52 0 0,0 1 1 0 0,0 0-1 0 0,0-1 1 0 0,1 1-1 0 0,-1-1 1 0 0,1 1-1 0 0,-1-1 1 0 0,1 0-1 0 0,0 0 1 0 0,0 0-1 0 0,0 0 1 0 0,0 0-1 0 0,1 0 1 0 0,-1 0-1 0 0,0-1 1 0 0,1 1-1 0 0,-1-1 1 0 0,6 2-1 0 0,-5-2-4 0 0,-1-1 0 0 0,1 0 0 0 0,-1 0 0 0 0,1 0 0 0 0,0 0 0 0 0,-1 0 0 0 0,1-1 0 0 0,-1 1 0 0 0,1-1 0 0 0,-1 0 0 0 0,1 1-1 0 0,-1-1 1 0 0,1 0 0 0 0,-1 0 0 0 0,0-1 0 0 0,1 1 0 0 0,-1-1 0 0 0,0 1 0 0 0,0-1 0 0 0,3-3 0 0 0,1 0-294 0 0,0-1 0 0 0,-1 0 0 0 0,0 0 0 0 0,0 0 0 0 0,-1 0 1 0 0,1-1-1 0 0,-1 0 0 0 0,-1 0 0 0 0,0 0 0 0 0,0 0 0 0 0,4-15 1 0 0,-6 20 191 0 0,0-1 1 0 0,-1 0-1 0 0,0 0 1 0 0,1 0 0 0 0,-1 0-1 0 0,0 0 1 0 0,0 0 0 0 0,-1 0-1 0 0,1 0 1 0 0,-1 0-1 0 0,1 0 1 0 0,-1 0 0 0 0,0 0-1 0 0,0 0 1 0 0,0 1 0 0 0,-1-1-1 0 0,1 0 1 0 0,0 1-1 0 0,-1-1 1 0 0,0 1 0 0 0,0-1-1 0 0,0 1 1 0 0,0 0 0 0 0,0 0-1 0 0,0 0 1 0 0,0 0-1 0 0,-1 0 1 0 0,1 0 0 0 0,-1 1-1 0 0,1-1 1 0 0,-1 1 0 0 0,0 0-1 0 0,-5-2 1 0 0,7 2 245 0 0,0 1-1 0 0,-1-1 1 0 0,1 1 0 0 0,0 0 0 0 0,0-1 0 0 0,-1 1 0 0 0,1 0-1 0 0,0 0 1 0 0,-1 0 0 0 0,1 0 0 0 0,0 0 0 0 0,-1 0 0 0 0,-1 1-1 0 0,3-1-58 0 0,0 0-1 0 0,-1 0 1 0 0,1 0-1 0 0,-1 0 1 0 0,1 1-1 0 0,0-1 1 0 0,-1 0-1 0 0,1 0 0 0 0,0 1 1 0 0,-1-1-1 0 0,1 0 1 0 0,0 1-1 0 0,0-1 1 0 0,-1 0-1 0 0,1 1 0 0 0,0-1 1 0 0,0 0-1 0 0,-1 1 1 0 0,1-1-1 0 0,0 0 1 0 0,0 1-1 0 0,0-1 0 0 0,0 1 1 0 0,0-1-1 0 0,0 0 1 0 0,0 2-1 0 0,0-1-13 0 0,0 0-1 0 0,0 0 1 0 0,1 1 0 0 0,-1-1-1 0 0,0 0 1 0 0,1 0-1 0 0,-1 0 1 0 0,1 0-1 0 0,0 0 1 0 0,-1 0 0 0 0,1 0-1 0 0,0 0 1 0 0,0 0-1 0 0,0 0 1 0 0,0 0-1 0 0,-1 0 1 0 0,1 0 0 0 0,0 0-1 0 0,1-1 1 0 0,-1 1-1 0 0,0 0 1 0 0,0-1-1 0 0,0 1 1 0 0,0-1 0 0 0,3 1-1 0 0,1 0-146 0 0,1 0 1 0 0,-1 0-1 0 0,1 0 1 0 0,-1-1-1 0 0,1 0 0 0 0,0 0 1 0 0,-1-1-1 0 0,1 1 0 0 0,-1-1 1 0 0,1 0-1 0 0,-1-1 0 0 0,0 1 1 0 0,1-1-1 0 0,6-4 1 0 0,-3 2-1089 0 0,1-1 1 0 0,-1 0-1 0 0,0 0 1 0 0,0-1-1 0 0,-1-1 1 0 0,14-12-1 0 0,-19 15 642 0 0,0 1 0 0 0,-1-2 0 0 0,1 1 0 0 0,-1 0-1 0 0,0 0 1 0 0,0-1 0 0 0,0 1 0 0 0,-1-1 0 0 0,0 0 0 0 0,0 1-1 0 0,0-1 1 0 0,0 0 0 0 0,0-5 0 0 0,-1 6 727 0 0,0-1 0 0 0,0 1 0 0 0,0 0 0 0 0,0-1 0 0 0,-1 1 0 0 0,1 0 0 0 0,-1 0 0 0 0,0-1 0 0 0,-1 1 0 0 0,1 0 1 0 0,-1 0-1 0 0,0 0 0 0 0,0 1 0 0 0,-4-7 0 0 0,6 9-8 0 0,0 1 1 0 0,-1-1-1 0 0,1 1 0 0 0,0 0 1 0 0,-1-1-1 0 0,1 1 0 0 0,0 0 1 0 0,-1-1-1 0 0,1 1 0 0 0,-1 0 0 0 0,1-1 1 0 0,-1 1-1 0 0,1 0 0 0 0,-1 0 1 0 0,1 0-1 0 0,-1-1 0 0 0,1 1 1 0 0,-1 0-1 0 0,1 0 0 0 0,-1 0 1 0 0,1 0-1 0 0,-1 0 0 0 0,1 0 1 0 0,-1 0-1 0 0,1 0 0 0 0,-1 0 1 0 0,1 0-1 0 0,-1 0 0 0 0,1 1 1 0 0,-1-1-1 0 0,1 0 0 0 0,-1 0 1 0 0,0 1-1 0 0,-13 16 3211 0 0,-4 25-1592 0 0,18-41-1783 0 0,-41 147 1764 0 0,29-71-3099 0 0,11-59-1102 0 0,1-1-1 0 0,2 23 1 0 0,0-30-1736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5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10626 0 0,'-3'9'1445'0'0,"1"1"0"0"0,0-1-1 0 0,0 1 1 0 0,-1 12 0 0 0,3-12-989 0 0,0-1 0 0 0,0 1 0 0 0,1-1 0 0 0,0 0 0 0 0,3 11 1 0 0,-3-16-449 0 0,-1-1 0 0 0,1 1 1 0 0,0-1-1 0 0,1 1 0 0 0,-1-1 1 0 0,0 0-1 0 0,1 1 0 0 0,0-1 1 0 0,0 0-1 0 0,0 0 0 0 0,0 0 1 0 0,0 0-1 0 0,1-1 0 0 0,-1 1 1 0 0,1-1-1 0 0,-1 1 0 0 0,1-1 1 0 0,0 0-1 0 0,0 0 0 0 0,0 0 1 0 0,1 0-1 0 0,-1-1 0 0 0,0 1 1 0 0,0-1-1 0 0,1 0 0 0 0,-1 0 1 0 0,1 0-1 0 0,-1 0 0 0 0,1-1 0 0 0,0 0 1 0 0,-1 1-1 0 0,1-1 0 0 0,3-1 1 0 0,-2 1-349 0 0,0-1 0 0 0,0 0 1 0 0,0-1-1 0 0,0 1 0 0 0,0-1 1 0 0,0 0-1 0 0,0 0 0 0 0,-1 0 0 0 0,1-1 1 0 0,-1 0-1 0 0,6-4 0 0 0,-1-1-1629 0 0,0 0 1 0 0,0-1-1 0 0,12-16 0 0 0,2-4-3772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9474 0 0,'-2'3'978'0'0,"-1"-1"-1"0"0,1 1 1 0 0,0-1 0 0 0,0 1 0 0 0,0 0-1 0 0,0 0 1 0 0,0 0 0 0 0,-2 5-1 0 0,-7 32 2524 0 0,9-23-2849 0 0,0 0 1 0 0,2 29 0 0 0,1-28-513 0 0,1-1 0 0 0,1 0-1 0 0,0 0 1 0 0,9 27 0 0 0,-10-39-120 0 0,0 1 0 0 0,0 0 0 0 0,1-1 0 0 0,-1 1 0 0 0,1-1 0 0 0,1 0 1 0 0,-1 0-1 0 0,1 0 0 0 0,-1 0 0 0 0,1 0 0 0 0,1-1 0 0 0,-1 0 0 0 0,1 0 0 0 0,-1 0 0 0 0,1-1 0 0 0,9 6 0 0 0,-10-8-3 0 0,-1 0 0 0 0,1 0 0 0 0,0 0 0 0 0,0 0 0 0 0,-1-1 1 0 0,1 0-1 0 0,0 1 0 0 0,0-1 0 0 0,0-1 0 0 0,0 1 0 0 0,0 0 0 0 0,0-1 0 0 0,-1 0 0 0 0,1 0 1 0 0,0 0-1 0 0,0 0 0 0 0,-1-1 0 0 0,1 0 0 0 0,-1 1 0 0 0,0-1 0 0 0,1 0 0 0 0,-1-1 0 0 0,0 1 0 0 0,0-1 1 0 0,0 1-1 0 0,0-1 0 0 0,-1 0 0 0 0,1 0 0 0 0,2-4 0 0 0,1-1 10 0 0,-1 0 0 0 0,0 0 0 0 0,0 0-1 0 0,0-1 1 0 0,-1 1 0 0 0,-1-1 0 0 0,1 0 0 0 0,-1 0-1 0 0,-1-1 1 0 0,3-16 0 0 0,-5 18-190 0 0,0-1 0 0 0,-1 1 0 0 0,0 0 0 0 0,0 0-1 0 0,0 0 1 0 0,-1 0 0 0 0,0 0 0 0 0,-1 0 0 0 0,0 0 0 0 0,0 1-1 0 0,-1-1 1 0 0,0 1 0 0 0,0 0 0 0 0,-1 0 0 0 0,-9-11 0 0 0,10 13-211 0 0,-1 0 1 0 0,0-1 0 0 0,-1 1-1 0 0,1 1 1 0 0,-1-1 0 0 0,0 1 0 0 0,0 0-1 0 0,0 1 1 0 0,-1-1 0 0 0,0 1-1 0 0,1 0 1 0 0,-1 1 0 0 0,0 0-1 0 0,0 0 1 0 0,0 0 0 0 0,0 1-1 0 0,-1 0 1 0 0,-7 0 0 0 0,11 2 241 0 0,-1 0 0 0 0,1 0 0 0 0,0 0 0 0 0,0 1 0 0 0,0-1 0 0 0,0 1 0 0 0,0 0 0 0 0,0 0 0 0 0,1 0 0 0 0,-1 1 0 0 0,1 0 0 0 0,-1-1 0 0 0,1 1 0 0 0,0 0 0 0 0,0 0 0 0 0,0 1 0 0 0,1-1 0 0 0,-1 1 0 0 0,1-1 0 0 0,-1 1 0 0 0,-2 8 1 0 0,1-5 259 0 0,0 1 0 0 0,1-1 0 0 0,0 1 0 0 0,1 0 0 0 0,0 0 0 0 0,0 1 1 0 0,0-1-1 0 0,1 0 0 0 0,0 1 0 0 0,1 12 0 0 0,0-18 1 0 0,1-1 0 0 0,-1 0 0 0 0,1 0 0 0 0,-1 0 0 0 0,1 0 0 0 0,0 0 0 0 0,0 0 0 0 0,0 0 0 0 0,0 0 0 0 0,0 0 0 0 0,0 0 0 0 0,0 0 0 0 0,1-1 0 0 0,-1 1 0 0 0,0-1 0 0 0,1 1 1 0 0,0-1-1 0 0,-1 1 0 0 0,1-1 0 0 0,0 0 0 0 0,0 0 0 0 0,0 1 0 0 0,0-2 0 0 0,0 1 0 0 0,0 0 0 0 0,0 0 0 0 0,0-1 0 0 0,0 1 0 0 0,0-1 0 0 0,0 1 0 0 0,0-1 0 0 0,4 0 0 0 0,7 1 172 0 0,0-2 0 0 0,0 1 0 0 0,0-2 1 0 0,18-3-1 0 0,-9 1-258 0 0,22-4-41 0 0,33-3-372 0 0,-27 10-5246 0 0,-40 3 1089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4:5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16988 0 0,'1'10'992'0'0,"3"-3"8"0"0,2 2 360 0 0,7-3 105 0 0,4-5-409 0 0,7-2-328 0 0,6-5-344 0 0,3-4-192 0 0,5-2-80 0 0,1-1-112 0 0,0 0-272 0 0,-3 0-536 0 0,-5 2-632 0 0,-7 3-697 0 0,-6 0-1384 0 0,-6 2-1056 0 0</inkml:trace>
  <inkml:trace contextRef="#ctx0" brushRef="#br0" timeOffset="1">177 85 12619 0 0,'-7'17'3608'0'0,"-1"2"-903"0"0,0 5-568 0 0,3 0-673 0 0,2-3-552 0 0,2 1-504 0 0,2-3-288 0 0,2-2-88 0 0,2-3-120 0 0,4-2-344 0 0,4-1-928 0 0,4-4-2001 0 0,1-5-2176 0 0,4-4-2881 0 0</inkml:trace>
  <inkml:trace contextRef="#ctx0" brushRef="#br0" timeOffset="2">431 273 19300 0 0,'-3'12'2521'0'0,"2"-1"-1233"0"0,-1 4-8 0 0,1-5-488 0 0,0-2-552 0 0,2-3-496 0 0,2-4-784 0 0,2-1-1432 0 0,2-3-3034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5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5553 0 0,'16'7'8458'0'0,"19"-3"-7874"0"0,-15-3-196 0 0,25 7 44 0 0,1 1 106 0 0,1-2 1 0 0,0-1-1 0 0,56-3 1 0 0,-95-3-883 0 0,-1-1-1 0 0,1 0 1 0 0,-1-1 0 0 0,11-3-1 0 0,-13 3-649 0 0,0 0-1 0 0,0 0 1 0 0,0 0-1 0 0,-1-1 1 0 0,1 0-1 0 0,-1 0 1 0 0,5-4-1 0 0,3-2-1700 0 0,5 5-765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2 230 3361 0 0,'0'-30'880'0'0,"-1"11"132"0"0,0-1-1 0 0,2 0 0 0 0,0 1 1 0 0,2-1-1 0 0,0 0 0 0 0,1 1 1 0 0,7-21-1 0 0,-11 38-915 0 0,1 1-1 0 0,-1-1 1 0 0,1 1 0 0 0,0-1-1 0 0,0 1 1 0 0,-1 0 0 0 0,1-1 0 0 0,0 1-1 0 0,0 0 1 0 0,0 0 0 0 0,0 0-1 0 0,0 0 1 0 0,0-1 0 0 0,1 1-1 0 0,1-1 1 0 0,-2 2-39 0 0,-1 0 0 0 0,1 0 0 0 0,-1 0 0 0 0,1 0 0 0 0,0 0-1 0 0,-1 0 1 0 0,1 0 0 0 0,-1 0 0 0 0,1 0 0 0 0,-1 0 0 0 0,1 0 0 0 0,-1 1 0 0 0,1-1 0 0 0,0 0 0 0 0,-1 0-1 0 0,1 1 1 0 0,-1-1 0 0 0,1 0 0 0 0,-1 0 0 0 0,0 1 0 0 0,1-1 0 0 0,-1 1 0 0 0,1-1 0 0 0,-1 0 0 0 0,0 1 0 0 0,1-1-1 0 0,-1 1 1 0 0,3 4 191 0 0,0 0 0 0 0,-1-1 0 0 0,1 1 0 0 0,-1 0 0 0 0,0 0 0 0 0,-1 0 0 0 0,2 7 0 0 0,7 47 1031 0 0,3 82 1 0 0,3 23-884 0 0,23 23-233 0 0,-31-160-1023 0 0,1 0 0 0 0,1-1-1 0 0,1 0 1 0 0,26 43 0 0 0,-36-68 733 0 0,-1 0-233 0 0,1 0 0 0 0,-1 1 0 0 0,1-1 1 0 0,0 0-1 0 0,0 0 0 0 0,-1 0 0 0 0,1 0 0 0 0,0 0 0 0 0,0 0 0 0 0,0 0 1 0 0,0-1-1 0 0,0 1 0 0 0,0 0 0 0 0,1 0 0 0 0,-1-1 0 0 0,0 1 0 0 0,0-1 1 0 0,2 1-1 0 0,7-3-5524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47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739 1 14451 0 0,'-1'0'103'0'0,"0"1"0"0"0,0 0-1 0 0,0-1 1 0 0,0 1 0 0 0,0 0 0 0 0,0 0 0 0 0,0 0 0 0 0,0 0-1 0 0,0 0 1 0 0,0 0 0 0 0,1 0 0 0 0,-1 0 0 0 0,0 0-1 0 0,1 0 1 0 0,-1 1 0 0 0,1-1 0 0 0,-1 0 0 0 0,1 0-1 0 0,0 0 1 0 0,-1 1 0 0 0,1-1 0 0 0,0 0 0 0 0,0 1-1 0 0,0-1 1 0 0,0 0 0 0 0,0 1 0 0 0,0 1 0 0 0,2-1-60 0 0,-1 0 1 0 0,1-1-1 0 0,-1 1 1 0 0,1 0 0 0 0,0-1-1 0 0,0 1 1 0 0,-1-1 0 0 0,1 1-1 0 0,0-1 1 0 0,0 0-1 0 0,0 0 1 0 0,1 0 0 0 0,-1 0-1 0 0,2 1 1 0 0,9 4 136 0 0,-1 0 1 0 0,0 2-1 0 0,0-1 0 0 0,-1 2 1 0 0,0-1-1 0 0,-1 2 0 0 0,0-1 1 0 0,14 17-1 0 0,65 97-17 0 0,-65-86-127 0 0,222 340-66 0 0,-194-288-5 0 0,-4 3 0 0 0,49 131 0 0 0,-71-145 47 0 0,-4 1-1 0 0,-3 2 1 0 0,15 133 0 0 0,-26-98-4 0 0,-5-1 0 0 0,-11 121 0 0 0,-56 231 298 0 0,-38-14 588 0 0,-236 577 1606 0 0,-120 113-721 0 0,240-717-1315 0 0,-30-18-2101 0 0,156-261-1241 0 0,84-136 109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5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4561 0 0,'7'-1'9533'0'0,"3"0"-4014"0"0,11-1-2669 0 0,-16 2-2957 0 0,1-1-1 0 0,-1 1 1 0 0,1 1-1 0 0,-1-1 0 0 0,1 1 1 0 0,-1 0-1 0 0,1 0 1 0 0,6 3-1 0 0,-6-2 145 0 0,0 0-1 0 0,-1 1 1 0 0,1-1-1 0 0,-1 1 1 0 0,1 1-1 0 0,-1-1 1 0 0,0 1-1 0 0,-1 0 1 0 0,7 6-1 0 0,-9-8-9 0 0,-1 1 0 0 0,1-1 0 0 0,-1 0 1 0 0,0 1-1 0 0,0-1 0 0 0,0 1 0 0 0,0-1 0 0 0,0 1 0 0 0,-1-1 0 0 0,1 1 0 0 0,-1 0 1 0 0,1-1-1 0 0,-1 1 0 0 0,0 0 0 0 0,0-1 0 0 0,0 1 0 0 0,-1 0 0 0 0,1-1 0 0 0,-1 1 1 0 0,1-1-1 0 0,-1 1 0 0 0,0 0 0 0 0,0-1 0 0 0,-1 3 0 0 0,-3 5 12 0 0,-1 0-1 0 0,0 0 1 0 0,-1-1-1 0 0,1 0 1 0 0,-2 0-1 0 0,1 0 1 0 0,-1-1-1 0 0,-1-1 1 0 0,1 1 0 0 0,-1-1-1 0 0,-12 6 1 0 0,-21 20-1306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5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62 4561 0 0,'-6'-19'13387'0'0,"6"18"-13239"0"0,1 0 1 0 0,-1 0-1 0 0,1 1 0 0 0,-1-1 0 0 0,1 0 0 0 0,0 0 0 0 0,-1 1 0 0 0,1-1 1 0 0,0 0-1 0 0,0 1 0 0 0,-1-1 0 0 0,1 1 0 0 0,0-1 0 0 0,0 1 0 0 0,0-1 0 0 0,0 1 1 0 0,0-1-1 0 0,0 1 0 0 0,-1 0 0 0 0,1 0 0 0 0,1-1 0 0 0,22-5 331 0 0,0 1 0 0 0,0 1 0 0 0,44-1-1 0 0,-20 1-2550 0 0,-2-2-4003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6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5321 0 0,'-3'0'593'0'0,"1"0"-1"0"0,-1 1 1 0 0,1-1-1 0 0,0 1 0 0 0,-1 0 1 0 0,1 0-1 0 0,0-1 1 0 0,0 1-1 0 0,-1 1 1 0 0,1-1-1 0 0,0 0 1 0 0,0 0-1 0 0,0 1 1 0 0,0 0-1 0 0,1-1 1 0 0,-1 1-1 0 0,-2 2 1 0 0,1 0-99 0 0,1 0 0 0 0,0 0 0 0 0,-1 0 0 0 0,1 1 0 0 0,0-1 0 0 0,1 1 0 0 0,-1-1 0 0 0,0 7 0 0 0,-1 8-242 0 0,1 0 0 0 0,1 0 0 0 0,1 29 0 0 0,1-44-171 0 0,1 17 347 0 0,3-6-3829 0 0,-5-15 3237 0 0,1 0 1 0 0,-1 0-1 0 0,0 1 1 0 0,0-1-1 0 0,0 0 1 0 0,1 0-1 0 0,-1 1 1 0 0,0-1-1 0 0,0 0 1 0 0,1 0-1 0 0,-1 0 1 0 0,0 0-1 0 0,1 1 1 0 0,-1-1-1 0 0,0 0 1 0 0,0 0-1 0 0,1 0 1 0 0,-1 0-1 0 0,0 0 1 0 0,1 0-1 0 0,-1 0 1 0 0,0 0-1 0 0,1 0 1 0 0,-1 0-1 0 0,0 0 1 0 0,1 0 0 0 0,-1 0-1 0 0,0 0 1 0 0,1 0-1 0 0,-1 0 1 0 0,0 0-1 0 0,1-1 1 0 0,14-15-5391 0 0,-6 1 4326 0 0,-1-1 0 0 0,8-20 0 0 0,-10 21 2460 0 0,0 0-1 0 0,16-25 1 0 0,-22 39-1094 0 0,1 1 0 0 0,-1 0 1 0 0,0 0-1 0 0,0-1 0 0 0,0 1 1 0 0,0 0-1 0 0,0-1 0 0 0,0 1 1 0 0,0 0-1 0 0,1 0 0 0 0,-1-1 1 0 0,0 1-1 0 0,0 0 0 0 0,1 0 1 0 0,-1-1-1 0 0,0 1 0 0 0,0 0 1 0 0,0 0-1 0 0,1 0 1 0 0,-1-1-1 0 0,0 1 0 0 0,1 0 1 0 0,-1 0-1 0 0,0 0 0 0 0,1 0 1 0 0,-1 0-1 0 0,0 0 0 0 0,0-1 1 0 0,1 1-1 0 0,-1 0 0 0 0,0 0 1 0 0,1 0-1 0 0,-1 0 0 0 0,0 0 1 0 0,1 0-1 0 0,-1 0 0 0 0,0 1 1 0 0,1-1-1 0 0,-1 0 0 0 0,0 0 1 0 0,1 0-1 0 0,-1 0 0 0 0,5 17 2584 0 0,-3 22-1035 0 0,-4-23-1258 0 0,1-1 1 0 0,-2 0-1 0 0,-5 21 1 0 0,6-31-525 0 0,0 1 0 0 0,0-1 1 0 0,0 1-1 0 0,-1-1 1 0 0,-4 6-1 0 0,5-9-227 0 0,1 1 0 0 0,-1-1 0 0 0,1-1-1 0 0,-1 1 1 0 0,0 0 0 0 0,0 0 0 0 0,0-1 0 0 0,0 1-1 0 0,0-1 1 0 0,-1 0 0 0 0,1 1 0 0 0,-5 0 0 0 0,3-1-142 0 0,0 0 0 0 0,-1-1 1 0 0,1 0-1 0 0,-1 0 1 0 0,1 0-1 0 0,0 0 1 0 0,-1-1-1 0 0,1 0 1 0 0,0 0-1 0 0,0 0 1 0 0,-1 0-1 0 0,1-1 1 0 0,-6-2-1 0 0,-26-6 3366 0 0,42 15-1373 0 0,11 3-391 0 0,-8-6-1109 0 0,1 0-1 0 0,0-1 1 0 0,0-1 0 0 0,0 1-1 0 0,0-2 1 0 0,17-2-1 0 0,-17 2-1307 0 0,1-1 1 0 0,-1-1-1 0 0,0 0 0 0 0,0 0 0 0 0,-1-1 0 0 0,13-6 0 0 0,-8 1-2281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6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5553 0 0,'-4'12'10150'0'0,"5"18"-7712"0"0,-1-27-1720 0 0,1 16-433 0 0,-1 0 0 0 0,-1 1 1 0 0,-1-1-1 0 0,0 0 1 0 0,-2 0-1 0 0,-8 28 0 0 0,19-57-629 0 0,0 1 0 0 0,1-1-1 0 0,0 1 1 0 0,1 1-1 0 0,0 0 1 0 0,17-13 0 0 0,-21 17 310 0 0,4-2-527 0 0,-1 0 0 0 0,1 1 1 0 0,-1 1-1 0 0,15-6 0 0 0,13-8-2074 0 0,-25 9-3766 0 0,-5 7 2077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6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 7538 0 0,'-19'-8'12023'0'0,"25"15"-9981"0"0,-2-4-1830 0 0,1 1 0 0 0,0-1 1 0 0,0 0-1 0 0,0-1 0 0 0,0 1 0 0 0,0-1 0 0 0,10 3 0 0 0,18 8-139 0 0,-28-10-50 0 0,1 0-1 0 0,-1 0 1 0 0,-1 1 0 0 0,1 0 0 0 0,0 0-1 0 0,-1 0 1 0 0,0 0 0 0 0,0 1 0 0 0,0-1-1 0 0,0 1 1 0 0,-1 0 0 0 0,0 0-1 0 0,4 9 1 0 0,-6-11-42 0 0,0 0 0 0 0,0 0 0 0 0,-1 0-1 0 0,1 0 1 0 0,-1 0 0 0 0,0 0 0 0 0,0 0 0 0 0,0 0 0 0 0,0 0-1 0 0,-1 0 1 0 0,1 0 0 0 0,-1 0 0 0 0,0 0 0 0 0,1 0 0 0 0,-2 0-1 0 0,1 0 1 0 0,0 0 0 0 0,0 0 0 0 0,-1-1 0 0 0,0 1 0 0 0,1-1-1 0 0,-1 1 1 0 0,0-1 0 0 0,0 1 0 0 0,0-1 0 0 0,-1 0-1 0 0,-3 3 1 0 0,-14 9-306 0 0,15-10 322 0 0,0-1 0 0 0,0 0 0 0 0,0 1 1 0 0,1 0-1 0 0,0 0 0 0 0,0 0 0 0 0,-5 6 1 0 0,9-9 7 0 0,-1-1-1 0 0,1 1 1 0 0,-1 0 0 0 0,1 0 0 0 0,0 0 0 0 0,0 0 0 0 0,-1 0 0 0 0,1-1 0 0 0,0 1 0 0 0,0 0 0 0 0,0 0 0 0 0,0 0 0 0 0,0 0 0 0 0,0 0 0 0 0,0 0 0 0 0,0 0 0 0 0,0 0-1 0 0,0 0 1 0 0,1-1 0 0 0,0 3 0 0 0,0-1-1 0 0,0 0-1 0 0,0-1 0 0 0,1 1 0 0 0,-1 0 1 0 0,1-1-1 0 0,-1 1 0 0 0,1-1 1 0 0,0 1-1 0 0,0-1 0 0 0,-1 0 0 0 0,1 0 1 0 0,3 2-1 0 0,1-1-14 0 0,-1 1-1 0 0,1-1 1 0 0,0 0-1 0 0,0-1 1 0 0,0 1 0 0 0,0-1-1 0 0,7 0 1 0 0,-3 0-687 0 0,0-1 1 0 0,0 0-1 0 0,0-1 0 0 0,0 0 1 0 0,0 0-1 0 0,-1-1 0 0 0,17-6 1 0 0,-20 7 166 0 0,-1-2 0 0 0,1 1 0 0 0,-1-1 0 0 0,0 0 0 0 0,0 0 0 0 0,0 0 0 0 0,0-1 0 0 0,0 1 0 0 0,-1-1 0 0 0,7-8 0 0 0,-9 10 361 0 0,0-1-1 0 0,0 0 1 0 0,0-1 0 0 0,0 1 0 0 0,-1 0-1 0 0,0 0 1 0 0,1-1 0 0 0,-1 1-1 0 0,0-1 1 0 0,-1 1 0 0 0,1-1-1 0 0,0 1 1 0 0,-1-1 0 0 0,0 1 0 0 0,0-1-1 0 0,0 0 1 0 0,0 1 0 0 0,-2-6-1 0 0,-10-25 1927 0 0,-5 18 9049 0 0,12 26-9370 0 0,0 8-922 0 0,4-15-445 0 0,-11 67 605 0 0,11-65-672 0 0,1-1 0 0 0,-1 1-1 0 0,1 0 1 0 0,1-1 0 0 0,-1 1 0 0 0,1 0 0 0 0,-1-1 0 0 0,1 1 0 0 0,1 0-1 0 0,-1-1 1 0 0,1 0 0 0 0,3 8 0 0 0,-4-11-20 0 0,0 0 0 0 0,0 0 1 0 0,0 0-1 0 0,1 0 0 0 0,-1 0 0 0 0,0-1 0 0 0,0 1 1 0 0,1 0-1 0 0,-1 0 0 0 0,1-1 0 0 0,-1 1 0 0 0,0-1 0 0 0,1 0 1 0 0,-1 1-1 0 0,1-1 0 0 0,-1 0 0 0 0,1 0 0 0 0,-1 0 1 0 0,1 0-1 0 0,0 0 0 0 0,-1 0 0 0 0,1 0 0 0 0,2-1 1 0 0,40-11-656 0 0,-31 8 281 0 0,51-17-4162 0 0,-1-4-5992 0 0,-49 18 5974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7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75 6193 0 0,'-2'3'9403'0'0,"-1"6"-4942"0"0,-7 28-3569 0 0,9-31 276 0 0,-12 37 259 0 0,9-32-1372 0 0,0-1 0 0 0,1 1 0 0 0,0 0 0 0 0,1 1 0 0 0,0-1 0 0 0,1 0 1 0 0,0 1-1 0 0,1 11 0 0 0,0-22-73 0 0,0-1-1 0 0,0 0 1 0 0,0 0 0 0 0,0 0 0 0 0,0 0-1 0 0,0 0 1 0 0,0 0 0 0 0,0 0 0 0 0,0 0-1 0 0,0 1 1 0 0,0-1 0 0 0,0 0 0 0 0,0 0-1 0 0,0 0 1 0 0,0 0 0 0 0,0 0 0 0 0,0 0-1 0 0,0 0 1 0 0,0 0 0 0 0,0 0 0 0 0,0 1-1 0 0,0-1 1 0 0,0 0 0 0 0,0 0 0 0 0,1 0 0 0 0,-1 0-1 0 0,0 0 1 0 0,0 0 0 0 0,0 0 0 0 0,0 0-1 0 0,0 0 1 0 0,0 0 0 0 0,0 0 0 0 0,0 0-1 0 0,0 0 1 0 0,0 0 0 0 0,1 0 0 0 0,-1 0-1 0 0,0 0 1 0 0,0 0 0 0 0,0 0 0 0 0,0 0-1 0 0,0 0 1 0 0,0 0 0 0 0,0 0 0 0 0,0 0-1 0 0,1 0 1 0 0,-1 0 0 0 0,0 0 0 0 0,0 0-1 0 0,0 0 1 0 0,0 0 0 0 0,0 0 0 0 0,0 0 0 0 0,0 0-1 0 0,0 0 1 0 0,0 0 0 0 0,1 0 0 0 0,-1 0-1 0 0,0 0 1 0 0,0 0 0 0 0,0 0 0 0 0,0 0-1 0 0,0-1 1 0 0,0 1 0 0 0,7-10-688 0 0,4-12-110 0 0,-5 3 166 0 0,-1-1 1 0 0,0 1-1 0 0,2-37 0 0 0,-5 37 367 0 0,0 0 1 0 0,2 1-1 0 0,0-1 0 0 0,7-20 0 0 0,-10 38 417 0 0,-1-1 0 0 0,1 1 1 0 0,-1-1-1 0 0,1 1 0 0 0,0-1 0 0 0,0 1 0 0 0,-1-1 0 0 0,1 1 1 0 0,0-1-1 0 0,0 1 0 0 0,0 0 0 0 0,1 0 0 0 0,-1 0 0 0 0,0-1 1 0 0,0 1-1 0 0,1 0 0 0 0,-1 0 0 0 0,0 1 0 0 0,1-1 1 0 0,1-1-1 0 0,-2 2-45 0 0,0 0-1 0 0,0 1 1 0 0,0-1 0 0 0,0 0 0 0 0,0 0 0 0 0,0 0 0 0 0,0 1 0 0 0,1-1 0 0 0,-1 1 0 0 0,0-1-1 0 0,0 1 1 0 0,-1-1 0 0 0,1 1 0 0 0,0-1 0 0 0,0 1 0 0 0,0 0 0 0 0,0 0 0 0 0,0-1 0 0 0,-1 1 0 0 0,1 0-1 0 0,1 2 1 0 0,5 7 151 0 0,-1 0 0 0 0,0 1 0 0 0,-1 0 1 0 0,5 12-1 0 0,-7-14-409 0 0,9 17 232 0 0,-7-19 0 0 0,-1 1 0 0 0,-1 0 0 0 0,1 0-1 0 0,-1 0 1 0 0,-1 0 0 0 0,1 0 0 0 0,-1 1 0 0 0,-1-1-1 0 0,1 14 1 0 0,-2-21-45 0 0,-1 1 0 0 0,0-1 1 0 0,1 1-1 0 0,-1-1 0 0 0,0 1 0 0 0,0-1 0 0 0,0 1 0 0 0,0-1 1 0 0,0 0-1 0 0,0 0 0 0 0,0 1 0 0 0,-1-1 0 0 0,1 0 1 0 0,0 0-1 0 0,-1 0 0 0 0,1 0 0 0 0,-1-1 0 0 0,1 1 0 0 0,-1 0 1 0 0,1 0-1 0 0,-1-1 0 0 0,0 1 0 0 0,1-1 0 0 0,-1 0 0 0 0,0 1 1 0 0,-1-1-1 0 0,-50 5-133 0 0,48-5 138 0 0,-12 0-42 0 0,13-1 24 0 0,0 1 0 0 0,0 0 0 0 0,0 0 0 0 0,-1 0-1 0 0,1 0 1 0 0,0 1 0 0 0,0 0 0 0 0,-6 2 0 0 0,32 6-31 0 0,29-2 692 0 0,1-7-3906 0 0,-42-1 1863 0 0,1 0-1 0 0,-1-1 0 0 0,0 0 0 0 0,0-1 0 0 0,0 0 1 0 0,0-1-1 0 0,0 0 0 0 0,0 0 0 0 0,-1-1 0 0 0,0 0 1 0 0,0-1-1 0 0,14-11 0 0 0,-5 0-1052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7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73 2232 0 0,'-2'-5'688'0'0,"-14"-41"4403"0"0,15 44-4462 0 0,0 0-1 0 0,0 1 1 0 0,0-1-1 0 0,0 0 1 0 0,-1 0 0 0 0,1 1-1 0 0,-1-1 1 0 0,1 0-1 0 0,-1 1 1 0 0,0 0-1 0 0,-2-2 1 0 0,4 3-405 0 0,-1-1-1 0 0,0 1 1 0 0,0 0-1 0 0,1 0 1 0 0,-1 0 0 0 0,0 0-1 0 0,0 1 1 0 0,1-1-1 0 0,-1 0 1 0 0,0 0 0 0 0,0 0-1 0 0,1 1 1 0 0,-1-1-1 0 0,0 0 1 0 0,0 0 0 0 0,1 1-1 0 0,-1-1 1 0 0,1 1-1 0 0,-1-1 1 0 0,0 1 0 0 0,1-1-1 0 0,-1 1 1 0 0,1-1-1 0 0,-1 1 1 0 0,1 0 0 0 0,-1-1-1 0 0,1 1 1 0 0,-1-1-1 0 0,1 1 1 0 0,0 0-1 0 0,-1 1 1 0 0,-12 25 837 0 0,12-26-851 0 0,-8 21-80 0 0,2 0 0 0 0,0 0 0 0 0,1 1 0 0 0,1-1 1 0 0,1 1-1 0 0,1 1 0 0 0,2-1 0 0 0,0 0 0 0 0,3 39 0 0 0,-1-59-297 0 0,-1-1-1 0 0,0 1 1 0 0,1 0-1 0 0,0-1 1 0 0,-1 1-1 0 0,1 0 1 0 0,0-1-1 0 0,0 1 1 0 0,1-1-1 0 0,-1 0 1 0 0,0 1-1 0 0,1-1 0 0 0,-1 0 1 0 0,1 0-1 0 0,0 0 1 0 0,0 0-1 0 0,2 2 1 0 0,-2-3-323 0 0,-1 0 0 0 0,1-1 0 0 0,0 1 1 0 0,0-1-1 0 0,0 1 0 0 0,0-1 0 0 0,-1 0 0 0 0,1 0 1 0 0,0 0-1 0 0,0 0 0 0 0,0 0 0 0 0,0 0 1 0 0,0 0-1 0 0,-1-1 0 0 0,1 1 0 0 0,0-1 0 0 0,0 1 1 0 0,0-1-1 0 0,-1 0 0 0 0,1 1 0 0 0,0-1 1 0 0,-1 0-1 0 0,1 0 0 0 0,-1 0 0 0 0,3-2 0 0 0,14-11-5848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8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11554 0 0,'-5'6'9334'0'0,"6"-6"-9075"0"0,6 6 2565 0 0,17 2-3244 0 0,-22-7 951 0 0,60 18-187 0 0,-38-10-415 0 0,1-2 1 0 0,0 0-1 0 0,28 3 1 0 0,-41-12-182 0 0,-20-6 281 0 0,-21-6 190 0 0,21 11-205 0 0,0 2 0 0 0,0-1 0 0 0,0 1 0 0 0,-1 0-1 0 0,1 1 1 0 0,0 0 0 0 0,0 0 0 0 0,0 1 0 0 0,-1 0 0 0 0,1 0 0 0 0,0 1 0 0 0,0 0 0 0 0,0 1 0 0 0,1-1 0 0 0,-1 2 0 0 0,1-1 0 0 0,-1 1-1 0 0,1 0 1 0 0,0 0 0 0 0,-12 11 0 0 0,12-9-16 0 0,-1 1 0 0 0,1 0-1 0 0,0 1 1 0 0,1-1 0 0 0,0 1-1 0 0,0 1 1 0 0,1-1 0 0 0,0 1 0 0 0,0 0-1 0 0,1 0 1 0 0,1 0 0 0 0,-1 1-1 0 0,1-1 1 0 0,1 1 0 0 0,0 0-1 0 0,-2 20 1 0 0,4-26 7 0 0,1 0 1 0 0,-1 0-1 0 0,1 0 0 0 0,0 1 1 0 0,0-1-1 0 0,0 0 0 0 0,1 0 0 0 0,-1 0 1 0 0,1-1-1 0 0,0 1 0 0 0,0 0 1 0 0,1-1-1 0 0,-1 1 0 0 0,1-1 0 0 0,-1 0 1 0 0,1 1-1 0 0,0-1 0 0 0,0-1 0 0 0,1 1 1 0 0,-1 0-1 0 0,1-1 0 0 0,-1 0 1 0 0,1 0-1 0 0,0 0 0 0 0,0 0 0 0 0,-1 0 1 0 0,1-1-1 0 0,0 0 0 0 0,1 1 0 0 0,3-1 1 0 0,-2 1-421 0 0,0-1 0 0 0,0 0 0 0 0,0-1 1 0 0,0 0-1 0 0,1 1 0 0 0,-1-2 0 0 0,0 1 0 0 0,0-1 1 0 0,9-2-1 0 0,15-11-5479 0 0,-27 12 4707 0 0,0 0 0 0 0,-1-1 1 0 0,1 1-1 0 0,-1 0 0 0 0,1-1 0 0 0,-1 0 1 0 0,3-4-1 0 0,1-8-2834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 8858 0 0,'-1'0'405'0'0,"0"1"-1"0"0,0 0 1 0 0,1-1 0 0 0,-1 1 0 0 0,0 0-1 0 0,0 0 1 0 0,0 0 0 0 0,0 0 0 0 0,1 0-1 0 0,-1 0 1 0 0,0 0 0 0 0,1 0 0 0 0,-1 0-1 0 0,1 0 1 0 0,-1 0 0 0 0,1 0 0 0 0,0 0-1 0 0,-1 0 1 0 0,1 1 0 0 0,0-1 0 0 0,0 0-1 0 0,0 0 1 0 0,0 0 0 0 0,0 1 0 0 0,0-1-1 0 0,0 0 1 0 0,0 2 0 0 0,1-1-159 0 0,1 0 0 0 0,-1 0 0 0 0,0 0-1 0 0,0 0 1 0 0,1-1 0 0 0,-1 1 0 0 0,1 0 0 0 0,0-1 0 0 0,-1 1 0 0 0,1-1 0 0 0,0 1 0 0 0,0-1 0 0 0,3 2 0 0 0,4 2-221 0 0,1-1 0 0 0,0 1 0 0 0,0-2 1 0 0,0 1-1 0 0,12 1 0 0 0,0-2-1468 0 0,0-2 0 0 0,0 0 0 0 0,0-1 0 0 0,0-2 0 0 0,32-5-1 0 0,14-7 4595 0 0,-63 14-3477 0 0,0-1-1 0 0,0-1 1 0 0,0 1 0 0 0,0-1-1 0 0,0 0 1 0 0,-1 0-1 0 0,1 0 1 0 0,-1 0 0 0 0,1-1-1 0 0,-1 0 1 0 0,0 0-1 0 0,0 0 1 0 0,0-1 0 0 0,0 1-1 0 0,6-9 1 0 0,11-25 8881 0 0,-22 51-6289 0 0,-5 18-1473 0 0,-20 37 299 0 0,15-45-1235 0 0,1 2 0 0 0,2 0 0 0 0,0 0 1 0 0,2 0-1 0 0,-5 46 0 0 0,14-42-2620 0 0,8-14-6578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9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0 3193 0 0,'-14'7'2362'0'0,"0"0"1"0"0,1 0-1 0 0,0 1 0 0 0,0 1 1 0 0,-18 17-1 0 0,-2-1 1309 0 0,27-20-3355 0 0,0 0 0 0 0,0 0 0 0 0,0 1 0 0 0,1-1 0 0 0,0 1 0 0 0,0 0 1 0 0,1 1-1 0 0,-1-1 0 0 0,-6 15 0 0 0,9-15-311 0 0,-1 1-1 0 0,1 0 1 0 0,0 0-1 0 0,1 0 1 0 0,0 0 0 0 0,0 0-1 0 0,0 0 1 0 0,1 0 0 0 0,0 0-1 0 0,0 0 1 0 0,1 0 0 0 0,0 0-1 0 0,0 0 1 0 0,0 0 0 0 0,1 0-1 0 0,1 0 1 0 0,3 10 0 0 0,-4-13-71 0 0,1 1 1 0 0,-1 0 0 0 0,1-1 0 0 0,-1 1 0 0 0,2-1-1 0 0,-1 0 1 0 0,0 0 0 0 0,1 0 0 0 0,-1-1 0 0 0,1 1-1 0 0,0-1 1 0 0,1 0 0 0 0,-1 0 0 0 0,0 0 0 0 0,1-1-1 0 0,0 1 1 0 0,-1-1 0 0 0,1 0 0 0 0,0 0 0 0 0,0-1-1 0 0,0 0 1 0 0,0 0 0 0 0,0 0 0 0 0,1 0 0 0 0,-1-1-1 0 0,0 0 1 0 0,0 0 0 0 0,0 0 0 0 0,1 0 0 0 0,-1-1-1 0 0,0 0 1 0 0,0 0 0 0 0,0-1 0 0 0,0 1 0 0 0,0-1-1 0 0,0 0 1 0 0,-1-1 0 0 0,1 1 0 0 0,-1-1 0 0 0,1 0-1 0 0,-1 0 1 0 0,0 0 0 0 0,0 0 0 0 0,0-1 0 0 0,-1 0-1 0 0,1 1 1 0 0,-1-1 0 0 0,0-1 0 0 0,0 1 0 0 0,0 0-1 0 0,0-1 1 0 0,1-5 0 0 0,-1 3-60 0 0,0-1 0 0 0,-1 0 0 0 0,0 0 0 0 0,0-1 0 0 0,-1 1 0 0 0,0 0 0 0 0,-1-1 0 0 0,0 1 0 0 0,0 0 0 0 0,-1-1 0 0 0,1 1 0 0 0,-2 0 0 0 0,1-1-1 0 0,-6-12 1 0 0,4 11 195 0 0,0 1 0 0 0,-1-1 0 0 0,0 1 0 0 0,-1 1 0 0 0,0-1 0 0 0,-1 0 0 0 0,1 1 1 0 0,-1 0-1 0 0,-1 1 0 0 0,0-1 0 0 0,0 1 0 0 0,-8-6 0 0 0,14 12-37 0 0,0 0 0 0 0,0 1 0 0 0,1-1 0 0 0,-1 1 0 0 0,0-1 0 0 0,0 1 1 0 0,0-1-1 0 0,0 1 0 0 0,0-1 0 0 0,0 1 0 0 0,0 0 0 0 0,0-1 0 0 0,0 1 1 0 0,0 0-1 0 0,0 0 0 0 0,0 0 0 0 0,0 0 0 0 0,-2 0 0 0 0,3 0-14 0 0,-1 1 0 0 0,1-1 0 0 0,-1 0 0 0 0,1 0 0 0 0,-1 1 0 0 0,1-1 0 0 0,-1 1 0 0 0,1-1-1 0 0,0 0 1 0 0,-1 1 0 0 0,1-1 0 0 0,-1 1 0 0 0,1-1 0 0 0,0 1 0 0 0,0-1 0 0 0,-1 1 0 0 0,1-1 0 0 0,0 1-1 0 0,0 0 1 0 0,0-1 0 0 0,0 1 0 0 0,-1-1 0 0 0,1 2 0 0 0,0 1 13 0 0,0 0 1 0 0,0 0-1 0 0,0 0 1 0 0,1 0-1 0 0,-1 0 1 0 0,0 0-1 0 0,1 0 1 0 0,0 0-1 0 0,0 0 0 0 0,2 5 1 0 0,3 1 6 0 0,0-1-1 0 0,0 0 1 0 0,1 0 0 0 0,0-1 0 0 0,0 0-1 0 0,1 0 1 0 0,0 0 0 0 0,0-1 0 0 0,1 0-1 0 0,-1-1 1 0 0,1 0 0 0 0,14 6 0 0 0,-10-6-433 0 0,-1 0 0 0 0,1-1 0 0 0,-1 0 0 0 0,1-1 0 0 0,1 0 0 0 0,-1-1 0 0 0,0-1 0 0 0,0 0 0 0 0,16-1 0 0 0,-24-1-146 0 0,-1 0-1 0 0,1 0 0 0 0,-1 0 0 0 0,1 0 0 0 0,-1-1 0 0 0,0 1 0 0 0,0-1 0 0 0,0 0 0 0 0,0-1 0 0 0,0 1 0 0 0,0-1 0 0 0,0 1 0 0 0,3-5 1 0 0,-4 5 230 0 0,-1-1 0 0 0,0 1 1 0 0,0-1-1 0 0,0 0 1 0 0,0 0-1 0 0,0 0 1 0 0,-1 0-1 0 0,1 0 0 0 0,-1 0 1 0 0,2-4-1 0 0,-2-21 1660 0 0,-1 28-1198 0 0,0 0 0 0 0,0-1 0 0 0,0 1 0 0 0,0 0 0 0 0,0-1 0 0 0,0 1 0 0 0,0 0 0 0 0,0-1 0 0 0,0 1 0 0 0,0 0 0 0 0,-1-1 0 0 0,1 1 0 0 0,0 0 0 0 0,0-1 0 0 0,0 1 0 0 0,0 0 0 0 0,-1-1 0 0 0,1 1 0 0 0,0 0 0 0 0,0 0 0 0 0,-1-1 0 0 0,1 1 0 0 0,0 0 0 0 0,0 0 0 0 0,-1-1 0 0 0,1 1 0 0 0,0 0 0 0 0,-1 0 0 0 0,1 0 0 0 0,0 0 0 0 0,-1-1 0 0 0,1 1 0 0 0,0 0 0 0 0,-1 0 0 0 0,1 0 0 0 0,0 0 0 0 0,-1 0 0 0 0,0 0 0 0 0,-13 10 2948 0 0,-9 19-975 0 0,-8 22-1450 0 0,-41 89 1 0 0,21-5-4812 0 0,43-120-3465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48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8610 0 0,'-5'2'412'0'0,"1"1"1"0"0,-1 0-1 0 0,1 0 1 0 0,0 0-1 0 0,0 1 1 0 0,1-1-1 0 0,-1 1 1 0 0,1 0-1 0 0,0 0 1 0 0,0 0-1 0 0,0 1 1 0 0,0-1-1 0 0,1 1 1 0 0,-3 6-1 0 0,2-3-268 0 0,1 0 0 0 0,0 0 1 0 0,0 0-1 0 0,1 0 0 0 0,0 0 0 0 0,1 1 0 0 0,0-1 0 0 0,1 11 0 0 0,3 4-224 0 0,0 1-1 0 0,1-1 1 0 0,2 0-1 0 0,0-1 1 0 0,15 31-1 0 0,23 59 116 0 0,42 161 0 0 0,-83-259 42 0 0,0-1 1 0 0,1 1 0 0 0,0-1 0 0 0,1 0-1 0 0,1 0 1 0 0,8 12 0 0 0,-12-20-20 0 0,1-1-1 0 0,-1 0 1 0 0,1 0 0 0 0,0-1 0 0 0,0 1-1 0 0,1-1 1 0 0,-1 0 0 0 0,0 0 0 0 0,1 0-1 0 0,0 0 1 0 0,0-1 0 0 0,0 0 0 0 0,0 0-1 0 0,0 0 1 0 0,0-1 0 0 0,0 0-1 0 0,1 0 1 0 0,-1 0 0 0 0,6 0 0 0 0,10-1 99 0 0,-1-1 0 0 0,0-1 1 0 0,0-1-1 0 0,0 0 1 0 0,0-2-1 0 0,-1 0 0 0 0,1-1 1 0 0,28-15-1 0 0,14-8 170 0 0,66-45-1 0 0,47-40-247 0 0,-64 31-2831 0 0,-107 81 2122 0 0,-1-1 0 0 0,0 1 0 0 0,0-1 0 0 0,0 0 0 0 0,0 0 1 0 0,-1 0-1 0 0,1-1 0 0 0,-1 1 0 0 0,0 0 0 0 0,2-5 0 0 0,-1-8-5672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09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60 17748 0 0,'-5'11'739'0'0,"0"1"0"0"0,1-1 0 0 0,1 1 1 0 0,0 0-1 0 0,0 0 0 0 0,1 1 0 0 0,0 22 0 0 0,2-31-681 0 0,0 1 0 0 0,1-1 0 0 0,-1 1 0 0 0,1-1 0 0 0,0 0 0 0 0,1 0 0 0 0,-1 1 0 0 0,1-1 0 0 0,0 0 0 0 0,0 0 0 0 0,0 0 0 0 0,1 0 0 0 0,-1-1 0 0 0,1 1 0 0 0,0-1 0 0 0,0 0 0 0 0,0 1 0 0 0,0-1 0 0 0,1 0 0 0 0,-1-1 0 0 0,1 1 0 0 0,0-1 0 0 0,-1 1 0 0 0,9 2 0 0 0,-6-2-18 0 0,-1-1 1 0 0,1 0-1 0 0,0-1 1 0 0,0 1-1 0 0,0-1 1 0 0,0 0-1 0 0,0 0 1 0 0,0-1-1 0 0,0 0 1 0 0,0 0-1 0 0,0 0 1 0 0,0-1-1 0 0,0 0 1 0 0,7-2-1 0 0,-6 1-346 0 0,-1 0-1 0 0,1-1 0 0 0,-1 1 1 0 0,0-2-1 0 0,0 1 0 0 0,0-1 1 0 0,0 1-1 0 0,-1-2 0 0 0,1 1 1 0 0,-1-1-1 0 0,7-7 0 0 0,-9 8-224 0 0,1-1 0 0 0,-1 1-1 0 0,1-1 1 0 0,-1 0 0 0 0,-1 1-1 0 0,1-1 1 0 0,-1-1 0 0 0,1 1-1 0 0,-2 0 1 0 0,1-1 0 0 0,0 1-1 0 0,-1-1 1 0 0,0 1 0 0 0,-1-1-1 0 0,1 1 1 0 0,-1-1 0 0 0,0 0-1 0 0,0 1 1 0 0,-1-1 0 0 0,0 0-1 0 0,0 1 1 0 0,0-1 0 0 0,0 1-1 0 0,-1 0 1 0 0,0-1 0 0 0,0 1-1 0 0,-1 0 1 0 0,1 0 0 0 0,-1 0-1 0 0,0 0 1 0 0,-6-7 0 0 0,3 7 461 0 0,0-1 1 0 0,0 1 0 0 0,0 1-1 0 0,0-1 1 0 0,-1 1 0 0 0,1 0 0 0 0,-1 0-1 0 0,0 1 1 0 0,0 0 0 0 0,-1 0-1 0 0,1 1 1 0 0,-1 0 0 0 0,1 0-1 0 0,-1 0 1 0 0,0 1 0 0 0,0 1-1 0 0,1-1 1 0 0,-14 2 0 0 0,14-1 423 0 0,0 1-1 0 0,1 0 1 0 0,-1 1 0 0 0,0-1 0 0 0,0 1 0 0 0,1 0 0 0 0,-1 1 0 0 0,1 0-1 0 0,-10 5 1 0 0,12-5 179 0 0,0 0 1 0 0,0 0-1 0 0,0 0 0 0 0,1 1 0 0 0,-1-1 0 0 0,1 1 1 0 0,0 0-1 0 0,0 0 0 0 0,0 0 0 0 0,0 1 0 0 0,1-1 1 0 0,0 1-1 0 0,0-1 0 0 0,-2 6 0 0 0,3-8-285 0 0,0 0-1 0 0,1 1 1 0 0,-1-1-1 0 0,1 1 0 0 0,-1-1 1 0 0,1 1-1 0 0,0-1 1 0 0,0 1-1 0 0,0-1 1 0 0,0 1-1 0 0,1-1 1 0 0,-1 0-1 0 0,0 1 0 0 0,1-1 1 0 0,0 1-1 0 0,0-1 1 0 0,0 0-1 0 0,0 1 1 0 0,0-1-1 0 0,2 4 1 0 0,0-3-138 0 0,0 0 1 0 0,0 0-1 0 0,0 0 0 0 0,0-1 1 0 0,1 1-1 0 0,-1-1 1 0 0,1 0-1 0 0,0 1 1 0 0,0-2-1 0 0,-1 1 1 0 0,6 1-1 0 0,6 2-350 0 0,0-2-1 0 0,0 1 1 0 0,0-2 0 0 0,0 0-1 0 0,25-1 1 0 0,36-6-4470 0 0,0-10-4419 0 0,-50 6 4705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10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9938 0 0,'-29'36'9900'0'0,"4"2"-5468"0"0,19-27-4463 0 0,-1 0 0 0 0,0 0 0 0 0,-1-1 0 0 0,0 0-1 0 0,-1 0 1 0 0,0-1 0 0 0,-16 12 0 0 0,37-29-5889 0 0,19-7 5571 0 0,-16 12 188 0 0,-1 0 0 0 0,1 1 0 0 0,0 1 0 0 0,28 1 1 0 0,9-1-2815 0 0,-1-7-4873 0 0,-31 3 3499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10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17756 0 0,'7'-4'7454'0'0,"16"6"-7092"0"0,-16-1 148 0 0,35 3-401 0 0,205 9-236 0 0,-324-7-3359 0 0,60-3 3562 0 0,1 0 0 0 0,-1 2-1 0 0,1-1 1 0 0,-31 15 0 0 0,40-15 50 0 0,1 0 0 0 0,0 0 0 0 0,0 1 0 0 0,0 0 1 0 0,0 0-1 0 0,1 0 0 0 0,0 1 0 0 0,0 0 0 0 0,0 0 0 0 0,1 0 1 0 0,0 1-1 0 0,0-1 0 0 0,0 1 0 0 0,1 0 0 0 0,0 0 0 0 0,-3 11 0 0 0,5-15-98 0 0,1 0 0 0 0,-1 1 0 0 0,1-1 0 0 0,-1 1 0 0 0,1-1 0 0 0,0 1-1 0 0,1-1 1 0 0,-1 1 0 0 0,0-1 0 0 0,1 1 0 0 0,0-1 0 0 0,0 0 0 0 0,0 1-1 0 0,0-1 1 0 0,3 6 0 0 0,-2-6-43 0 0,1 0 1 0 0,-1 0-1 0 0,1-1 0 0 0,-1 1 1 0 0,1 0-1 0 0,0-1 0 0 0,0 0 1 0 0,0 1-1 0 0,1-1 0 0 0,-1 0 1 0 0,0-1-1 0 0,1 1 0 0 0,-1-1 0 0 0,1 1 1 0 0,0-1-1 0 0,-1 0 0 0 0,6 0 1 0 0,0 1-240 0 0,1-2 0 0 0,0 1 0 0 0,-1-1 0 0 0,1-1 1 0 0,0 0-1 0 0,-1 0 0 0 0,1-1 0 0 0,-1 0 0 0 0,0 0 0 0 0,0-1 0 0 0,1-1 1 0 0,-2 1-1 0 0,1-1 0 0 0,0-1 0 0 0,9-6 0 0 0,6-5-107 0 0,-1-1-1 0 0,-1-1 0 0 0,38-38 1 0 0,-24 10 578 0 0,-23 27 1205 0 0,-11 16 299 0 0,-5 6 935 0 0,-21 26-2346 0 0,2 0 0 0 0,1 1-1 0 0,1 1 1 0 0,1 1 0 0 0,-19 48 0 0 0,37-78-302 0 0,0 0 0 0 0,1-1 0 0 0,-1 1 0 0 0,1-1 0 0 0,-1 1 0 0 0,1 0 0 0 0,0-1 0 0 0,0 1 0 0 0,0 0 1 0 0,0 0-1 0 0,0-1 0 0 0,0 1 0 0 0,0 0 0 0 0,0-1 0 0 0,1 1 0 0 0,-1 0 0 0 0,2 2 0 0 0,-1-3-7 0 0,0 0 0 0 0,-1 0 0 0 0,1 0-1 0 0,0 0 1 0 0,0 0 0 0 0,0 0 0 0 0,0 0 0 0 0,1 0 0 0 0,-1-1-1 0 0,0 1 1 0 0,0 0 0 0 0,0-1 0 0 0,1 1 0 0 0,-1-1 0 0 0,0 0-1 0 0,0 1 1 0 0,3-1 0 0 0,6 1-33 0 0,0-1-1 0 0,-1 0 1 0 0,1 0-1 0 0,0-1 1 0 0,10-3-1 0 0,-5 2-37 0 0,64-14-1248 0 0,-45 7-2297 0 0,-6 2-3170 0 0,-7 3-2569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10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12731 0 0,'11'-1'6817'0'0,"1"3"-5008"0"0,3 0 359 0 0,-1 2-208 0 0,-3 1-583 0 0,0 0-409 0 0,-2 1-408 0 0,-1-1-168 0 0,-2-1-248 0 0,0 1-152 0 0,-1-1-208 0 0,0-1-408 0 0,1-1-776 0 0,2 0-1753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34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10 104 2761 0 0,'0'0'228'0'0,"-1"0"0"0"0,1 0 0 0 0,-1 0 0 0 0,1 0 0 0 0,-1 0 0 0 0,1 0 1 0 0,-1-1-1 0 0,1 1 0 0 0,0 0 0 0 0,-1 0 0 0 0,1 0 0 0 0,-1-1 0 0 0,1 1 1 0 0,0 0-1 0 0,-1-1 0 0 0,1 1 0 0 0,0 0 0 0 0,0-1 0 0 0,-1 1 0 0 0,1 0 1 0 0,0-1-1 0 0,0 1 0 0 0,-1-1 0 0 0,1 1 0 0 0,0-1 0 0 0,0 1 0 0 0,0 0 1 0 0,0-1-1 0 0,-1 1 0 0 0,1-1 0 0 0,0 1 0 0 0,0-1 0 0 0,0 1 0 0 0,0-1 1 0 0,0 1-1 0 0,1-1 0 0 0,-1 0-21 0 0,0 1 0 0 0,1-1-1 0 0,-1 1 1 0 0,0-1 0 0 0,1 1 0 0 0,-1 0 0 0 0,1-1 0 0 0,-1 1 0 0 0,1 0-1 0 0,-1-1 1 0 0,1 1 0 0 0,-1 0 0 0 0,1 0 0 0 0,-1-1 0 0 0,1 1 0 0 0,-1 0-1 0 0,1 0 1 0 0,0 0 0 0 0,-1 0 0 0 0,1 0 0 0 0,-1 0 0 0 0,1 0 0 0 0,0 0-1 0 0,-1 0 1 0 0,1 0 0 0 0,-1 0 0 0 0,1 0 0 0 0,-1 0 0 0 0,1 0-1 0 0,0 1 1 0 0,0-1 0 0 0,6 2 177 0 0,0-1-1 0 0,0 0 0 0 0,0-1 1 0 0,1 0-1 0 0,-1 0 1 0 0,0 0-1 0 0,0-1 0 0 0,14-3 1 0 0,-14 2-244 0 0,0 1 0 0 0,1 0 1 0 0,-1 0-1 0 0,1 1 0 0 0,0-1 0 0 0,-1 2 1 0 0,1-1-1 0 0,10 3 0 0 0,12 6-101 0 0,1-1 1 0 0,0-1-1 0 0,1-2 1 0 0,0-1-1 0 0,63 0 0 0 0,202-40 15 0 0,-63 4-34 0 0,-176 28 3 0 0,1 1 1 0 0,60 7-1 0 0,-18 4-17 0 0,-1-4 0 0 0,174-16 0 0 0,-77-5 101 0 0,59-8 162 0 0,-212 20-147 0 0,0 3 0 0 0,70 4 0 0 0,-21 1-410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35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5449 0 0,'24'-19'8917'0'0,"4"5"-3327"0"0,-17 10-4604 0 0,1 0 0 0 0,0 1 0 0 0,17-3 1 0 0,7 3-1918 0 0,63 2 1 0 0,-73 1 2158 0 0,49 5-1036 0 0,0 3 1 0 0,93 22 0 0 0,5 1 413 0 0,-166-30-1199 0 0,65 7 2419 0 0,-36-10-5293 0 0,-4-7-10209 0 0,-20 1 7222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36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5977 0 0,'-1'1'226'0'0,"0"-1"-1"0"0,1 0 1 0 0,-1 0 0 0 0,1 0-1 0 0,-1 0 1 0 0,1 1-1 0 0,-1-1 1 0 0,0 0 0 0 0,1 0-1 0 0,-1 1 1 0 0,1-1-1 0 0,-1 0 1 0 0,1 1-1 0 0,0-1 1 0 0,-1 1 0 0 0,1-1-1 0 0,-1 1 1 0 0,1-1-1 0 0,0 1 1 0 0,-1-1 0 0 0,1 1-1 0 0,0-1 1 0 0,-1 1-1 0 0,1-1 1 0 0,0 1 0 0 0,0-1-1 0 0,0 1 1 0 0,-1 0-1 0 0,17 5 2291 0 0,41-4-1666 0 0,-46-3 203 0 0,396 14 4521 0 0,203 19-4445 0 0,-539-28-850 0 0,0 0-78 0 0,676 19 2362 0 0,-731-23-2875 0 0,97-7 1367 0 0,-57-4-1912 0 0,-48 8-263 0 0,1 0 1 0 0,-1 0 0 0 0,15-9 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4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53 3737 0 0,'-5'0'621'0'0,"-39"0"4106"0"0,42 0-4040 0 0,0 0 1 0 0,0-1-1 0 0,0 1 1 0 0,0-1-1 0 0,0 1 0 0 0,0-1 1 0 0,0 0-1 0 0,0 0 0 0 0,1 0 1 0 0,-1 0-1 0 0,0 0 1 0 0,0 0-1 0 0,1 0 0 0 0,-1-1 1 0 0,1 1-1 0 0,-1 0 1 0 0,-1-4-1 0 0,6 4-420 0 0,0 1 0 0 0,0-1 0 0 0,0 1 0 0 0,0 0 0 0 0,0-1 0 0 0,0 1 0 0 0,0 1 0 0 0,6 0 0 0 0,61 3-135 0 0,0-2 1 0 0,1-4-1 0 0,100-15 0 0 0,-80 6 11 0 0,113 2-1 0 0,-105 17-169 0 0,179 37 1 0 0,-176-24 741 0 0,153 10 0 0 0,162-19 465 0 0,-381-14-972 0 0,0-1 0 0 0,0-1 0 0 0,67-18 0 0 0,-81 17-194 0 0,15-2 6 0 0,1 2 1 0 0,60-1-1 0 0,-64 6 24 0 0,0-2-1 0 0,0-1 0 0 0,59-14 1 0 0,-68 11-27 0 0,0 0-1 0 0,0 2 1 0 0,46-1 0 0 0,79 9 21 0 0,-74-1 67 0 0,-47-3-104 0 0,-20 0 8 0 0,0-1 0 0 0,0 1-1 0 0,0 0 1 0 0,0 1 0 0 0,-1 0-1 0 0,1 1 1 0 0,0 0 0 0 0,0 0-1 0 0,-1 1 1 0 0,14 5-1 0 0,-18 0-64 0 0,-10-2-3693 0 0,-14-1-9120 0 0,10-6 5285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5:5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533 38 9450 0 0,'-12'0'1593'0'0,"-1"1"-1"0"0,1 1 1 0 0,-16 3 0 0 0,-67 25-2891 0 0,44-12 2980 0 0,23-7-465 0 0,-1 0 0 0 0,-40 24 0 0 0,46-22-1114 0 0,0 2 0 0 0,1 0 1 0 0,1 2-1 0 0,0 0 0 0 0,-32 36 0 0 0,49-48-146 0 0,0 0 1 0 0,1-1-1 0 0,0 1 1 0 0,0 1-1 0 0,0-1 1 0 0,1 0-1 0 0,0 1 0 0 0,0-1 1 0 0,0 1-1 0 0,1-1 1 0 0,0 1-1 0 0,0 0 1 0 0,0 0-1 0 0,0 0 0 0 0,1-1 1 0 0,0 1-1 0 0,1 0 1 0 0,-1 0-1 0 0,1 0 1 0 0,0-1-1 0 0,0 1 0 0 0,1 0 1 0 0,0-1-1 0 0,3 7 1 0 0,5 11-71 0 0,2-1 0 0 0,0-1 0 0 0,1 0 0 0 0,23 26 0 0 0,-30-38 76 0 0,6 6 74 0 0,-1-1-1 0 0,2 0 0 0 0,0-1 1 0 0,1 0-1 0 0,0-1 0 0 0,1 0 1 0 0,0-1-1 0 0,1-1 0 0 0,0-1 1 0 0,0 0-1 0 0,1-1 0 0 0,0-1 1 0 0,1 0-1 0 0,0-2 0 0 0,0 0 0 0 0,32 5 1 0 0,-6-3 87 0 0,1-3-1 0 0,0-1 1 0 0,0-2 0 0 0,0-2-1 0 0,48-8 1 0 0,-72 5 144 0 0,-1 0 0 0 0,1-2 0 0 0,-1 0 1 0 0,-1-1-1 0 0,30-15 0 0 0,-37 15 66 0 0,0-1 0 0 0,0 0 0 0 0,-1 0 0 0 0,0-1 0 0 0,0-1 0 0 0,-1 0 0 0 0,0 0-1 0 0,-1-1 1 0 0,9-12 0 0 0,-12 11-254 0 0,1 0 1 0 0,-2 0-1 0 0,1 0 0 0 0,-2 0 0 0 0,0-1 0 0 0,0 0 0 0 0,-1 0 0 0 0,-1 0 0 0 0,0 0 0 0 0,-1-1 1 0 0,0 1-1 0 0,-1 0 0 0 0,0-1 0 0 0,-2 1 0 0 0,1 0 0 0 0,-1 0 0 0 0,-7-20 0 0 0,3 11 35 0 0,-1 0-1 0 0,-2 0 1 0 0,0 1-1 0 0,-1 0 0 0 0,-1 1 1 0 0,-1 0-1 0 0,-1 1 0 0 0,0 0 1 0 0,-22-22-1 0 0,22 29-79 0 0,-1 0-1 0 0,0 1 1 0 0,0 1 0 0 0,-1 0-1 0 0,-1 2 1 0 0,1-1-1 0 0,-1 2 1 0 0,-1 0-1 0 0,1 1 1 0 0,-1 0-1 0 0,-1 2 1 0 0,1 0 0 0 0,0 1-1 0 0,-1 0 1 0 0,-21 1-1 0 0,5 1-599 0 0,1 1-1 0 0,-1 2 0 0 0,1 2 0 0 0,0 1 1 0 0,0 1-1 0 0,0 2 0 0 0,-36 14 0 0 0,50-14-879 0 0,1 0 0 0 0,0 1 0 0 0,-29 20 0 0 0,25-13-2781 0 0,1 0 1 0 0,-25 27-1 0 0,24-15 209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6:41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 7 7274 0 0,'-6'-1'356'0'0,"0"-1"0"0"0,1 1 1 0 0,-1 0-1 0 0,0 0 1 0 0,0 1-1 0 0,0 0 1 0 0,0 0-1 0 0,1 0 1 0 0,-12 2-1 0 0,-55 17 180 0 0,20-5 1538 0 0,4-2-94 0 0,-71 25 0 0 0,100-30-1925 0 0,0 1 0 0 0,1 1 1 0 0,0 1-1 0 0,0 0 0 0 0,1 1 0 0 0,-23 20 0 0 0,37-28-102 0 0,1-1 0 0 0,0 1 0 0 0,-1 0 0 0 0,1 0 0 0 0,0 0 0 0 0,0 0 0 0 0,1 0 0 0 0,-1 0 0 0 0,1 0 0 0 0,-1 1 0 0 0,1-1 0 0 0,0 1 0 0 0,0-1 0 0 0,0 8 0 0 0,1-5-1 0 0,-1 1 0 0 0,2 0 1 0 0,-1 0-1 0 0,1 0 1 0 0,0-1-1 0 0,1 1 0 0 0,2 9 1 0 0,2 0-16 0 0,1-1 0 0 0,0 1 0 0 0,1-1 0 0 0,1-1 0 0 0,16 22 0 0 0,-10-17 32 0 0,1 0-1 0 0,0-2 1 0 0,1 0-1 0 0,1-1 1 0 0,1-1 0 0 0,0 0-1 0 0,1-2 1 0 0,0 0-1 0 0,1-1 1 0 0,1-1-1 0 0,0-1 1 0 0,0-1 0 0 0,1-1-1 0 0,0-1 1 0 0,0-1-1 0 0,0-1 1 0 0,1-1-1 0 0,0-1 1 0 0,0-2 0 0 0,0 0-1 0 0,0-1 1 0 0,45-7-1 0 0,-43 3 221 0 0,0-1-1 0 0,-1-2 1 0 0,0 0 0 0 0,0-2-1 0 0,41-21 1 0 0,-56 25-33 0 0,0 0 0 0 0,-1-1 0 0 0,0 0 0 0 0,0-1 0 0 0,-1 0 0 0 0,0 0 0 0 0,0-1 0 0 0,-1 0 0 0 0,0 0 0 0 0,0-1 0 0 0,-1 0 0 0 0,0 0 0 0 0,0 0 0 0 0,-1-1 0 0 0,-1 0 0 0 0,6-15 0 0 0,-9 20 46 0 0,0 1 0 0 0,0-1 0 0 0,0 0-1 0 0,-1 0 1 0 0,0 1 0 0 0,0-1 0 0 0,0 0 0 0 0,0 0 0 0 0,-1 1 0 0 0,0-1 0 0 0,0 0 0 0 0,0 1 0 0 0,-1-1 0 0 0,-3-8 0 0 0,1 6 27 0 0,-1-1 0 0 0,1 1 1 0 0,-1 0-1 0 0,-1 0 1 0 0,1 1-1 0 0,-1 0 0 0 0,-12-10 1 0 0,-6-1 124 0 0,0 0 0 0 0,-2 2 1 0 0,-45-21-1 0 0,41 23-509 0 0,0 0 0 0 0,-1 2 0 0 0,0 2 0 0 0,0 1-1 0 0,-1 1 1 0 0,-1 1 0 0 0,1 2 0 0 0,-1 2 0 0 0,1 1 0 0 0,-1 1 0 0 0,1 2-1 0 0,-1 1 1 0 0,1 1 0 0 0,0 2 0 0 0,0 2 0 0 0,0 0 0 0 0,-49 22 0 0 0,66-23-1378 0 0,1 0 0 0 0,-26 19 0 0 0,2 8-7890 0 0,26-18 3494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59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8322 0 0,'-11'19'364'0'0,"2"2"0"0"0,0 0 0 0 0,1 0 0 0 0,2 0 0 0 0,0 1 0 0 0,-4 27 0 0 0,-4 133 3220 0 0,12-115-2968 0 0,0-44-203 0 0,0 0 1 0 0,-8 31-1 0 0,10-54-405 0 0,0 0-1 0 0,0 0 0 0 0,0 0 1 0 0,0 0-1 0 0,0 0 1 0 0,0 0-1 0 0,0 1 1 0 0,0-1-1 0 0,0 0 1 0 0,0 0-1 0 0,0 0 0 0 0,0 0 1 0 0,0 0-1 0 0,0 1 1 0 0,0-1-1 0 0,0 0 1 0 0,0 0-1 0 0,0 0 0 0 0,0 0 1 0 0,0 0-1 0 0,0 0 1 0 0,0 1-1 0 0,0-1 1 0 0,0 0-1 0 0,0 0 1 0 0,-1 0-1 0 0,1 0 0 0 0,0 0 1 0 0,0 0-1 0 0,0 1 1 0 0,0-1-1 0 0,0 0 1 0 0,0 0-1 0 0,0 0 0 0 0,-1 0 1 0 0,1 0-1 0 0,0 0 1 0 0,0 0-1 0 0,0 0 1 0 0,0 0-1 0 0,0 0 1 0 0,0 0-1 0 0,-1 0 0 0 0,1 0 1 0 0,0 0-1 0 0,0 0 1 0 0,0 0-1 0 0,0 0 1 0 0,0 0-1 0 0,-1 0 0 0 0,1 0 1 0 0,0 0-1 0 0,0 0 1 0 0,0 0-1 0 0,0 0 1 0 0,0 0-1 0 0,-1 0 1 0 0,1 0-1 0 0,0 0 0 0 0,0 0 1 0 0,0 0-1 0 0,0 0 1 0 0,-6-13 36 0 0,-1-18-165 0 0,3 1 93 0 0,1-1-1 0 0,2 0 1 0 0,2 1-1 0 0,0-1 1 0 0,2 1-1 0 0,1-1 1 0 0,2 1-1 0 0,1 0 1 0 0,1 0-1 0 0,17-40 1 0 0,-24 67 34 0 0,0 0 1 0 0,1 1-1 0 0,-1-1 1 0 0,0 0-1 0 0,1 0 0 0 0,0 1 1 0 0,0-1-1 0 0,-1 1 1 0 0,1 0-1 0 0,1 0 1 0 0,-1-1-1 0 0,0 1 1 0 0,4-2-1 0 0,-4 4 4 0 0,-1-1 1 0 0,1 1-1 0 0,0 0 1 0 0,-1 0-1 0 0,1 0 0 0 0,0 0 1 0 0,0 0-1 0 0,-1 0 0 0 0,1 1 1 0 0,0-1-1 0 0,-1 0 0 0 0,1 1 1 0 0,0-1-1 0 0,-1 1 1 0 0,1 0-1 0 0,-1 0 0 0 0,1-1 1 0 0,-1 1-1 0 0,1 0 0 0 0,-1 0 1 0 0,1 1-1 0 0,-1-1 1 0 0,0 0-1 0 0,2 2 0 0 0,7 4-26 0 0,0-1 0 0 0,1 1 0 0 0,-1-2-1 0 0,2 1 1 0 0,-1-2 0 0 0,0 0 0 0 0,1 0 0 0 0,0-1-1 0 0,0 0 1 0 0,24 2 0 0 0,18 5 61 0 0,-51-10-24 0 0,-1 1 0 0 0,0-1 1 0 0,0 1-1 0 0,1-1 0 0 0,-1 1 1 0 0,0 0-1 0 0,0 0 0 0 0,0 0 0 0 0,0 0 1 0 0,0 0-1 0 0,0 0 0 0 0,0 1 1 0 0,-1-1-1 0 0,1 1 0 0 0,0-1 0 0 0,-1 1 1 0 0,1 0-1 0 0,-1-1 0 0 0,1 1 1 0 0,-1 0-1 0 0,0 0 0 0 0,0 0 0 0 0,0 0 1 0 0,0 0-1 0 0,0 0 0 0 0,1 4 1 0 0,-2-3-21 0 0,0 1 0 0 0,0 0 0 0 0,-1-1 1 0 0,1 1-1 0 0,-1-1 0 0 0,0 1 0 0 0,0-1 1 0 0,0 1-1 0 0,0-1 0 0 0,0 1 0 0 0,-1-1 1 0 0,0 0-1 0 0,1 0 0 0 0,-1 0 0 0 0,-1 0 1 0 0,-2 4-1 0 0,-9 9-40 0 0,0 0 0 0 0,-2-1-1 0 0,1-1 1 0 0,-2 0 0 0 0,0-2 0 0 0,-21 13-1 0 0,1-3 964 0 0,-2-2 0 0 0,-41 15 0 0 0,1-11-298 0 0,97-29-997 0 0,0 0-1 0 0,18-2 0 0 0,7-1 290 0 0,-28 4 34 0 0,29-7-1137 0 0,1 2-1 0 0,0 1 1 0 0,50-1 0 0 0,-95 9 1110 0 0,0 0 0 0 0,0 0 0 0 0,0 1 0 0 0,0-1 1 0 0,0 0-1 0 0,0 0 0 0 0,0 0 0 0 0,0 0 0 0 0,0 0 1 0 0,0 0-1 0 0,0 0 0 0 0,0 1 0 0 0,0-1 0 0 0,0 0 1 0 0,0 0-1 0 0,0 0 0 0 0,0 0 0 0 0,0 0 0 0 0,0 0 1 0 0,0 1-1 0 0,0-1 0 0 0,0 0 0 0 0,0 0 0 0 0,0 0 0 0 0,0 0 1 0 0,0 0-1 0 0,0 0 0 0 0,1 0 0 0 0,-1 0 0 0 0,0 1 1 0 0,0-1-1 0 0,0 0 0 0 0,0 0 0 0 0,0 0 0 0 0,0 0 1 0 0,0 0-1 0 0,0 0 0 0 0,0 0 0 0 0,1 0 0 0 0,-1 0 1 0 0,0 0-1 0 0,0 0 0 0 0,0 0 0 0 0,0 0 0 0 0,0 0 0 0 0,0 0 1 0 0,1 0-1 0 0,-1 0 0 0 0,0 0 0 0 0,0 0 0 0 0,0 0 1 0 0,0 0-1 0 0,0 0 0 0 0,0 0 0 0 0,1 0 0 0 0,-1 0 1 0 0,0 0-1 0 0,0 0 0 0 0,0 0 0 0 0,0 0 0 0 0,0 0 0 0 0,0 0 1 0 0,0 0-1 0 0,1 0 0 0 0,-3 4-2356 0 0,6 8-1836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6:4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861 64 16307 0 0,'-22'-2'652'0'0,"0"0"-1"0"0,-28 2 0 0 0,-21-1-572 0 0,60 0-13 0 0,-54-5 182 0 0,0 2-1 0 0,0 3 0 0 0,-106 11 1 0 0,150-6-248 0 0,0 0 1 0 0,1 2 0 0 0,0 0-1 0 0,0 1 1 0 0,0 1 0 0 0,-26 15-1 0 0,33-15-6 0 0,0 1-1 0 0,0 0 0 0 0,1 1 1 0 0,1 1-1 0 0,0-1 0 0 0,0 2 1 0 0,1-1-1 0 0,0 2 0 0 0,-15 24 0 0 0,22-31 10 0 0,0 0 0 0 0,0 0 0 0 0,1 0 0 0 0,-1 0 0 0 0,1 1 0 0 0,1-1 0 0 0,-1 1 0 0 0,1-1 0 0 0,0 1 0 0 0,1-1 0 0 0,-1 1-1 0 0,1 0 1 0 0,1-1 0 0 0,1 10 0 0 0,0-7 2 0 0,0 1 0 0 0,1 0-1 0 0,1-1 1 0 0,0 1-1 0 0,0-1 1 0 0,1 0 0 0 0,0-1-1 0 0,10 15 1 0 0,0-4-11 0 0,1-2 1 0 0,1 0-1 0 0,1 0 0 0 0,0-2 1 0 0,1 0-1 0 0,1-1 0 0 0,26 14 0 0 0,-9-9-6 0 0,0-3-1 0 0,1-1 0 0 0,1-2 1 0 0,0-2-1 0 0,0-1 0 0 0,1-2 0 0 0,0-1 1 0 0,65 1-1 0 0,27-8 808 0 0,167-21 0 0 0,-266 18-621 0 0,43-4 231 0 0,130-30 0 0 0,-180 31-202 0 0,-1-2-1 0 0,0 0 1 0 0,-1-2 0 0 0,0-1-1 0 0,0-1 1 0 0,-1-1 0 0 0,-1-1-1 0 0,37-29 1 0 0,-53 38-84 0 0,-1 0 0 0 0,0 0 1 0 0,-1-1-1 0 0,1 1 0 0 0,-1-1 0 0 0,0 0 1 0 0,-1 0-1 0 0,1-1 0 0 0,-1 1 0 0 0,0-1 0 0 0,-1 1 1 0 0,0-1-1 0 0,0 0 0 0 0,0 0 0 0 0,-1 0 0 0 0,0 0 1 0 0,0 0-1 0 0,-1 0 0 0 0,0-12 0 0 0,-1 10-26 0 0,-1 0 0 0 0,1 0 0 0 0,-2 0 0 0 0,1 0 0 0 0,-1 1 0 0 0,-1-1 0 0 0,0 1 0 0 0,0 0 0 0 0,0 0 0 0 0,-1 0-1 0 0,0 0 1 0 0,-1 1 0 0 0,1 0 0 0 0,-13-12 0 0 0,-4 0-38 0 0,-1 1 0 0 0,0 1-1 0 0,-1 1 1 0 0,-1 1 0 0 0,-1 1-1 0 0,-48-19 1 0 0,-173-42-292 0 0,220 68 19 0 0,-2 2 0 0 0,1 0 1 0 0,0 2-1 0 0,-45 1 1 0 0,53 3-536 0 0,0 1 0 0 0,-31 6-1 0 0,34-3-712 0 0,0 0 0 0 0,0 1-1 0 0,-20 10 1 0 0,10-4-6835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6:4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18292 0 0,'16'-8'26'0'0,"0"2"-1"0"0,1 0 1 0 0,0 1 0 0 0,0 1 0 0 0,35-4 0 0 0,91 1-320 0 0,-95 7 220 0 0,449-29 835 0 0,-450 28-696 0 0,0 2 0 0 0,1 1 0 0 0,-1 3 0 0 0,-1 2 0 0 0,1 1 1 0 0,-1 3-1 0 0,-1 2 0 0 0,0 2 0 0 0,48 22 0 0 0,-1 6-47 0 0,64 33 761 0 0,-152-75-718 0 0,-1 1-1 0 0,1 1 0 0 0,-1-1 0 0 0,0 0 0 0 0,1 1 1 0 0,-1 0-1 0 0,0-1 0 0 0,-1 1 0 0 0,1 0 0 0 0,0 1 1 0 0,-1-1-1 0 0,0 0 0 0 0,0 1 0 0 0,0-1 0 0 0,0 1 0 0 0,0 0 1 0 0,-1 0-1 0 0,2 4 0 0 0,-2-3 3 0 0,-1 0-1 0 0,0 0 1 0 0,0 0 0 0 0,0 0-1 0 0,-1 0 1 0 0,1 0-1 0 0,-1-1 1 0 0,0 1 0 0 0,-1 0-1 0 0,1 0 1 0 0,-1 0 0 0 0,0-1-1 0 0,0 1 1 0 0,-4 5-1 0 0,-5 8 57 0 0,0-2-1 0 0,-2 1 0 0 0,1-1 0 0 0,-2-1 0 0 0,0-1 0 0 0,-17 14 0 0 0,-105 74 686 0 0,85-66-418 0 0,-169 110-191 0 0,193-123-2593 0 0,24-14-3343 0 0,21-11-2693 0 0,-1-4 3065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6:43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11234 0 0,'16'-8'654'0'0,"0"1"-1"0"0,0 1 0 0 0,34-7 0 0 0,-12 2 467 0 0,-21 7-788 0 0,1 0-1 0 0,-1 1 1 0 0,1 1-1 0 0,-1 0 1 0 0,1 2-1 0 0,18 1 1 0 0,103 17 12 0 0,-97-10-178 0 0,85 4 0 0 0,-120-12-38 0 0,0-1 0 0 0,0 1 1 0 0,0-1-1 0 0,0 0 0 0 0,8-2 0 0 0,-13 2-248 0 0,-1 0 0 0 0,1 1 0 0 0,0-1-1 0 0,-1 0 1 0 0,1 0 0 0 0,-1 0 0 0 0,1 0-1 0 0,-1 0 1 0 0,0 0 0 0 0,1 0 0 0 0,1-2-1 0 0,-3 2-213 0 0,1 0 0 0 0,-1 0-1 0 0,1 0 1 0 0,0-1-1 0 0,-1 1 1 0 0,0 0 0 0 0,1 0-1 0 0,-1 0 1 0 0,0 0-1 0 0,1-1 1 0 0,-1 1 0 0 0,0 0-1 0 0,0 0 1 0 0,0 0 0 0 0,0-1-1 0 0,0 1 1 0 0,-1 0-1 0 0,1-2 1 0 0,-4-11-3473 0 0,0 1-938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6:43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2609 0 0,'-1'2'300'0'0,"0"0"0"0"0,0 0 0 0 0,0 0 0 0 0,0 0 0 0 0,0 0 0 0 0,1 0 0 0 0,-1 0 0 0 0,0 0 1 0 0,1 0-1 0 0,0 1 0 0 0,-1-1 0 0 0,1 0 0 0 0,0 0 0 0 0,0 1 0 0 0,1-1 0 0 0,-1 0 0 0 0,0 0 1 0 0,1 0-1 0 0,0 4 0 0 0,1-2 104 0 0,0-1 0 0 0,0 0 0 0 0,0 1 0 0 0,0-1 0 0 0,0 0 1 0 0,1-1-1 0 0,-1 1 0 0 0,1 0 0 0 0,0-1 0 0 0,6 5 0 0 0,7 3 478 0 0,1-1 0 0 0,-1 0 0 0 0,35 11 1 0 0,-36-15-1122 0 0,20 7 559 0 0,-26-10-55 0 0,0 1 1 0 0,0-1-1 0 0,0 2 1 0 0,-1-1 0 0 0,1 1-1 0 0,-1 1 1 0 0,0-1-1 0 0,0 2 1 0 0,11 8-1 0 0,-18-12-182 0 0,0 0 0 0 0,-1-1 0 0 0,1 1-1 0 0,0 0 1 0 0,-1 0 0 0 0,1 0-1 0 0,-1 0 1 0 0,0 0 0 0 0,1-1 0 0 0,-1 1-1 0 0,0 0 1 0 0,0 0 0 0 0,0 0-1 0 0,-1 0 1 0 0,1 0 0 0 0,0 0-1 0 0,-1 0 1 0 0,1 0 0 0 0,-1 0 0 0 0,0-1-1 0 0,0 1 1 0 0,1 0 0 0 0,-1 0-1 0 0,0-1 1 0 0,-1 1 0 0 0,1-1 0 0 0,0 1-1 0 0,0-1 1 0 0,-3 3 0 0 0,-5 7 18 0 0,-1 0 1 0 0,-17 15-1 0 0,24-24-70 0 0,2-1-266 0 0,-20 22 162 0 0,17-14-2377 0 0,4 0-3535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3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2248 0 0,'1'0'112'0'0,"-1"-1"0"0"0,1 1 0 0 0,-1-1-1 0 0,1 1 1 0 0,-1-1 0 0 0,1 1-1 0 0,-1-1 1 0 0,1 1 0 0 0,0-1-1 0 0,-1 1 1 0 0,1-1 0 0 0,-1 1-1 0 0,1 0 1 0 0,0 0 0 0 0,-1-1 0 0 0,1 1-1 0 0,0 0 1 0 0,0 0 0 0 0,-1 0-1 0 0,1-1 1 0 0,0 1 0 0 0,-1 0-1 0 0,1 0 1 0 0,0 0 0 0 0,0 1 0 0 0,-1-1-1 0 0,1 0 1 0 0,0 0 0 0 0,0 0-1 0 0,-1 0 1 0 0,1 1 0 0 0,0-1-1 0 0,-1 0 1 0 0,1 0 0 0 0,0 1-1 0 0,32 9 2016 0 0,-32-10-1965 0 0,28 9 232 0 0,1-3 0 0 0,0 0 0 0 0,42 2 0 0 0,-70-8-358 0 0,3 2-355 0 0,-4 1-2159 0 0,-1-3 2360 0 0,0 0 1 0 0,0 0-1 0 0,0 0 0 0 0,0 0 0 0 0,0 0 0 0 0,-7 6-5572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2505 0 0,'-10'13'5505'0'0,"10"-13"-5414"0"0,0 0 1 0 0,0 1 0 0 0,0-1-1 0 0,0 0 1 0 0,0 0 0 0 0,0 0-1 0 0,0 0 1 0 0,0 1 0 0 0,0-1-1 0 0,0 0 1 0 0,0 0 0 0 0,0 0-1 0 0,0 1 1 0 0,0-1 0 0 0,1 0 0 0 0,-1 0-1 0 0,0 0 1 0 0,0 0 0 0 0,0 1-1 0 0,0-1 1 0 0,0 0 0 0 0,0 0-1 0 0,1 0 1 0 0,-1 0 0 0 0,0 0-1 0 0,0 0 1 0 0,0 1 0 0 0,0-1-1 0 0,1 0 1 0 0,-1 0 0 0 0,0 0-1 0 0,0 0 1 0 0,0 0 0 0 0,0 0-1 0 0,1 0 1 0 0,-1 0 0 0 0,0 0-1 0 0,0 0 1 0 0,30-2 2544 0 0,-18 0-2818 0 0,0 0 340 0 0,54-4 96 0 0,-61 6-212 0 0,0 0 1 0 0,-1 1-1 0 0,1-1 0 0 0,0 1 0 0 0,-1-1 0 0 0,1 2 1 0 0,0-1-1 0 0,-1 0 0 0 0,0 1 0 0 0,1 0 1 0 0,4 2-1 0 0,-8-3-6 0 0,-1-1 1 0 0,1 1-1 0 0,0-1 0 0 0,-1 1 1 0 0,1-1-1 0 0,-1 1 0 0 0,1-1 0 0 0,-1 1 1 0 0,1 0-1 0 0,-1-1 0 0 0,1 1 1 0 0,-1 0-1 0 0,1-1 0 0 0,-1 1 1 0 0,0 0-1 0 0,0-1 0 0 0,1 1 1 0 0,-1 0-1 0 0,0 0 0 0 0,0-1 1 0 0,0 1-1 0 0,0 0 0 0 0,0 0 1 0 0,0 0-1 0 0,0-1 0 0 0,0 3 1 0 0,-1-1 7 0 0,1 0 0 0 0,-1 0 0 0 0,0 0 0 0 0,0-1 0 0 0,0 1 0 0 0,0 0 0 0 0,0 0 0 0 0,-1-1 0 0 0,1 1 0 0 0,-2 1 0 0 0,-37 29-204 0 0,33-27-226 0 0,0-1-1 0 0,0 1 0 0 0,-1-1 0 0 0,0 0 0 0 0,0-1 0 0 0,0 0 0 0 0,0 0 0 0 0,-1-1 1 0 0,-9 2-1 0 0,50-11 1020 0 0,106 16-455 0 0,-80 0-6196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3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4809 0 0,'-5'10'6675'0'0,"1"12"-3507"0"0,-2 9-2074 0 0,5-30-1049 0 0,1 0 0 0 0,0 0 1 0 0,-1 0-1 0 0,1 0 0 0 0,-1 0 0 0 0,0-1 0 0 0,1 1 1 0 0,-1 0-1 0 0,0 0 0 0 0,1 0 0 0 0,-1-1 0 0 0,0 1 0 0 0,0-1 1 0 0,0 1-1 0 0,0 0 0 0 0,0-1 0 0 0,1 0 0 0 0,-1 1 1 0 0,0-1-1 0 0,0 1 0 0 0,0-1 0 0 0,0 0 0 0 0,0 0 0 0 0,0 0 1 0 0,0 1-1 0 0,0-1 0 0 0,0 0 0 0 0,-1 0 0 0 0,1-1 1 0 0,0 1-1 0 0,0 0 0 0 0,0 0 0 0 0,0 0 0 0 0,0-1 0 0 0,0 1 1 0 0,0 0-1 0 0,1-1 0 0 0,-1 1 0 0 0,0-1 0 0 0,0 1 1 0 0,-2-2-1 0 0,36 11-175 0 0,-13-1-531 0 0,41 10-1 0 0,-54-16-148 0 0,1-1 0 0 0,-1 0 0 0 0,1 0 0 0 0,-1-1 0 0 0,1 0-1 0 0,-1 0 1 0 0,1-1 0 0 0,-1 1 0 0 0,10-4 0 0 0,-15 4 500 0 0,-1-1 1 0 0,1 1 0 0 0,0-1-1 0 0,-1 0 1 0 0,1 0 0 0 0,-1 0 0 0 0,1 0-1 0 0,-1 0 1 0 0,1 0 0 0 0,-1-1-1 0 0,1 1 1 0 0,-1 0 0 0 0,0-1-1 0 0,1-1 1 0 0,9-8-2245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4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5681 0 0,'4'-2'8472'0'0,"4"3"-3561"0"0,13 3-2423 0 0,20 9-3408 0 0,-36-11 917 0 0,11 4 32 0 0,0 0 0 0 0,0 1 0 0 0,-1 1 0 0 0,24 15 0 0 0,-36-21 3 0 0,0 1-1 0 0,1 0 1 0 0,-1-1 0 0 0,0 1 0 0 0,-1 0 0 0 0,1 1-1 0 0,0-1 1 0 0,-1 0 0 0 0,0 1 0 0 0,0-1 0 0 0,0 1-1 0 0,0 0 1 0 0,-1 0 0 0 0,1 0 0 0 0,-1 0-1 0 0,0 0 1 0 0,0 0 0 0 0,0 0 0 0 0,-1 0 0 0 0,0 0-1 0 0,1 0 1 0 0,-1 0 0 0 0,-1 1 0 0 0,0 5 0 0 0,-21 79-1929 0 0,3-31-5442 0 0,12-38 3009 0 0,7-12 1955 0 0,6 2-1141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4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5513 0 0,'3'9'704'0'0,"0"-1"0"0"0,0 0 0 0 0,0 1 0 0 0,-2-1 0 0 0,1 1-1 0 0,-1 0 1 0 0,1 9 0 0 0,-3 66 6166 0 0,0-57-6115 0 0,-1 8-1375 0 0,0-18-340 0 0,1 0-1 0 0,1 0 0 0 0,0 0 0 0 0,2 0 1 0 0,0 0-1 0 0,0 0 0 0 0,7 20 1 0 0,-8-35 468 0 0,-1-2 282 0 0,0 1 0 0 0,0-1 1 0 0,0 1-1 0 0,0-1 0 0 0,0 1 1 0 0,1 0-1 0 0,-1-1 1 0 0,0 1-1 0 0,0-1 0 0 0,1 1 1 0 0,-1-1-1 0 0,0 1 0 0 0,1-1 1 0 0,-1 1-1 0 0,1-1 0 0 0,-1 0 1 0 0,0 1-1 0 0,1-1 1 0 0,-1 0-1 0 0,1 1 0 0 0,-1-1 1 0 0,1 0-1 0 0,-1 1 0 0 0,1-1 1 0 0,0 0-1 0 0,0 1 1 0 0,3-3-2567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4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5329 0 0,'1'-1'494'0'0,"-1"0"0"0"0,1-1-1 0 0,-1 1 1 0 0,1 0 0 0 0,0 0 0 0 0,0 0-1 0 0,0 0 1 0 0,0 0 0 0 0,0 0 0 0 0,0 0-1 0 0,0 0 1 0 0,0 0 0 0 0,0 0-1 0 0,0 1 1 0 0,0-1 0 0 0,0 0 0 0 0,2 0-1 0 0,29-6 2050 0 0,-23 7-2525 0 0,0 0 0 0 0,0 0 0 0 0,0 1 0 0 0,16 4 0 0 0,-19-4-40 0 0,0 2 0 0 0,0-1 1 0 0,-1 0-1 0 0,1 1 0 0 0,8 6 0 0 0,1 8-2891 0 0,-15-16 2552 0 0,0-1 0 0 0,0 1 0 0 0,1 0 0 0 0,-1 0 0 0 0,0 0 0 0 0,0-1 0 0 0,0 1 0 0 0,0 0 0 0 0,0 0 0 0 0,0 0 0 0 0,0-1 0 0 0,0 1 0 0 0,-1 0 0 0 0,1 0 0 0 0,0 0 0 0 0,0-1 0 0 0,-1 1 0 0 0,1 0 0 0 0,0 0 0 0 0,-1-1 0 0 0,1 1 0 0 0,-1 0 0 0 0,0 0 0 0 0,-5 10-3492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59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4657 0 0,'-23'16'2980'0'0,"1"2"-1"0"0,0 1 1 0 0,-26 30 0 0 0,59-19-2831 0 0,-5-17-132 0 0,-5-10-15 0 0,10 24 17 0 0,-11-26-20 0 0,1 0 0 0 0,-1 0 0 0 0,1 0 0 0 0,-1 1 0 0 0,1-1 0 0 0,-1 0 0 0 0,1 0 0 0 0,0 0 0 0 0,0 0 0 0 0,-1 0 0 0 0,1 0 0 0 0,0-1 0 0 0,0 1 0 0 0,0 0 0 0 0,0 0 0 0 0,2 0 0 0 0,-3-33-1863 0 0,-7 3 1389 0 0,6 24 1618 0 0,13 9-119 0 0,-4-1-897 0 0,5 0-121 0 0,0-1 0 0 0,0 0 0 0 0,0-1 0 0 0,0-1 0 0 0,0 0 1 0 0,0 0-1 0 0,0-2 0 0 0,16-2 0 0 0,8-1-561 0 0,-19 4-1189 0 0,-1-1 0 0 0,27-8 0 0 0,-38 8 1063 0 0,0 0 0 0 0,0 0 0 0 0,0-1 0 0 0,0 0 1 0 0,0 0-1 0 0,0 0 0 0 0,-1-1 0 0 0,0 1 0 0 0,0-2 0 0 0,5-4 0 0 0,3-5-1750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5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5889 0 0,'25'5'4430'0'0,"17"-6"-1890"0"0,2 1-1521 0 0,-35 1-971 0 0,25 4 876 0 0,-33-4-875 0 0,-1-1 0 0 0,1 0-1 0 0,-1 0 1 0 0,1 0 0 0 0,-1 1 0 0 0,1-1 0 0 0,-1 0 0 0 0,1 1 0 0 0,-1-1-1 0 0,0 0 1 0 0,1 1 0 0 0,-1-1 0 0 0,0 0 0 0 0,1 1 0 0 0,-1-1 0 0 0,0 1 0 0 0,1-1-1 0 0,-1 1 1 0 0,0-1 0 0 0,0 1 0 0 0,1-1 0 0 0,-1 1 0 0 0,0-1 0 0 0,0 1-1 0 0,0-1 1 0 0,0 1 0 0 0,0-1 0 0 0,0 1 0 0 0,0-1 0 0 0,0 1 0 0 0,0 0 0 0 0,0-1-1 0 0,0 1 1 0 0,0-1 0 0 0,0 1 0 0 0,0-1 0 0 0,-1 1 0 0 0,1-1 0 0 0,0 1-1 0 0,0-1 1 0 0,-1 1 0 0 0,1-1 0 0 0,0 0 0 0 0,0 1 0 0 0,-1-1 0 0 0,1 1 0 0 0,-1-1-1 0 0,1 0 1 0 0,0 1 0 0 0,-1-1 0 0 0,1 0 0 0 0,-1 1 0 0 0,-7 9-24 0 0,0 0 1 0 0,0 1 0 0 0,2 0 0 0 0,-8 16-1 0 0,12-24-47 0 0,1 0 0 0 0,-1 0 0 0 0,1 0 0 0 0,0 0 0 0 0,0 0 0 0 0,0 0 0 0 0,1 0 0 0 0,-1 0 1 0 0,1 0-1 0 0,0 0 0 0 0,0 1 0 0 0,0-1 0 0 0,0 0 0 0 0,0 0 0 0 0,1 0 0 0 0,-1 0 0 0 0,1 1 0 0 0,0-1 0 0 0,0 0 0 0 0,0 0 0 0 0,0 0 0 0 0,1-1 0 0 0,1 5 0 0 0,-1-6 39 0 0,0 1 1 0 0,-1-1-1 0 0,1 0 1 0 0,0 0-1 0 0,0 1 0 0 0,0-1 1 0 0,0 0-1 0 0,0 0 1 0 0,0-1-1 0 0,0 1 1 0 0,0 0-1 0 0,0-1 0 0 0,0 1 1 0 0,1-1-1 0 0,-1 0 1 0 0,0 1-1 0 0,0-1 0 0 0,0 0 1 0 0,1 0-1 0 0,-1-1 1 0 0,0 1-1 0 0,0 0 0 0 0,0-1 1 0 0,0 0-1 0 0,1 1 1 0 0,-1-1-1 0 0,0 0 1 0 0,0 0-1 0 0,0 0 0 0 0,-1 0 1 0 0,4-2-1 0 0,6-4 61 0 0,0 0-1 0 0,-1 0 0 0 0,0-1 1 0 0,9-10-1 0 0,-16 15-51 0 0,0-1 0 0 0,0 1 0 0 0,0-1-1 0 0,0 0 1 0 0,-1 0 0 0 0,0 0 0 0 0,0-1 0 0 0,0 1-1 0 0,2-6 1 0 0,-4 9-21 0 0,1 0-1 0 0,-1 0 0 0 0,0 0 0 0 0,0 0 1 0 0,0 1-1 0 0,0-1 0 0 0,1 0 1 0 0,-1 0-1 0 0,0 0 0 0 0,-1 0 0 0 0,1 0 1 0 0,0 0-1 0 0,0 0 0 0 0,0 0 1 0 0,0 0-1 0 0,-1 0 0 0 0,1 0 0 0 0,0 0 1 0 0,-1 1-1 0 0,1-1 0 0 0,-1 0 1 0 0,1 0-1 0 0,-1 0 0 0 0,1 1 1 0 0,-1-1-1 0 0,0 0 0 0 0,1 1 0 0 0,-1-1 1 0 0,0 0-1 0 0,0 1 0 0 0,1-1 1 0 0,-1 1-1 0 0,0-1 0 0 0,0 1 0 0 0,0 0 1 0 0,0-1-1 0 0,0 1 0 0 0,1 0 1 0 0,-1-1-1 0 0,0 1 0 0 0,0 0 0 0 0,0 0 1 0 0,0 0-1 0 0,0 0 0 0 0,0 0 1 0 0,0 0-1 0 0,0 0 0 0 0,0 0 0 0 0,0 0 1 0 0,0 1-1 0 0,0-1 0 0 0,-1 1 1 0 0,-4 0-41 0 0,1 0 0 0 0,-1 1 1 0 0,0 0-1 0 0,1 0 0 0 0,-1 0 1 0 0,1 1-1 0 0,0 0 0 0 0,-1 0 0 0 0,1 0 1 0 0,1 0-1 0 0,-1 1 0 0 0,0 0 1 0 0,1 0-1 0 0,0 0 0 0 0,0 1 1 0 0,0-1-1 0 0,1 1 0 0 0,-1 0 1 0 0,1 0-1 0 0,-5 11 0 0 0,1-1 213 0 0,0 1 0 0 0,1-1 0 0 0,0 1-1 0 0,2 0 1 0 0,0 0 0 0 0,-3 23 0 0 0,3-9-13 0 0,-1 3-70 0 0,4-11-84 0 0,6-25-88 0 0,-1 0 1 0 0,1 0-1 0 0,0 0 0 0 0,0 0 1 0 0,6-1-1 0 0,6-2-131 0 0,-1 1-1 0 0,1 1 1 0 0,-1 1-1 0 0,35-3 0 0 0,12-2-3080 0 0,-53 5 1441 0 0,1 1 0 0 0,-1-1 0 0 0,19-8 0 0 0,-26 9 1350 0 0,1 0 0 0 0,0-1 1 0 0,-1 1-1 0 0,1-1 0 0 0,-1 1 0 0 0,5-6 0 0 0,4-3-1828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5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75 158 3889 0 0,'-4'2'737'0'0,"1"-1"1"0"0,-1 1 0 0 0,1 0-1 0 0,0 0 1 0 0,0 0 0 0 0,0 0-1 0 0,0 0 1 0 0,0 1 0 0 0,0-1-1 0 0,1 1 1 0 0,-3 3 0 0 0,1-1-242 0 0,0 0 1 0 0,1 1-1 0 0,-1-1 1 0 0,1 1-1 0 0,1 0 1 0 0,-3 7-1 0 0,2-5-334 0 0,1 0-1 0 0,0 0 1 0 0,1 0-1 0 0,0 0 1 0 0,0 1-1 0 0,0-1 1 0 0,1 0 0 0 0,1 1-1 0 0,-1-1 1 0 0,3 11-1 0 0,-2-18-166 0 0,-1 1-1 0 0,1-1 1 0 0,-1 0 0 0 0,1 0-1 0 0,0 1 1 0 0,0-1-1 0 0,-1 0 1 0 0,1 0-1 0 0,0 0 1 0 0,0 0 0 0 0,0 0-1 0 0,0 0 1 0 0,0 0-1 0 0,1-1 1 0 0,-1 1 0 0 0,0 0-1 0 0,0 0 1 0 0,0-1-1 0 0,1 1 1 0 0,-1-1-1 0 0,0 1 1 0 0,1-1 0 0 0,-1 0-1 0 0,0 0 1 0 0,1 1-1 0 0,-1-1 1 0 0,0 0 0 0 0,1 0-1 0 0,-1 0 1 0 0,1 0-1 0 0,1-1 1 0 0,7 0-538 0 0,0 0 1 0 0,1-1-1 0 0,11-3 1 0 0,-7 1-1265 0 0,27-7-4478 0 0,-18 4 1368 0 0</inkml:trace>
  <inkml:trace contextRef="#ctx0" brushRef="#br0" timeOffset="1">140 7 5233 0 0,'5'-2'5567'0'0,"22"-3"-2921"0"0,-10 7-2185 0 0,0 1 0 0 0,0 0 0 0 0,0 1 0 0 0,-1 1 0 0 0,25 11 0 0 0,-17-8-2742 0 0,36 10 0 0 0,-58-17 1504 0 0,1-1-398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6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6489 0 0,'0'1'388'0'0,"1"0"-1"0"0,-1 0 0 0 0,1 1 0 0 0,-1-1 1 0 0,1 0-1 0 0,-1 0 0 0 0,1-1 1 0 0,0 1-1 0 0,-1 0 0 0 0,1 0 0 0 0,0 0 1 0 0,0 0-1 0 0,0 0 0 0 0,1 0 0 0 0,19 11 2097 0 0,27 1-1694 0 0,-41-12-480 0 0,16 3-96 0 0,-19-4-136 0 0,1 0-1 0 0,-1 0 0 0 0,1 1 1 0 0,-1 0-1 0 0,0 0 1 0 0,1 0-1 0 0,-1 0 0 0 0,0 1 1 0 0,1 0-1 0 0,-1-1 1 0 0,0 2-1 0 0,3 1 0 0 0,-6 0-105 0 0,-1-1 0 0 0,0 1 0 0 0,-1-1-1 0 0,1 0 1 0 0,0 1 0 0 0,-1-1 0 0 0,0 1 0 0 0,-1 2-1 0 0,-1 8-201 0 0,3-6 173 0 0,-1-1-1 0 0,1 1 1 0 0,0 0-1 0 0,1 0 1 0 0,0-1-1 0 0,0 1 1 0 0,1-1-1 0 0,0 1 1 0 0,0-1-1 0 0,6 13 1 0 0,-7-18 123 0 0,1 0 0 0 0,-1 1 0 0 0,0-1 1 0 0,1 0-1 0 0,0 0 0 0 0,-1-1 0 0 0,1 1 0 0 0,0 0 1 0 0,0-1-1 0 0,0 1 0 0 0,0-1 0 0 0,0 1 0 0 0,0-1 0 0 0,1 0 1 0 0,-1 0-1 0 0,0 0 0 0 0,1 0 0 0 0,-1 0 0 0 0,0-1 1 0 0,1 1-1 0 0,-1-1 0 0 0,1 1 0 0 0,-1-1 0 0 0,1 0 0 0 0,-1 0 1 0 0,1 0-1 0 0,-1-1 0 0 0,1 1 0 0 0,-1 0 0 0 0,1-1 1 0 0,-1 0-1 0 0,1 1 0 0 0,-1-1 0 0 0,0 0 0 0 0,1 0 0 0 0,2-2 1 0 0,1-1 47 0 0,0 1 0 0 0,1-1 0 0 0,-2 0 0 0 0,1-1 1 0 0,0 1-1 0 0,-1-1 0 0 0,0 0 0 0 0,0 0 0 0 0,-1-1 0 0 0,1 0 1 0 0,-1 1-1 0 0,0-1 0 0 0,-1-1 0 0 0,0 1 0 0 0,0-1 0 0 0,0 1 1 0 0,0-1-1 0 0,-1 0 0 0 0,0 0 0 0 0,1-8 0 0 0,-1-1-685 0 0,1-1-1 0 0,-2 1 1 0 0,0-1 0 0 0,-2 1-1 0 0,1-1 1 0 0,-2 1-1 0 0,-5-28 1 0 0,6 43 499 0 0,1 0 0 0 0,0 0 0 0 0,0 0 0 0 0,0 0 0 0 0,0 1 0 0 0,-1-1 0 0 0,1 0 0 0 0,0 0 0 0 0,0 0 0 0 0,-1 1 0 0 0,1-1 0 0 0,-1 0 0 0 0,1 1 0 0 0,-1-1 0 0 0,1 0 0 0 0,-1 1 0 0 0,0-1 0 0 0,1 0 0 0 0,-1 1 0 0 0,0-1 0 0 0,0 1-31 0 0,1 0 0 0 0,-1 0 0 0 0,1 0 0 0 0,0 0 0 0 0,-1 0-1 0 0,1 0 1 0 0,0 0 0 0 0,-1 0 0 0 0,1 1 0 0 0,0-1 0 0 0,-1 0 0 0 0,1 0-1 0 0,0 0 1 0 0,0 1 0 0 0,-1-1 0 0 0,1 0 0 0 0,0 0 0 0 0,0 1 0 0 0,-1-1 0 0 0,1 0-1 0 0,0 1 1 0 0,0-1 0 0 0,0 0 0 0 0,-1 0 0 0 0,1 1 0 0 0,0-1 0 0 0,0 0 0 0 0,0 1-1 0 0,0-1 1 0 0,0 1 0 0 0,-1 0 36 0 0,1 0 1 0 0,0 0-1 0 0,-1 0 0 0 0,1 1 0 0 0,0-1 1 0 0,0 0-1 0 0,0 0 0 0 0,0 0 0 0 0,0 0 0 0 0,0 0 1 0 0,0 0-1 0 0,0 1 0 0 0,0-1 0 0 0,1 0 1 0 0,-1 0-1 0 0,1 0 0 0 0,-1 0 0 0 0,0 0 0 0 0,1 0 1 0 0,0 0-1 0 0,-1 0 0 0 0,1 0 0 0 0,-1 0 1 0 0,1 0-1 0 0,0 0 0 0 0,0 0 0 0 0,0-1 0 0 0,-1 1 1 0 0,1 0-1 0 0,0-1 0 0 0,2 2 0 0 0,3 0 772 0 0,-1 1-1 0 0,1 0 1 0 0,-1 0-1 0 0,1 0 0 0 0,-1 1 1 0 0,0 0-1 0 0,-1 0 0 0 0,1 0 1 0 0,-1 0-1 0 0,0 1 1 0 0,6 7-1 0 0,-8-8-620 0 0,0-1-1 0 0,-1 1 1 0 0,1 0-1 0 0,-1 0 1 0 0,0 0-1 0 0,0 0 1 0 0,0 0 0 0 0,0 0-1 0 0,-1 0 1 0 0,1 1-1 0 0,-1-1 1 0 0,0 0-1 0 0,-1 0 1 0 0,1 0-1 0 0,-1 0 1 0 0,1 0 0 0 0,-4 8-1 0 0,2-4-16 0 0,0-3-57 0 0,0 0 0 0 0,1 0 0 0 0,0 0 0 0 0,0-1 0 0 0,1 1 0 0 0,-1 8 0 0 0,1-12-14 0 0,0 0 0 0 0,0 0 0 0 0,0-1-1 0 0,0 1 1 0 0,1 0 0 0 0,-1-1 0 0 0,0 1 0 0 0,1 0-1 0 0,-1-1 1 0 0,0 1 0 0 0,1-1 0 0 0,-1 1 0 0 0,0 0-1 0 0,1-1 1 0 0,-1 1 0 0 0,1-1 0 0 0,-1 1 0 0 0,1-1-1 0 0,-1 1 1 0 0,2 0 0 0 0,-1-1-6 0 0,1 1 0 0 0,-1-1 0 0 0,1 0-1 0 0,-1 1 1 0 0,1-1 0 0 0,0 0 0 0 0,-1 0 0 0 0,1 0 0 0 0,-1 0-1 0 0,1 0 1 0 0,-1 0 0 0 0,1 0 0 0 0,1-1 0 0 0,2 0-105 0 0,78-18-776 0 0,-31 0-5521 0 0,-52 19 6292 0 0,0 0-1 0 0,1 0 1 0 0,-1 0 0 0 0,0 0-1 0 0,0 0 1 0 0,1 0-1 0 0,-1 0 1 0 0,0 0-1 0 0,0 0 1 0 0,1 0 0 0 0,-1 0-1 0 0,0 0 1 0 0,0 0-1 0 0,1 0 1 0 0,-1 0 0 0 0,0 0-1 0 0,0-1 1 0 0,0 1-1 0 0,1 0 1 0 0,-1 0 0 0 0,0 0-1 0 0,0 0 1 0 0,0-1-1 0 0,1 1 1 0 0,-1 0-1 0 0,0 0 1 0 0,0 0 0 0 0,0-1-1 0 0,0 1 1 0 0,0 0-1 0 0,0 0 1 0 0,1-1 0 0 0,-1 1-1 0 0,0 0 1 0 0,0 0-1 0 0,0 0 1 0 0,0-1 0 0 0,0 1-1 0 0,0 0 1 0 0,0-1-1 0 0,0 1 1 0 0,0 0-1 0 0,0 0 1 0 0,0-1 0 0 0,0 1-1 0 0,0 0 1 0 0,0 0-1 0 0,-1-1 1 0 0,1 1 0 0 0,0 0-1 0 0,0 0 1 0 0,0 0-1 0 0,0-1 1 0 0,0 1-1 0 0,0 0 1 0 0,-1 0 0 0 0,1 0-1 0 0,0-1 1 0 0,0 1-1 0 0,0 0 1 0 0,-1 0 0 0 0,-3-2-2892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6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10362 0 0,'-2'3'378'0'0,"0"0"0"0"0,1 0-1 0 0,-1 0 1 0 0,0 0 0 0 0,1 0 0 0 0,0 0-1 0 0,0 0 1 0 0,0 0 0 0 0,0 0 0 0 0,0 1-1 0 0,0-1 1 0 0,1 0 0 0 0,0 1-1 0 0,0-1 1 0 0,0 0 0 0 0,0 1 0 0 0,0-1-1 0 0,1 5 1 0 0,1-4-179 0 0,-1 0 1 0 0,1 0-1 0 0,0 0 1 0 0,0-1-1 0 0,0 1 0 0 0,0 0 1 0 0,1-1-1 0 0,-1 0 1 0 0,1 1-1 0 0,0-1 0 0 0,0 0 1 0 0,6 5-1 0 0,-2-3-296 0 0,1 0 1 0 0,-1-1-1 0 0,1 1 0 0 0,0-1 1 0 0,0-1-1 0 0,0 0 0 0 0,1 0 1 0 0,-1 0-1 0 0,1-1 0 0 0,-1 0 0 0 0,1-1 1 0 0,0 0-1 0 0,13 0 0 0 0,-12-2-1084 0 0,0-1-1 0 0,1 0 0 0 0,-1 0 0 0 0,0-1 1 0 0,0 0-1 0 0,0-1 0 0 0,-1 0 1 0 0,1-1-1 0 0,16-10 0 0 0,3-5-3546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6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7682 0 0,'34'-1'8371'0'0,"12"-1"-3725"0"0,-36 2-4496 0 0,0 1-1 0 0,0-1 0 0 0,1 2 0 0 0,15 3 1 0 0,-23-4-134 0 0,0 0 0 0 0,0 0 0 0 0,0 0 0 0 0,0 0 0 0 0,-1 1 0 0 0,1-1 0 0 0,0 1 0 0 0,-1 0 1 0 0,1 0-1 0 0,-1 0 0 0 0,1 0 0 0 0,-1 0 0 0 0,0 0 0 0 0,0 1 0 0 0,0-1 0 0 0,0 1 0 0 0,-1-1 0 0 0,1 1 0 0 0,-1 0 1 0 0,1 0-1 0 0,-1 0 0 0 0,0-1 0 0 0,0 1 0 0 0,0 0 0 0 0,0 0 0 0 0,-1 1 0 0 0,1-1 0 0 0,-1 0 0 0 0,0 0 0 0 0,0 0 0 0 0,0 0 1 0 0,-1 4-1 0 0,0 5 95 0 0,0-1 0 0 0,-1 1 0 0 0,-1 0 0 0 0,0-1 0 0 0,0 1 0 0 0,-10 19 0 0 0,-38 61-5 0 0,33-64-559 0 0,-19 43 0 0 0,36-71 370 0 0,1 0-1 0 0,0 0 1 0 0,0 1-1 0 0,0-1 1 0 0,0 0 0 0 0,-1 0-1 0 0,1 0 1 0 0,0 0-1 0 0,0 1 1 0 0,0-1 0 0 0,0 0-1 0 0,0 0 1 0 0,0 1-1 0 0,0-1 1 0 0,0 0 0 0 0,-1 0-1 0 0,1 1 1 0 0,0-1-1 0 0,0 0 1 0 0,0 0 0 0 0,0 1-1 0 0,0-1 1 0 0,0 0-1 0 0,0 0 1 0 0,1 1 0 0 0,-1-1-1 0 0,0 0 1 0 0,0 0-1 0 0,0 0 1 0 0,0 1 0 0 0,0-1-1 0 0,0 0 1 0 0,0 0-1 0 0,0 1 1 0 0,1-1 0 0 0,-1 0-1 0 0,0 0 1 0 0,0 0-1 0 0,0 0 1 0 0,0 1 0 0 0,1-1-1 0 0,-1 0 1 0 0,0 0-1 0 0,0 0 1 0 0,0 0 0 0 0,1 0-1 0 0,-1 1 1 0 0,15-6-4846 0 0,15-14-2152 0 0,-15 7 4757 0 0,2-1-325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7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13 3873 0 0,'8'-7'1499'0'0,"7"1"10923"0"0,-21 19-9278 0 0,-29 39-1049 0 0,22-36-2095 0 0,2 2 1 0 0,-1-1-1 0 0,2 2 1 0 0,1-1-1 0 0,-11 28 1 0 0,20-45-16 0 0,-1 1-1 0 0,1-1 1 0 0,0 0 0 0 0,-1 1 0 0 0,1-1 0 0 0,0 1 0 0 0,0-1 0 0 0,0 0 0 0 0,0 1 0 0 0,0-1 0 0 0,1 1 0 0 0,-1-1 0 0 0,0 0 0 0 0,1 1 0 0 0,-1-1 0 0 0,0 0 0 0 0,1 0-1 0 0,0 1 1 0 0,-1-1 0 0 0,1 0 0 0 0,0 0 0 0 0,0 0 0 0 0,-1 0 0 0 0,1 1 0 0 0,0-1 0 0 0,1 1 0 0 0,1 0 11 0 0,0 0 1 0 0,1 0-1 0 0,-1-1 1 0 0,0 1-1 0 0,0-1 1 0 0,1 0-1 0 0,-1 1 1 0 0,1-1-1 0 0,-1-1 1 0 0,5 1-1 0 0,3 1-270 0 0,0-1 0 0 0,1-1 1 0 0,-1 0-1 0 0,1 0 0 0 0,19-5 0 0 0,-8-3-4044 0 0,-22 8 3857 0 0,0-1 0 0 0,0 1 1 0 0,-1-1-1 0 0,1 0 0 0 0,0 1 1 0 0,0-1-1 0 0,-1 0 0 0 0,1 0 1 0 0,0 1-1 0 0,-1-1 0 0 0,1 0 1 0 0,0 0-1 0 0,-1 0 0 0 0,0 0 1 0 0,1 0-1 0 0,-1 0 0 0 0,1 0 1 0 0,-1 0-1 0 0,0 0 0 0 0,0-1 1 0 0,1-7-4335 0 0</inkml:trace>
  <inkml:trace contextRef="#ctx0" brushRef="#br0" timeOffset="1">68 285 10970 0 0,'-8'10'969'0'0,"0"1"1"0"0,1-1-1 0 0,0 1 0 0 0,1 0 0 0 0,0 1 0 0 0,1 0 0 0 0,0 0 0 0 0,1 0 1 0 0,1 0-1 0 0,-4 18 0 0 0,6-24-876 0 0,1 0 0 0 0,0 0 0 0 0,-1 0 0 0 0,2 0-1 0 0,-1 1 1 0 0,1-1 0 0 0,0 0 0 0 0,0 0 0 0 0,1 0 0 0 0,0 0 0 0 0,0 0 0 0 0,0-1 0 0 0,0 1 0 0 0,1-1 0 0 0,0 1 0 0 0,1-1 0 0 0,-1 0 0 0 0,1 0-1 0 0,0 0 1 0 0,0-1 0 0 0,0 1 0 0 0,1-1 0 0 0,8 6 0 0 0,-7-6-105 0 0,1 0-1 0 0,0 0 1 0 0,0-1 0 0 0,0 0-1 0 0,1-1 1 0 0,-1 1-1 0 0,1-1 1 0 0,0-1 0 0 0,-1 0-1 0 0,1 0 1 0 0,0 0-1 0 0,0-1 1 0 0,0 0 0 0 0,13-2-1 0 0,-11 1-264 0 0,-1-1-1 0 0,1 0 1 0 0,0 0-1 0 0,0-1 0 0 0,-1 0 1 0 0,0-1-1 0 0,0 0 1 0 0,0-1-1 0 0,0 0 1 0 0,0 0-1 0 0,8-7 0 0 0,-14 9-317 0 0,0 0 0 0 0,0 0 0 0 0,-1 0 0 0 0,1-1-1 0 0,-1 1 1 0 0,0-1 0 0 0,1 1 0 0 0,-2-1 0 0 0,1 0-1 0 0,0 0 1 0 0,-1 0 0 0 0,0 0 0 0 0,0 0 0 0 0,0 0-1 0 0,0 0 1 0 0,-1 0 0 0 0,1 0 0 0 0,-1 0 0 0 0,0 0-1 0 0,0 0 1 0 0,-1-5 0 0 0,-9-31-2631 0 0,-1 14 482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6505 0 0,'-1'3'500'0'0,"-1"1"-1"0"0,0-1 0 0 0,0 0 1 0 0,1 0-1 0 0,0 1 0 0 0,-1-1 1 0 0,1 1-1 0 0,1-1 0 0 0,-1 1 1 0 0,0-1-1 0 0,1 1 0 0 0,0-1 1 0 0,0 1-1 0 0,0 0 0 0 0,0-1 1 0 0,0 1-1 0 0,1-1 0 0 0,0 1 1 0 0,0-1-1 0 0,1 5 0 0 0,0-4-232 0 0,0 0-1 0 0,1 0 0 0 0,-1-1 1 0 0,1 1-1 0 0,0 0 0 0 0,0-1 1 0 0,0 0-1 0 0,1 1 0 0 0,-1-1 1 0 0,1-1-1 0 0,0 1 0 0 0,0 0 1 0 0,0-1-1 0 0,0 0 0 0 0,7 3 1 0 0,1 0-382 0 0,0-1 1 0 0,0 0-1 0 0,1 0 1 0 0,-1-2 0 0 0,1 1-1 0 0,0-2 1 0 0,0 0 0 0 0,0 0-1 0 0,0-1 1 0 0,15-2-1 0 0,-19 1-967 0 0,1-1 0 0 0,0 0-1 0 0,-1-1 1 0 0,0 0-1 0 0,0-1 1 0 0,0 0 0 0 0,0 0-1 0 0,14-9 1 0 0,64-41-3517 0 0,-25 26 5361 0 0,-62 27-623 0 0,1 1 0 0 0,-1 0 0 0 0,0 0 0 0 0,0 0 0 0 0,1 0 1 0 0,-1-1-1 0 0,0 1 0 0 0,0 0 0 0 0,1 0 0 0 0,-1 0 0 0 0,0 0 0 0 0,1 0 0 0 0,-1 0 0 0 0,0 0 0 0 0,1 0 0 0 0,-1 0 1 0 0,0 0-1 0 0,1 0 0 0 0,-1 0 0 0 0,0 0 0 0 0,0 0 0 0 0,1 0 0 0 0,-1 0 0 0 0,0 0 0 0 0,1 1 0 0 0,-1-1 0 0 0,0 0 1 0 0,1 0-1 0 0,-1 0 0 0 0,0 0 0 0 0,0 1 0 0 0,1-1 0 0 0,-1 0 0 0 0,0 0 0 0 0,0 0 0 0 0,0 1 0 0 0,1-1 0 0 0,-1 1 1 0 0,-3 13 3311 0 0,-15 20-747 0 0,16-31-2609 0 0,-10 16 851 0 0,-27 29 0 0 0,28-35-739 0 0,0 1 0 0 0,1 0 0 0 0,0 1 0 0 0,-8 16 0 0 0,17-31-195 0 0,1 0-1 0 0,0 0 1 0 0,0 0 0 0 0,0 0 0 0 0,0 0 0 0 0,0 0-1 0 0,0 1 1 0 0,0-1 0 0 0,0 0 0 0 0,0 0 0 0 0,0 0-1 0 0,0 0 1 0 0,0 0 0 0 0,0 0 0 0 0,0 0-1 0 0,0 0 1 0 0,0 1 0 0 0,0-1 0 0 0,0 0 0 0 0,0 0-1 0 0,0 0 1 0 0,0 0 0 0 0,0 0 0 0 0,0 0 0 0 0,0 0-1 0 0,0 0 1 0 0,0 1 0 0 0,0-1 0 0 0,0 0 0 0 0,0 0-1 0 0,0 0 1 0 0,0 0 0 0 0,0 0 0 0 0,0 0-1 0 0,1 0 1 0 0,-1 0 0 0 0,0 0 0 0 0,0 0 0 0 0,0 1-1 0 0,0-1 1 0 0,0 0 0 0 0,0 0 0 0 0,0 0 0 0 0,0 0-1 0 0,0 0 1 0 0,1 0 0 0 0,-1 0 0 0 0,0 0 0 0 0,0 0-1 0 0,0 0 1 0 0,0 0 0 0 0,0 0 0 0 0,0 0 0 0 0,0 0-1 0 0,0 0 1 0 0,1 0 0 0 0,-1 0 0 0 0,0 0-1 0 0,11-3 180 0 0,22-11-461 0 0,-20 9 261 0 0,5-2-471 0 0,0 2 1 0 0,0 0-1 0 0,23-2 1 0 0,0 2-4926 0 0,-12 1-2557 0 0,-18 3 3654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28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13515 0 0,'11'0'2512'0'0,"0"1"-103"0"0,1 0-409 0 0,-1 1-775 0 0,-3 0-457 0 0,-2-1-224 0 0,-1 1-152 0 0,-2 0-152 0 0,0 0-64 0 0,-2 1-64 0 0,0-1-72 0 0,-1-1-192 0 0,-1 2-432 0 0,0-1-776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55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3 131 2473 0 0,'-2'0'11439'0'0,"6"6"-7756"0"0,-3-5-3665 0 0,0-1 0 0 0,-1 1 0 0 0,1 0 1 0 0,0-1-1 0 0,0 1 0 0 0,0-1 1 0 0,0 1-1 0 0,0-1 0 0 0,0 1 1 0 0,0-1-1 0 0,0 0 0 0 0,0 1 1 0 0,1-1-1 0 0,-1 0 0 0 0,0 0 1 0 0,0 0-1 0 0,0 0 0 0 0,0 0 1 0 0,0 0-1 0 0,0 0 0 0 0,0 0 1 0 0,2-1-1 0 0,21-6 458 0 0,-17 5-223 0 0,1 0 1 0 0,0 0-1 0 0,0 0 0 0 0,0 1 0 0 0,0 0 0 0 0,1 1 1 0 0,-1-1-1 0 0,9 2 0 0 0,12 2-86 0 0,0-2-1 0 0,44-5 1 0 0,-42 2 200 0 0,-15 2-263 0 0,0 1 0 0 0,21 3 0 0 0,-25-2-99 0 0,0 0 0 0 0,0-1 0 0 0,-1-1 0 0 0,1 0 0 0 0,23-3-1 0 0,26-9 80 0 0,1 3 0 0 0,68 0 0 0 0,53-9 470 0 0,-9 2-181 0 0,32-6 381 0 0,-80 6-636 0 0,-36 5-41 0 0,58-4-14 0 0,-96 13-54 0 0,-1 2 0 0 0,1 3-1 0 0,0 2 1 0 0,-1 2-1 0 0,1 3 1 0 0,-2 1-1 0 0,70 26 1 0 0,-100-30 0 0 0,0-1 1 0 0,1-1 0 0 0,0-1-1 0 0,29 2 1 0 0,86-3 7 0 0,-124-3-6 0 0,224 3 350 0 0,35 23 50 0 0,-225-22-356 0 0,77 0 1 0 0,-6-2-6 0 0,51-2 42 0 0,-113-2-56 0 0,-1 2 0 0 0,56 8 0 0 0,-62-4 13 0 0,1-2 0 0 0,63-4 0 0 0,-57-1-30 0 0,74 6-1 0 0,-97-2-25 0 0,1-1 1 0 0,-1-1-1 0 0,61-12 0 0 0,-59 7 51 0 0,0 1 0 0 0,0 2-1 0 0,45 2 1 0 0,-30 2 36 0 0,0-2-1 0 0,53-8 0 0 0,16-1 405 0 0,-22 5-449 0 0,80-2 110 0 0,-147 6-66 0 0,-1-2 0 0 0,0-1 1 0 0,36-10-1 0 0,-11 2-56 0 0,-53 12-24 0 0,1 0 1 0 0,-1 0 0 0 0,0 0-1 0 0,1-1 1 0 0,-1 1 0 0 0,1 0-1 0 0,-1 0 1 0 0,1 0 0 0 0,-1 0-1 0 0,1 0 1 0 0,-1 0 0 0 0,0 0-1 0 0,1 0 1 0 0,-1 0 0 0 0,1 0-1 0 0,-1 0 1 0 0,1 0 0 0 0,-1 0-1 0 0,1 0 1 0 0,-1 0 0 0 0,1 1-1 0 0,-1-1 1 0 0,0 0 0 0 0,1 0-1 0 0,-1 0 1 0 0,1 1 0 0 0,-1-1-1 0 0,0 0 1 0 0,1 1 0 0 0,-1-1-1 0 0,0 0 1 0 0,1 1 0 0 0,-1-1-1 0 0,0 0 1 0 0,0 1 0 0 0,1-1-1 0 0,-1 0 1 0 0,0 1 0 0 0,0-1-1 0 0,0 1 1 0 0,1-1 0 0 0,-1 1-1 0 0,0-1 1 0 0,0 1-1 0 0,0-1 1 0 0,0 0 0 0 0,0 2 0 0 0,-3 10-2275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7:57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34 936 0 0,'-1'-6'1490'0'0,"10"5"1130"0"0,15 8 2688 0 0,-10 1-4489 0 0,0 0 0 0 0,0-1 0 0 0,0 0 0 0 0,1-2-1 0 0,0 1 1 0 0,0-2 0 0 0,19 4 0 0 0,-10-2-136 0 0,37 10 218 0 0,-23-5-334 0 0,-1-2 1 0 0,60 6 0 0 0,-22-8 342 0 0,-12-1-532 0 0,0-2 1 0 0,100-8-1 0 0,632-130 869 0 0,-733 124-1055 0 0,0 3 1 0 0,112 3-1 0 0,-84 3-141 0 0,133 4 261 0 0,94-5 333 0 0,-265 1-458 0 0,69 7 0 0 0,5 0-71 0 0,-43-6-61 0 0,242 7 66 0 0,-183-1-122 0 0,86 8 415 0 0,-148-7-223 0 0,-50-5-125 0 0,47 7 0 0 0,-53-6-161 0 0,16 3-23 0 0,-20 4-3447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06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85 129 3577 0 0,'-33'19'5606'0'0,"-5"2"-3420"0"0,38-20-2187 0 0,0-1 0 0 0,-1 0-1 0 0,1 0 1 0 0,-1 0 0 0 0,1 0 0 0 0,-1 0 0 0 0,1 0-1 0 0,-1 0 1 0 0,1 0 0 0 0,-1 0 0 0 0,1 0-1 0 0,-1 0 1 0 0,1 0 0 0 0,0-1 0 0 0,-1 1-1 0 0,1 0 1 0 0,-1 0 0 0 0,1 0 0 0 0,-1-1 0 0 0,1 1-1 0 0,0 0 1 0 0,-1 0 0 0 0,1-1 0 0 0,0 1-1 0 0,-1 0 1 0 0,1-1 0 0 0,0 1 0 0 0,-1 0 0 0 0,1-1-1 0 0,0 1 1 0 0,0-1 0 0 0,-1 1 0 0 0,1 0-1 0 0,0-1 1 0 0,0 1 0 0 0,0-1 0 0 0,0 1-1 0 0,0-1 1 0 0,-1 0 0 0 0,3-3 178 0 0,5 12 27 0 0,11 26-89 0 0,-9-15-143 0 0,2 0 0 0 0,0 0 1 0 0,0-1-1 0 0,16 17 0 0 0,-22-30-4 0 0,0 0 0 0 0,0-1 0 0 0,0 1 0 0 0,0-1 0 0 0,1 0-1 0 0,0-1 1 0 0,0 1 0 0 0,0-1 0 0 0,0 0 0 0 0,0 0 0 0 0,0-1-1 0 0,1 0 1 0 0,0 0 0 0 0,-1-1 0 0 0,1 0 0 0 0,0 0 0 0 0,8 0-1 0 0,-9-1 28 0 0,0 1 0 0 0,0-2-1 0 0,1 1 1 0 0,-1-1 0 0 0,0 0-1 0 0,0 0 1 0 0,0-1 0 0 0,0 0-1 0 0,0 0 1 0 0,0 0-1 0 0,-1-1 1 0 0,1 0 0 0 0,-1 0-1 0 0,7-5 1 0 0,-9 5 48 0 0,0 0 0 0 0,0 0 0 0 0,0 0 0 0 0,0 0 0 0 0,-1-1 0 0 0,0 1-1 0 0,1-1 1 0 0,-1 0 0 0 0,-1 1 0 0 0,1-1 0 0 0,0 0 0 0 0,-1 0 0 0 0,0 0 0 0 0,0 0 0 0 0,0-1 0 0 0,-1 1 0 0 0,1 0 0 0 0,-1 0 0 0 0,0 0-1 0 0,0-1 1 0 0,0 1 0 0 0,-1-4 0 0 0,-3-22 441 0 0,-2 1 0 0 0,0-1-1 0 0,-2 1 1 0 0,-1 1 0 0 0,-14-31-1 0 0,22 56-365 0 0,0 1 0 0 0,-1-1 0 0 0,1 1 0 0 0,-1 0-1 0 0,0 0 1 0 0,0-1 0 0 0,0 1 0 0 0,0 0 0 0 0,0 0 0 0 0,0 1 0 0 0,-1-1-1 0 0,-2-2 1 0 0,3 3-271 0 0,-1 0 0 0 0,1 0-1 0 0,-1 0 1 0 0,1 1 0 0 0,-1-1-1 0 0,1 0 1 0 0,-1 1 0 0 0,1 0 0 0 0,-1 0-1 0 0,0 0 1 0 0,-4 0 0 0 0,3 1-498 0 0,0-1 0 0 0,1 1 0 0 0,-1 0 0 0 0,0 1 0 0 0,1-1 1 0 0,-1 1-1 0 0,1-1 0 0 0,0 1 0 0 0,-1 0 0 0 0,1 0 0 0 0,0 1 1 0 0,0-1-1 0 0,0 1 0 0 0,1-1 0 0 0,-1 1 0 0 0,1 0 0 0 0,-1 0 1 0 0,-2 5-1 0 0,-2 8-1103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0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849 13 4081 0 0,'0'-1'327'0'0,"-1"0"0"0"0,0 0 1 0 0,0 1-1 0 0,0-1 0 0 0,0 0 0 0 0,0 0 1 0 0,0 0-1 0 0,0 0 0 0 0,0 1 0 0 0,0-1 0 0 0,0 1 1 0 0,0-1-1 0 0,0 0 0 0 0,0 1 0 0 0,-1 0 1 0 0,1-1-1 0 0,0 1 0 0 0,0 0 0 0 0,0 0 1 0 0,-1 0-1 0 0,-1 0 0 0 0,0 0 85 0 0,0 0-1 0 0,0 1 1 0 0,1 0-1 0 0,-1 0 1 0 0,1 0-1 0 0,-1 0 1 0 0,0 0-1 0 0,1 0 1 0 0,-5 4-1 0 0,-4 3 445 0 0,0 1-1 0 0,1 1 0 0 0,-12 14 1 0 0,14-15-213 0 0,-17 19-114 0 0,2 2-1 0 0,0 0 0 0 0,3 1 1 0 0,-27 53-1 0 0,-54 146-290 0 0,57-123 224 0 0,-172 449 554 0 0,165-394-1041 0 0,-48 253 0 0 0,30 71 374 0 0,61-376-240 0 0,4 0 0 0 0,14 161 0 0 0,9-75 292 0 0,58 395 115 0 0,-53-495-510 0 0,5-2 0 0 0,49 107 0 0 0,-58-152-6 0 0,50 159 70 0 0,-48-133-8 0 0,61 135 0 0 0,-62-167-59 0 0,72 153 247 0 0,-88-183-245 0 0,0 0 1 0 0,1-1 0 0 0,1 0 0 0 0,0-1 0 0 0,0 1 0 0 0,1-1-1 0 0,1-1 1 0 0,-1 1 0 0 0,2-1 0 0 0,0-1 0 0 0,0 0 0 0 0,12 8 0 0 0,-12-8-94 0 0,0-1 0 0 0,0 1 0 0 0,-1 1 0 0 0,-1-1 0 0 0,1 2 0 0 0,-2-1 0 0 0,1 1 0 0 0,-2 0 0 0 0,9 17 0 0 0,23 35-611 0 0,-30-56-2973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2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5401 0 0,'4'-6'5677'0'0,"-3"5"-5272"0"0,-1 1 1 0 0,1 0-1 0 0,-1 0 1 0 0,1-1-1 0 0,-1 1 1 0 0,2 0-1 0 0,17-4 2737 0 0,29 7-4194 0 0,-25-1 1732 0 0,14-3-148 0 0,0 2-1 0 0,1 1 1 0 0,-1 3-1 0 0,0 0 1 0 0,-1 3-1 0 0,55 18 1 0 0,-72-20-311 0 0,0-1 0 0 0,0 0-1 0 0,0-2 1 0 0,27 3 0 0 0,82-3 482 0 0,-40-2-287 0 0,-39 1-31 0 0,274 5 1471 0 0,-159 0-1358 0 0,40-3-4 0 0,-98-8-100 0 0,112-12 231 0 0,-122 5-249 0 0,0 5 0 0 0,0 3 0 0 0,137 14 0 0 0,-181-4-411 0 0,-24-3 316 0 0,44 2-1 0 0,-63-6-582 0 0,1-1-1 0 0,-1 0 0 0 0,1 0 0 0 0,-1-1 0 0 0,0 0 0 0 0,1-1 1 0 0,-1 0-1 0 0,13-6 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10 3977 0 0,'-37'32'15659'0'0,"44"-35"-15358"0"0,0 1 0 0 0,0 0 0 0 0,0 1-1 0 0,0-1 1 0 0,0 1 0 0 0,1 1 0 0 0,12 0 0 0 0,7-1-187 0 0,379-18 141 0 0,-214 15 89 0 0,-142 2-254 0 0,215-2 182 0 0,-195 6 264 0 0,124 20 1 0 0,349 44 635 0 0,-539-66-1159 0 0,236 10 906 0 0,-195-11-839 0 0,1-2 1 0 0,0-2-1 0 0,54-13 0 0 0,-36 4-30 0 0,0 4-1 0 0,1 1 0 0 0,81 2 1 0 0,-135 7-610 0 0,22 0 745 0 0,-19-2-4366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4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7218 0 0,'3'-2'12785'0'0,"13"7"-10215"0"0,17 8-3205 0 0,-9-3 615 0 0,1-1 1 0 0,0-2-1 0 0,0-1 1 0 0,0 0-1 0 0,29 1 0 0 0,23-4-5462 0 0,-75-3 5039 0 0,-1 0 0 0 0,0 1 0 0 0,1-1 0 0 0,-1 0 0 0 0,0-1 0 0 0,1 1 0 0 0,-1 0 0 0 0,0 0 0 0 0,1-1 0 0 0,-1 1 0 0 0,0 0 0 0 0,1-1 0 0 0,-1 1 0 0 0,0-1 0 0 0,0 0 0 0 0,0 1 0 0 0,1-1 0 0 0,-1 0 0 0 0,0 0 0 0 0,0 0 0 0 0,0 0 0 0 0,1-1 0 0 0,3-5-3770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4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10242 0 0,'-1'2'630'0'0,"-1"1"0"0"0,1-1 0 0 0,1 1 0 0 0,-1-1 0 0 0,0 0 0 0 0,1 1 0 0 0,-1 0 0 0 0,1-1 0 0 0,0 1 0 0 0,-1-1 0 0 0,1 1 0 0 0,1 3 0 0 0,-1-4-310 0 0,1 1 0 0 0,0-1 1 0 0,-1 0-1 0 0,1 1 0 0 0,0-1 1 0 0,0 0-1 0 0,1 1 1 0 0,-1-1-1 0 0,0 0 0 0 0,1 0 1 0 0,1 2-1 0 0,5 3-289 0 0,0 0-1 0 0,1 0 0 0 0,0 0 1 0 0,0-1-1 0 0,11 5 1 0 0,-14-8 3 0 0,1 0 0 0 0,-1 1 0 0 0,0 0 0 0 0,-1 0 0 0 0,1 0 1 0 0,0 0-1 0 0,-1 1 0 0 0,0 0 0 0 0,0 0 0 0 0,7 11 0 0 0,-11-12 94 0 0,0 1 0 0 0,0-1-1 0 0,-1 0 1 0 0,1 1 0 0 0,-1-1-1 0 0,0 1 1 0 0,0-1 0 0 0,0 1-1 0 0,-1-1 1 0 0,1 1 0 0 0,-1-1-1 0 0,0 0 1 0 0,-1 1 0 0 0,1-1-1 0 0,-1 0 1 0 0,1 0 0 0 0,-1 0-1 0 0,-1 0 1 0 0,1 0 0 0 0,-5 6-1 0 0,-3 4-36 0 0,-1 0 0 0 0,-1 0 0 0 0,-23 21 0 0 0,22-25-362 0 0,0 0 0 0 0,-26 14 0 0 0,0 0-2234 0 0,27-12-646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5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36 10282 0 0,'-8'-19'7232'0'0,"7"19"-7055"0"0,1-1 1 0 0,0 1 0 0 0,-1 0-1 0 0,1-1 1 0 0,0 1 0 0 0,-1-1-1 0 0,1 0 1 0 0,0 1-1 0 0,0-1 1 0 0,0 1 0 0 0,0-1-1 0 0,-1 1 1 0 0,1-1-1 0 0,0 1 1 0 0,0-1 0 0 0,0 0-1 0 0,0 1 1 0 0,0-1-1 0 0,0 1 1 0 0,0-1 0 0 0,1 1-1 0 0,-1-1 1 0 0,0 1-1 0 0,0-1 1 0 0,0 0 0 0 0,0 1-1 0 0,1-1 1 0 0,-1 1-1 0 0,0-1 1 0 0,1 0 0 0 0,1 4-89 0 0,0-1-1 0 0,-1 0 1 0 0,1 1 0 0 0,-1-1 0 0 0,0 1 0 0 0,1-1 0 0 0,-1 1 0 0 0,0 0 0 0 0,0-1 0 0 0,0 6 0 0 0,0-7-61 0 0,15 73 326 0 0,-12-53-304 0 0,0 0 0 0 0,14 38 0 0 0,-15-52-53 0 0,1 0 0 0 0,-1 0 1 0 0,1 0-1 0 0,0-1 0 0 0,1 0 0 0 0,0 0 1 0 0,0 0-1 0 0,0 0 0 0 0,1-1 1 0 0,-1 0-1 0 0,1 0 0 0 0,7 4 1 0 0,-5-3 50 0 0,1-1 0 0 0,0 0 0 0 0,0-1 0 0 0,0 0 0 0 0,1 0 0 0 0,-1-1 0 0 0,1-1 0 0 0,19 4 0 0 0,23-5-2413 0 0,5-10-7717 0 0,-39 8 2723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5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14 7138 0 0,'-12'19'12597'0'0,"0"1"-7808"0"0,0 12-4847 0 0,12-30 12 0 0,0 0 1 0 0,0 1 0 0 0,0-1-1 0 0,0 0 1 0 0,0 0 0 0 0,0 0 0 0 0,0 0-1 0 0,1 0 1 0 0,-1 0 0 0 0,1 0-1 0 0,0 0 1 0 0,-1 0 0 0 0,1-1-1 0 0,0 1 1 0 0,0 0 0 0 0,0 0-1 0 0,0-1 1 0 0,1 1 0 0 0,-1 0-1 0 0,0-1 1 0 0,1 1 0 0 0,-1-1-1 0 0,1 0 1 0 0,-1 1 0 0 0,1-1 0 0 0,0 0-1 0 0,-1 0 1 0 0,3 1 0 0 0,2 1 6 0 0,-1-1 0 0 0,0 0-1 0 0,1 0 1 0 0,0 0 0 0 0,-1-1 0 0 0,1 0 0 0 0,0 0 0 0 0,0 0 0 0 0,0-1 0 0 0,0 0 0 0 0,-1 0 0 0 0,1 0 0 0 0,0-1 0 0 0,0 0 0 0 0,0 0 0 0 0,-1-1 0 0 0,1 1 0 0 0,8-4 0 0 0,-12 4 47 0 0,1-1-1 0 0,0 1 1 0 0,-1 0 0 0 0,1-1 0 0 0,-1 1 0 0 0,1-1 0 0 0,-1 0-1 0 0,0 0 1 0 0,1 0 0 0 0,-1 0 0 0 0,0 0 0 0 0,0 0 0 0 0,-1 0-1 0 0,1-1 1 0 0,0 1 0 0 0,-1-1 0 0 0,0 1 0 0 0,1-1 0 0 0,-1 0 0 0 0,0 1-1 0 0,0-1 1 0 0,-1 0 0 0 0,1 0 0 0 0,0 0 0 0 0,-1 0 0 0 0,0 0-1 0 0,0 0 1 0 0,0 0 0 0 0,0 1 0 0 0,0-1 0 0 0,0 0 0 0 0,-1 0-1 0 0,0 0 1 0 0,1 0 0 0 0,-1 0 0 0 0,0 1 0 0 0,0-1 0 0 0,-2-3 0 0 0,1 3 24 0 0,0 0 1 0 0,-1 0 0 0 0,0 0-1 0 0,1 1 1 0 0,-1-1 0 0 0,0 1 0 0 0,0-1-1 0 0,0 1 1 0 0,0 0 0 0 0,-1 0 0 0 0,1 0-1 0 0,-1 0 1 0 0,1 1 0 0 0,-1 0 0 0 0,0-1-1 0 0,1 1 1 0 0,-7 0 0 0 0,6 0-170 0 0,1 0 0 0 0,-1 0 0 0 0,0 0 0 0 0,0 1 0 0 0,0 0 0 0 0,0-1 0 0 0,0 2 0 0 0,0-1 0 0 0,0 0 0 0 0,0 1 0 0 0,0 0 0 0 0,0 0 0 0 0,0 0 0 0 0,0 0 0 0 0,1 1 0 0 0,-7 2 0 0 0,9-3-148 0 0,0 0-1 0 0,0 0 1 0 0,0 0-1 0 0,1-1 1 0 0,-1 1-1 0 0,0 0 0 0 0,1 0 1 0 0,-1 0-1 0 0,1 0 1 0 0,-1 0-1 0 0,1 0 0 0 0,0 0 1 0 0,-1 1-1 0 0,1-1 1 0 0,0 0-1 0 0,0 2 0 0 0,0-2-272 0 0,0 1 1 0 0,0-1-1 0 0,0 0 0 0 0,0 1 0 0 0,0-1 0 0 0,0 0 0 0 0,1 0 0 0 0,-1 1 0 0 0,1-1 0 0 0,-1 0 0 0 0,1 0 0 0 0,-1 1 1 0 0,1-1-1 0 0,0 0 0 0 0,0 1 0 0 0,8 7-4156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6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20 7098 0 0,'-21'4'10383'0'0,"4"7"-4983"0"0,14-9-5361 0 0,0 1 0 0 0,1-1 0 0 0,0 1 0 0 0,-1 0-1 0 0,1 0 1 0 0,0 0 0 0 0,1 0 0 0 0,-1 0 0 0 0,0 0 0 0 0,1 0-1 0 0,0 0 1 0 0,0 1 0 0 0,0-1 0 0 0,0 1 0 0 0,0-1-1 0 0,1 1 1 0 0,-1-1 0 0 0,1 1 0 0 0,0-1 0 0 0,0 1-1 0 0,0-1 1 0 0,1 1 0 0 0,-1-1 0 0 0,1 1 0 0 0,2 6-1 0 0,-1-7-55 0 0,0 1 0 0 0,1 0 0 0 0,-1 0-1 0 0,1-1 1 0 0,0 0 0 0 0,0 1 0 0 0,0-1-1 0 0,0 0 1 0 0,0 0 0 0 0,1-1 0 0 0,0 1-1 0 0,-1-1 1 0 0,1 0 0 0 0,0 0 0 0 0,0 0-1 0 0,0 0 1 0 0,0-1 0 0 0,0 1 0 0 0,1-1-1 0 0,-1 0 1 0 0,0 0 0 0 0,1-1 0 0 0,-1 0 0 0 0,9 0-1 0 0,-9 0 19 0 0,-1 0-1 0 0,0 0 0 0 0,0-1 0 0 0,1 1 1 0 0,-1-1-1 0 0,0 0 0 0 0,0 0 1 0 0,0 0-1 0 0,0-1 0 0 0,0 1 0 0 0,0-1 1 0 0,0 0-1 0 0,-1 1 0 0 0,1-1 1 0 0,0 0-1 0 0,-1-1 0 0 0,0 1 0 0 0,1 0 1 0 0,-1-1-1 0 0,0 1 0 0 0,0-1 1 0 0,0 0-1 0 0,-1 0 0 0 0,1 0 0 0 0,-1 1 1 0 0,1-1-1 0 0,-1-1 0 0 0,0 1 1 0 0,0 0-1 0 0,0 0 0 0 0,-1 0 0 0 0,1-1 1 0 0,-1-5-1 0 0,0 5 27 0 0,0-1 0 0 0,0 0 1 0 0,0 0-1 0 0,-1 1 0 0 0,0-1 0 0 0,0 0 1 0 0,0 1-1 0 0,-1-1 0 0 0,0 1 0 0 0,1 0 1 0 0,-2-1-1 0 0,1 1 0 0 0,0 0 0 0 0,-1 0 1 0 0,0 0-1 0 0,0 0 0 0 0,-6-5 0 0 0,7 6-39 0 0,-1 1-1 0 0,1 1 1 0 0,-1-1 0 0 0,1 0-1 0 0,-1 1 1 0 0,0-1-1 0 0,0 1 1 0 0,1 0 0 0 0,-1 0-1 0 0,0 0 1 0 0,0 0-1 0 0,0 0 1 0 0,0 1 0 0 0,-1-1-1 0 0,1 1 1 0 0,0 0-1 0 0,0 0 1 0 0,0 0 0 0 0,0 0-1 0 0,0 1 1 0 0,0-1 0 0 0,0 1-1 0 0,0 0 1 0 0,0 0-1 0 0,0 0 1 0 0,0 0 0 0 0,0 0-1 0 0,-3 3 1 0 0,4-3-193 0 0,0 1 0 0 0,0-1 1 0 0,0 1-1 0 0,0-1 1 0 0,1 1-1 0 0,-1-1 0 0 0,1 1 1 0 0,-1 0-1 0 0,1 0 1 0 0,0 0-1 0 0,0 0 0 0 0,-1 0 1 0 0,1 0-1 0 0,1 0 1 0 0,-1 0-1 0 0,-1 3 0 0 0,2-3-429 0 0,-1 0-1 0 0,1 0 0 0 0,0 0 1 0 0,0 0-1 0 0,0 0 0 0 0,0 0 1 0 0,0 0-1 0 0,0 0 0 0 0,1-1 0 0 0,-1 1 1 0 0,1 0-1 0 0,-1 0 0 0 0,2 3 1 0 0,10 14-5857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6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5801 0 0,'3'5'2471'0'0,"-1"1"0"0"0,0 0 0 0 0,-1 0 1 0 0,1 0-1 0 0,-1 6 0 0 0,5 43 2541 0 0,0 11-6958 0 0,-5-56 878 0 0,1 0 1 0 0,0 0-1 0 0,0 0 0 0 0,1 0 1 0 0,1-1-1 0 0,0 1 0 0 0,6 11 1 0 0,-3-35-7275 0 0,-3-9 7222 0 0,-4 3 1475 0 0,0 0 1 0 0,-1 0-1 0 0,-2 0 1 0 0,0 0 0 0 0,-8-27-1 0 0,6 26 1265 0 0,1 0-1 0 0,0 0 0 0 0,2-1 0 0 0,-1-27 1 0 0,3 47-1418 0 0,0-1-1 0 0,0 0 1 0 0,0 1 0 0 0,1-1 0 0 0,-1 0-1 0 0,1 1 1 0 0,-1-1 0 0 0,1 1 0 0 0,0-1-1 0 0,0 1 1 0 0,0-1 0 0 0,0 1 0 0 0,0 0 0 0 0,1-1-1 0 0,-1 1 1 0 0,1 0 0 0 0,-1 0 0 0 0,1 0-1 0 0,0 0 1 0 0,0 0 0 0 0,0 1 0 0 0,0-1-1 0 0,0 0 1 0 0,3-1 0 0 0,-2 2-131 0 0,1 0 0 0 0,-1 1 0 0 0,1-1 0 0 0,-1 1 0 0 0,1 0 0 0 0,-1-1 0 0 0,1 2 0 0 0,-1-1 0 0 0,1 0 0 0 0,-1 1 0 0 0,1-1 0 0 0,-1 1 0 0 0,0 0 0 0 0,1 0 0 0 0,-1 1 0 0 0,0-1 0 0 0,5 3 0 0 0,16 7-8 0 0,36 19-39 0 0,-55-27 15 0 0,0 0 0 0 0,0 0 1 0 0,0 1-1 0 0,0-1 0 0 0,-1 1 0 0 0,0 1 0 0 0,1-1 0 0 0,3 6 0 0 0,-7-8 13 0 0,-1-1-1 0 0,1 1 0 0 0,-1 0 1 0 0,1 0-1 0 0,-1-1 0 0 0,0 1 1 0 0,1 0-1 0 0,-1 0 0 0 0,0 0 1 0 0,0 0-1 0 0,-1-1 0 0 0,1 1 1 0 0,0 0-1 0 0,0 0 0 0 0,-1 0 1 0 0,1-1-1 0 0,-1 1 0 0 0,0 0 1 0 0,1-1-1 0 0,-1 1 0 0 0,0 0 1 0 0,0-1-1 0 0,0 1 0 0 0,0-1 1 0 0,0 1-1 0 0,-1-1 0 0 0,-1 3 1 0 0,-6 4 100 0 0,1 1 0 0 0,-19 13 0 0 0,24-19-136 0 0,-6 4 30 0 0,-1 0 1 0 0,0-1-1 0 0,-16 8 1 0 0,24-13-103 0 0,0 0 1 0 0,0 1 0 0 0,0-2 0 0 0,-1 1 0 0 0,1 0 0 0 0,0 0 0 0 0,-1-1-1 0 0,1 1 1 0 0,0-1 0 0 0,-1 0 0 0 0,1 1 0 0 0,-1-1 0 0 0,1 0 0 0 0,0-1 0 0 0,-1 1-1 0 0,1 0 1 0 0,-1-1 0 0 0,1 1 0 0 0,0-1 0 0 0,-1 0 0 0 0,1 0 0 0 0,0 0-1 0 0,-4-2 1 0 0,6 2-116 0 0,-1 1 0 0 0,1-1 0 0 0,0 1-1 0 0,0-1 1 0 0,0 0 0 0 0,0 1-1 0 0,-1-1 1 0 0,1 1 0 0 0,0-1 0 0 0,0 0-1 0 0,0 1 1 0 0,0-1 0 0 0,1 0-1 0 0,-1 1 1 0 0,0-1 0 0 0,0 1 0 0 0,0-1-1 0 0,0 0 1 0 0,1 1 0 0 0,-1-1-1 0 0,0 1 1 0 0,0-1 0 0 0,1 1 0 0 0,-1-1-1 0 0,1 1 1 0 0,-1-1 0 0 0,0 1 0 0 0,1-1-1 0 0,-1 1 1 0 0,1-1 0 0 0,-1 1-1 0 0,1-1 1 0 0,21-19-7281 0 0,-18 16 5193 0 0,11-7-3087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7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52 11418 0 0,'-19'9'6710'0'0,"4"6"-3279"0"0,13-13-3418 0 0,0 1-1 0 0,0-1 1 0 0,0 1 0 0 0,1-1-1 0 0,-1 1 1 0 0,1 0-1 0 0,-1 0 1 0 0,1 0 0 0 0,0 0-1 0 0,0 0 1 0 0,1 0 0 0 0,-1 0-1 0 0,1 0 1 0 0,-1 0 0 0 0,1 0-1 0 0,0 0 1 0 0,0 0-1 0 0,0 1 1 0 0,1-1 0 0 0,-1 0-1 0 0,1 0 1 0 0,-1 0 0 0 0,1 0-1 0 0,0 0 1 0 0,1 0 0 0 0,-1 0-1 0 0,0-1 1 0 0,1 1-1 0 0,2 3 1 0 0,-3-4-24 0 0,1-1 1 0 0,-1 0-1 0 0,1 0 1 0 0,-1 0-1 0 0,1 0 1 0 0,0 0-1 0 0,0-1 1 0 0,-1 1-1 0 0,1 0 0 0 0,0-1 1 0 0,0 1-1 0 0,0-1 1 0 0,0 0-1 0 0,0 0 1 0 0,0 1-1 0 0,0-1 0 0 0,-1 0 1 0 0,1-1-1 0 0,0 1 1 0 0,0 0-1 0 0,0-1 1 0 0,0 1-1 0 0,0-1 0 0 0,0 1 1 0 0,-1-1-1 0 0,1 0 1 0 0,0 0-1 0 0,0 0 1 0 0,2-1-1 0 0,6-4-36 0 0,-1 1-1 0 0,0-2 1 0 0,15-11-1 0 0,-15 10 35 0 0,-1 0-1 0 0,0 0 0 0 0,11-17 1 0 0,-17 22 30 0 0,0 1-1 0 0,-1-1 1 0 0,1 1 0 0 0,-1-1 0 0 0,1 0 0 0 0,-1 1 0 0 0,0-1 0 0 0,0 0-1 0 0,0 0 1 0 0,0 0 0 0 0,-1 0 0 0 0,1 0 0 0 0,-1 0 0 0 0,0 0 0 0 0,0 0 0 0 0,0 0-1 0 0,0 0 1 0 0,0 0 0 0 0,-2-4 0 0 0,1 5 15 0 0,0 1 1 0 0,0-1-1 0 0,0 1 1 0 0,0-1-1 0 0,0 1 1 0 0,-1 0-1 0 0,1-1 1 0 0,-1 1-1 0 0,1 0 0 0 0,-1 0 1 0 0,1 0-1 0 0,-1 0 1 0 0,0 0-1 0 0,1 0 1 0 0,-1 1-1 0 0,0-1 1 0 0,0 0-1 0 0,0 1 0 0 0,1 0 1 0 0,-1-1-1 0 0,0 1 1 0 0,0 0-1 0 0,0 0 1 0 0,0 0-1 0 0,0 0 1 0 0,0 0-1 0 0,0 0 0 0 0,1 1 1 0 0,-4 0-1 0 0,-1 0-125 0 0,1 0-1 0 0,-1 0 1 0 0,0 1-1 0 0,0 0 1 0 0,0 0-1 0 0,1 0 1 0 0,-1 1-1 0 0,-4 3 1 0 0,1 2-521 0 0,0 0-1 0 0,1 1 1 0 0,0 0-1 0 0,1 0 1 0 0,0 1-1 0 0,0-1 1 0 0,1 2-1 0 0,0-1 1 0 0,1 1-1 0 0,0-1 1 0 0,-5 21-1 0 0,7-20 495 0 0,0-1 0 0 0,1 1 0 0 0,-2 22 0 0 0,4-31 270 0 0,0 1 0 0 0,0-1 0 0 0,0 0 0 0 0,0 1 0 0 0,0-1 1 0 0,0 0-1 0 0,1 0 0 0 0,0 0 0 0 0,-1 1 0 0 0,1-1 0 0 0,0 0 0 0 0,0 0 0 0 0,0 0 0 0 0,0 0 0 0 0,0 0 0 0 0,0 0 0 0 0,1 0 0 0 0,-1-1 0 0 0,1 1 0 0 0,-1 0 0 0 0,4 2 0 0 0,-1-2-50 0 0,-1 0 0 0 0,0-1 0 0 0,1 1 0 0 0,0-1 0 0 0,-1 0 0 0 0,1 0 0 0 0,0 0 0 0 0,-1 0 0 0 0,1-1 0 0 0,0 1 0 0 0,7-1 0 0 0,2-1-267 0 0,0 0-1 0 0,-1-1 1 0 0,1 0 0 0 0,-1-1-1 0 0,0-1 1 0 0,0 0 0 0 0,11-5-1 0 0,-17 6-602 0 0,0 0 0 0 0,0 0 0 0 0,-1-1 0 0 0,1 0 0 0 0,-1 0 0 0 0,0 0 1 0 0,0-1-1 0 0,-1 1 0 0 0,1-1 0 0 0,-1 0 0 0 0,0-1 0 0 0,-1 1 0 0 0,4-6 0 0 0,7-8-3677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06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93 2088 0 0,'-3'3'975'0'0,"-16"19"327"0"0,10-15-565 0 0,8-7-699 0 0,1 1 0 0 0,0-1 0 0 0,0 0 0 0 0,0 0 0 0 0,0 0 0 0 0,-1 0 0 0 0,1 0 0 0 0,0 0 0 0 0,0 0 1 0 0,0 0-1 0 0,0 0 0 0 0,-1 0 0 0 0,1 0 0 0 0,0 0 0 0 0,0 0 0 0 0,0 0 0 0 0,0 0 0 0 0,0-1 0 0 0,-1 1 0 0 0,1 0 0 0 0,0 0 1 0 0,0 0-1 0 0,0 0 0 0 0,0 0 0 0 0,0 0 0 0 0,-1 0 0 0 0,1 0 0 0 0,0 0 0 0 0,0-1 0 0 0,0 1 0 0 0,0 0 0 0 0,0 0 0 0 0,0 0 0 0 0,0 0 1 0 0,0 0-1 0 0,0-1 0 0 0,-1 1 0 0 0,1 0 0 0 0,0 0 0 0 0,0 0 0 0 0,0 0 0 0 0,0 0 0 0 0,0-1 0 0 0,0 1 0 0 0,0 0 0 0 0,0-2 118 0 0,0 0 0 0 0,1 0-1 0 0,-1 0 1 0 0,0-1 0 0 0,1 1-1 0 0,0 0 1 0 0,-1 0 0 0 0,1 1 0 0 0,0-1-1 0 0,0 0 1 0 0,0 0 0 0 0,0 0-1 0 0,0 0 1 0 0,0 1 0 0 0,1-1-1 0 0,-1 1 1 0 0,1-1 0 0 0,-1 1-1 0 0,1-1 1 0 0,-1 1 0 0 0,4-2-1 0 0,0-1-110 0 0,-1 1-1 0 0,1 0 0 0 0,0 0 1 0 0,0 1-1 0 0,0-1 0 0 0,0 1 1 0 0,6-2-1 0 0,33-5 43 0 0,96-23-4563 0 0,-128 28 3648 0 0,16-6-2163 0 0,-25 9 1358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7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5177 0 0,'-5'20'10102'0'0,"1"0"-4480"0"0,2 5-3044 0 0,0 14-3074 0 0,0 4 1461 0 0,1-38-1029 0 0,-4 103 752 0 0,10-53-1903 0 0,8-4-3715 0 0,-5-37-21 0 0,6 2-2508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7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15 8802 0 0,'-12'-15'7424'0'0,"19"15"-3336"0"0,28 19-2429 0 0,-29-16-1905 0 0,3 2 267 0 0,-1 0 0 0 0,1 1 0 0 0,-1 0 0 0 0,0 0 0 0 0,9 10 0 0 0,-15-15 0 0 0,-1 1-1 0 0,0-1 1 0 0,1 1-1 0 0,-1 0 1 0 0,0-1-1 0 0,0 1 1 0 0,0 0 0 0 0,0 0-1 0 0,0-1 1 0 0,-1 1-1 0 0,1 0 1 0 0,-1 0 0 0 0,1 0-1 0 0,-1 0 1 0 0,0 0-1 0 0,1 0 1 0 0,-1 0-1 0 0,0 0 1 0 0,0 0 0 0 0,0 0-1 0 0,-1 0 1 0 0,1 0-1 0 0,0 0 1 0 0,-1 0 0 0 0,0 0-1 0 0,1 0 1 0 0,-1 0-1 0 0,0-1 1 0 0,0 1-1 0 0,0 0 1 0 0,0 0 0 0 0,0-1-1 0 0,-2 4 1 0 0,-10 9 93 0 0,-1 0 0 0 0,-19 16 1 0 0,23-23-109 0 0,1 0 0 0 0,0 1 0 0 0,0 1 0 0 0,1 0 0 0 0,0 0 0 0 0,1 0 0 0 0,0 1 1 0 0,0 0-1 0 0,-5 11 0 0 0,11-19-16 0 0,1-1-1 0 0,-1 0 1 0 0,1 1 0 0 0,-1-1-1 0 0,1 1 1 0 0,-1-1-1 0 0,1 1 1 0 0,0 0 0 0 0,0-1-1 0 0,0 1 1 0 0,0-1 0 0 0,0 1-1 0 0,0-1 1 0 0,0 1 0 0 0,0-1-1 0 0,1 1 1 0 0,-1-1 0 0 0,1 1-1 0 0,-1-1 1 0 0,1 1 0 0 0,0-1-1 0 0,-1 1 1 0 0,1-1 0 0 0,1 2-1 0 0,0-1 16 0 0,0-1-1 0 0,0 1 1 0 0,0 0-1 0 0,0-1 1 0 0,1 0 0 0 0,-1 1-1 0 0,1-1 1 0 0,-1 0-1 0 0,0 0 1 0 0,1 0-1 0 0,0 0 1 0 0,-1-1-1 0 0,4 1 1 0 0,3 0-449 0 0,0 0-1 0 0,0 0 1 0 0,0-1 0 0 0,0 0 0 0 0,0-1 0 0 0,0 0-1 0 0,13-3 1 0 0,-13 0-1348 0 0,1 1 0 0 0,-1-1 0 0 0,0 0-1 0 0,0-1 1 0 0,12-9 0 0 0,0-1-3694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8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 7626 0 0,'-7'-1'10780'0'0,"7"1"-10580"0"0,-3 14 3169 0 0,2 23-4065 0 0,1-32 1795 0 0,-1 43-1460 0 0,-14 84-1 0 0,20-133 124 0 0,0 0-1 0 0,-1-1 1 0 0,0 0-1 0 0,1 0 1 0 0,-1 0-1 0 0,4-3 1 0 0,88-44-2312 0 0,-28 15-7812 0 0,-50 25 5641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12 11787 0 0,'-1'-1'256'0'0,"0"0"1"0"0,1 0-1 0 0,-1 0 1 0 0,0 0 0 0 0,0 1-1 0 0,0-1 1 0 0,0 0 0 0 0,0 1-1 0 0,0-1 1 0 0,0 0 0 0 0,0 1-1 0 0,0-1 1 0 0,0 1 0 0 0,0-1-1 0 0,0 1 1 0 0,0 0-1 0 0,0 0 1 0 0,-1-1 0 0 0,1 1-1 0 0,0 0 1 0 0,0 0 0 0 0,0 0-1 0 0,0 0 1 0 0,-1 0 0 0 0,1 0-1 0 0,0 1 1 0 0,0-1 0 0 0,0 0-1 0 0,0 1 1 0 0,-2 0 0 0 0,2 0-211 0 0,-1 1 1 0 0,1 0-1 0 0,0 0 1 0 0,-1 0-1 0 0,1 0 1 0 0,0 1-1 0 0,0-1 1 0 0,1 0-1 0 0,-1 0 1 0 0,0 0-1 0 0,1 1 1 0 0,0-1-1 0 0,-1 0 1 0 0,1 1 0 0 0,0 2-1 0 0,-1 11-28 0 0,1 0 0 0 0,1 0 1 0 0,0 0-1 0 0,1 0 0 0 0,1 0 0 0 0,0-1 0 0 0,10 27 1 0 0,-12-37 4 0 0,2-1 0 0 0,-1 1 0 0 0,0-1 0 0 0,1 0 0 0 0,0 1 0 0 0,0-1 0 0 0,0 0 0 0 0,0-1 1 0 0,1 1-1 0 0,-1 0 0 0 0,1-1 0 0 0,5 4 0 0 0,-5-5-4 0 0,-1-1 0 0 0,0 1 1 0 0,1-1-1 0 0,0 0 0 0 0,-1 0 1 0 0,1 0-1 0 0,-1 0 0 0 0,1-1 0 0 0,0 1 1 0 0,0-1-1 0 0,-1 0 0 0 0,1 0 1 0 0,0-1-1 0 0,-1 1 0 0 0,1-1 0 0 0,0 1 1 0 0,-1-1-1 0 0,7-3 0 0 0,3-1 12 0 0,0 0 1 0 0,-1-1-1 0 0,0-1 0 0 0,0 0 0 0 0,-1 0 0 0 0,16-14 0 0 0,-21 16-152 0 0,-1 1 1 0 0,0-1-1 0 0,0-1 0 0 0,0 1 0 0 0,-1-1 0 0 0,1 1 0 0 0,-1-1 0 0 0,-1 0 0 0 0,1-1 1 0 0,-1 1-1 0 0,0-1 0 0 0,-1 1 0 0 0,0-1 0 0 0,2-8 0 0 0,-3 11-489 0 0,-1 1-1 0 0,0 0 1 0 0,0 0-1 0 0,-1-1 1 0 0,1 1 0 0 0,-1 0-1 0 0,1 0 1 0 0,-1 0-1 0 0,0-1 1 0 0,0 1-1 0 0,0 0 1 0 0,-1 0-1 0 0,1 1 1 0 0,-3-5 0 0 0,-8-10-5881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8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8002 0 0,'5'32'7953'0'0,"-5"-30"-7665"0"0,1 0-1 0 0,0-1 0 0 0,0 1 0 0 0,-1 0 0 0 0,1-1 0 0 0,1 1 0 0 0,-1 0 0 0 0,0-1 1 0 0,0 1-1 0 0,1-1 0 0 0,0 2 0 0 0,1-2-182 0 0,0 1-1 0 0,0-1 1 0 0,0 1 0 0 0,1-1 0 0 0,-1 0-1 0 0,0 0 1 0 0,0 0 0 0 0,0-1-1 0 0,1 1 1 0 0,-1-1 0 0 0,0 0 0 0 0,1 0-1 0 0,-1 0 1 0 0,0 0 0 0 0,5-1 0 0 0,3 0 26 0 0,0 0 1 0 0,0-1-1 0 0,0 0 1 0 0,-1-1-1 0 0,1 0 1 0 0,-1-1-1 0 0,11-4 1 0 0,-17 5-556 0 0,0 0 0 0 0,1 1 1 0 0,-1-2-1 0 0,0 1 0 0 0,0 0 0 0 0,3-5 1 0 0,32-26-1307 0 0,-31 29 1278 0 0,-1 0 0 0 0,0-1 0 0 0,-1 0 0 0 0,1-1 0 0 0,6-8-1 0 0,-8 8-39 0 0,-4 5 646 0 0,0 0 1 0 0,1 0 0 0 0,-1 0-1 0 0,1 0 1 0 0,-1 0-1 0 0,1 0 1 0 0,-1 1-1 0 0,1-1 1 0 0,0 1 0 0 0,3-3-1 0 0,4 8 2054 0 0,-1 16 92 0 0,-5-6-1889 0 0,0 1 0 0 0,-2-1 0 0 0,1 1 0 0 0,-2-1 0 0 0,0 1 0 0 0,-1-1 0 0 0,-4 22 0 0 0,2-12-1213 0 0,1 37 1 0 0,5-45-1657 0 0,15-42-13580 0 0,-12 12 13261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9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6577 0 0,'4'-1'10167'0'0,"-4"1"-10013"0"0,5 11 3027 0 0,1 12-2808 0 0,-3-8-498 0 0,-2 1 0 0 0,1 0 0 0 0,-2-1 0 0 0,0 1 0 0 0,-1 0 0 0 0,-4 19 0 0 0,-4 8-2947 0 0,-4-4-3616 0 0,5-22 560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59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 8154 0 0,'-15'3'9444'0'0,"25"-5"-4779"0"0,27-3-3012 0 0,-33 5-1632 0 0,1 0-1 0 0,-1 1 1 0 0,0 0 0 0 0,1-1 0 0 0,-1 2 0 0 0,0-1-1 0 0,1 0 1 0 0,-1 1 0 0 0,0 0 0 0 0,8 4 0 0 0,-11-5-25 0 0,0 0 1 0 0,0 0-1 0 0,0 0 1 0 0,-1 0-1 0 0,1 0 1 0 0,0 0-1 0 0,0 0 1 0 0,0 0 0 0 0,-1 0-1 0 0,1 1 1 0 0,-1-1-1 0 0,1 0 1 0 0,-1 1-1 0 0,1-1 1 0 0,-1 0-1 0 0,0 0 1 0 0,0 1-1 0 0,1-1 1 0 0,-1 0 0 0 0,0 1-1 0 0,0-1 1 0 0,0 1-1 0 0,-1-1 1 0 0,1 0-1 0 0,0 1 1 0 0,0-1-1 0 0,-1 0 1 0 0,1 0-1 0 0,-1 1 1 0 0,1-1 0 0 0,-1 0-1 0 0,0 0 1 0 0,1 1-1 0 0,-1-1 1 0 0,0 0-1 0 0,0 0 1 0 0,0 0-1 0 0,1 0 1 0 0,-3 1-1 0 0,-2 4-29 0 0,-1 0-1 0 0,0 0 0 0 0,-1 0 0 0 0,-11 7 0 0 0,13-10 134 0 0,-1 1 1 0 0,1 0-1 0 0,0 0 1 0 0,0 1-1 0 0,1-1 1 0 0,-1 1-1 0 0,1 0 1 0 0,-6 9-1 0 0,9-13-69 0 0,1 0 0 0 0,0 0 0 0 0,-1-1 0 0 0,1 1 0 0 0,-1 0 0 0 0,1 0 0 0 0,0 0 0 0 0,0-1 0 0 0,-1 1 0 0 0,1 0-1 0 0,0 0 1 0 0,0 0 0 0 0,0 0 0 0 0,0 0 0 0 0,0-1 0 0 0,0 1 0 0 0,0 0 0 0 0,0 0 0 0 0,0 0 0 0 0,1 0 0 0 0,-1 0 0 0 0,0-1 0 0 0,0 1-1 0 0,1 0 1 0 0,-1 0 0 0 0,1 0 0 0 0,-1-1 0 0 0,1 1 0 0 0,0 1 0 0 0,1-1-24 0 0,-1 0 0 0 0,1 0 0 0 0,0 0 0 0 0,-1 0 1 0 0,1 0-1 0 0,0-1 0 0 0,0 1 0 0 0,0 0 0 0 0,0-1 0 0 0,0 0 0 0 0,0 1 0 0 0,3-1 0 0 0,4 0-69 0 0,0 0-1 0 0,0 0 0 0 0,1-1 0 0 0,13-3 0 0 0,60-24-2818 0 0,-2-9-5740 0 0,-47 22 2570 0 0,-12 5 838 0 0</inkml:trace>
  <inkml:trace contextRef="#ctx0" brushRef="#br0" timeOffset="1">386 82 5233 0 0,'5'7'17851'0'0,"-4"-7"-17805"0"0,-1 1-1 0 0,1-1 0 0 0,-1 1 0 0 0,0-1 1 0 0,1 0-1 0 0,-1 1 0 0 0,1-1 1 0 0,-1 0-1 0 0,1 1 0 0 0,-1-1 1 0 0,1 0-1 0 0,0 0 0 0 0,-1 1 1 0 0,1-1-1 0 0,-1 0 0 0 0,1 0 1 0 0,-1 0-1 0 0,1 0 0 0 0,0 0 1 0 0,-1 0-1 0 0,1 0 0 0 0,-1 0 1 0 0,1 0-1 0 0,0 0 0 0 0,-1 0 1 0 0,1 0-1 0 0,0 0 0 0 0,26-15 405 0 0,-21 6-3190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0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75 2569 0 0,'2'-15'1551'0'0,"2"-23"2316"0"0,-10 17 2088 0 0,6 21-5818 0 0,-1 0 0 0 0,1 0 0 0 0,-1 0 0 0 0,1 0 0 0 0,-1 0 0 0 0,1 0 0 0 0,-1 0 0 0 0,1 0 0 0 0,-1 0 0 0 0,1 0 0 0 0,-1 0 0 0 0,1 0 0 0 0,-1 0 0 0 0,1 0 0 0 0,-1 0 0 0 0,1 0 0 0 0,-1 0 0 0 0,1 1 0 0 0,-1-1 0 0 0,1 0 0 0 0,-1 0 0 0 0,1 1 0 0 0,0-1 0 0 0,-1 0 0 0 0,1 1 0 0 0,-1-1 0 0 0,1 0 0 0 0,0 1 0 0 0,-1-1 0 0 0,1 1 0 0 0,0-1 0 0 0,0 0 0 0 0,-1 1 0 0 0,1-1 0 0 0,0 1 0 0 0,0-1 0 0 0,0 1 0 0 0,-1-1 0 0 0,1 1 0 0 0,0 0 0 0 0,-11 21 1140 0 0,9-14-1149 0 0,0 1-1 0 0,1 0 1 0 0,0-1-1 0 0,1 1 1 0 0,-1 0-1 0 0,2-1 1 0 0,-1 1-1 0 0,3 12 1 0 0,1 30-93 0 0,-10 24 52 0 0,1 51-14 0 0,5-112-66 0 0,1 0 1 0 0,1 0-1 0 0,1 0 1 0 0,0 0-1 0 0,0-1 1 0 0,12 26-1 0 0,-9-18 265 0 0,7 11 9 0 0,-12-31-274 0 0,0 0 0 0 0,-1-1 1 0 0,1 1-1 0 0,0 0 0 0 0,0-1 0 0 0,-1 1 0 0 0,1 0 1 0 0,0-1-1 0 0,0 1 0 0 0,0-1 0 0 0,0 0 0 0 0,0 1 1 0 0,0-1-1 0 0,-1 0 0 0 0,1 1 0 0 0,0-1 0 0 0,0 0 1 0 0,0 0-1 0 0,0 0 0 0 0,0 0 0 0 0,0 0 0 0 0,0 0 1 0 0,0 0-1 0 0,0 0 0 0 0,0 0 0 0 0,0 0 0 0 0,0-1 0 0 0,0 1 1 0 0,0 0-1 0 0,0-1 0 0 0,1 0 0 0 0,16-6 55 0 0,1 1 0 0 0,-1 1 0 0 0,1 0 0 0 0,1 2 0 0 0,-1 0 0 0 0,0 1 0 0 0,1 1 0 0 0,-1 1 0 0 0,1 0 0 0 0,28 5 0 0 0,42 5-61 0 0,1-5 1 0 0,120-7 0 0 0,181-37 293 0 0,-233 10 831 0 0,-115 18-864 0 0,1 3-1 0 0,0 1 1 0 0,1 2-1 0 0,80 3 1 0 0,-115 3-109 0 0,0-1-1 0 0,0 1 1 0 0,1-2 0 0 0,-1 0 0 0 0,0 0 0 0 0,0-1 0 0 0,20-6 0 0 0,-30 8-116 0 0,0-1 1 0 0,0 0 0 0 0,0 0 0 0 0,0 0 0 0 0,0 0 0 0 0,-1 1 0 0 0,1-1-1 0 0,0 0 1 0 0,0-1 0 0 0,-1 1 0 0 0,1 0 0 0 0,-1 0 0 0 0,1 0 0 0 0,-1 0-1 0 0,1 0 1 0 0,-1-1 0 0 0,0 1 0 0 0,0 0 0 0 0,1 0 0 0 0,-1-2 0 0 0,1-30 143 0 0,-1 25-133 0 0,0-6-8 0 0,-1 0 0 0 0,0 1 0 0 0,-2-1 0 0 0,1 0 0 0 0,-2 1 0 0 0,0 0 0 0 0,-11-25 0 0 0,-3-1-412 0 0,-30-45 0 0 0,23 53-1787 0 0,24 29 1301 0 0,-1 1 0 0 0,1 0 0 0 0,-1-1 0 0 0,0 1 0 0 0,0 0 0 0 0,0 0 0 0 0,0 0 0 0 0,0 1 0 0 0,0-1 0 0 0,-3 0 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0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1733 36 736 0 0,'2'1'332'0'0,"-1"0"-1"0"0,1 0 0 0 0,-1 0 1 0 0,1 0-1 0 0,-1 0 1 0 0,1 0-1 0 0,0 0 1 0 0,-1 0-1 0 0,1 0 0 0 0,0-1 1 0 0,0 1-1 0 0,0-1 1 0 0,0 0-1 0 0,-1 1 1 0 0,1-1-1 0 0,0 0 0 0 0,0 0 1 0 0,3 0-1 0 0,12-11 9839 0 0,-17 11-10001 0 0,1 0-1 0 0,-1-1 1 0 0,0 1-1 0 0,0 0 1 0 0,0 0-1 0 0,0 0 1 0 0,0-1-1 0 0,0 1 1 0 0,0 0-1 0 0,0 0 1 0 0,0-1-1 0 0,0 1 1 0 0,0 0-1 0 0,0 0 1 0 0,0 0-1 0 0,0-1 1 0 0,0 1-1 0 0,0 0 1 0 0,-2-3 2021 0 0,2 3-2021 0 0,-13-7 1732 0 0,-12 1-1649 0 0,-70-4-137 0 0,0 4 1 0 0,1 5-1 0 0,-1 4 0 0 0,0 4 0 0 0,1 4 0 0 0,0 4 0 0 0,1 4 0 0 0,1 4 0 0 0,-160 63 0 0 0,-61 27 6 0 0,224-83-94 0 0,72-24-38 0 0,-107 43 35 0 0,113-44-53 0 0,0 0 0 0 0,1 2 1 0 0,0-1-1 0 0,0 1 0 0 0,0 1 1 0 0,1 0-1 0 0,0 0 1 0 0,-13 15-1 0 0,20-10-1507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08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 4985 0 0,'-3'0'821'0'0,"1"0"-1"0"0,0 0 1 0 0,-1 1-1 0 0,1-1 0 0 0,0 1 1 0 0,-1 0-1 0 0,1 0 1 0 0,0 0-1 0 0,0 0 1 0 0,0 0-1 0 0,-1 0 1 0 0,1 0-1 0 0,-2 3 1 0 0,-25 28 1829 0 0,18-15-2754 0 0,1 1 0 0 0,-9 20 0 0 0,19-38 149 0 0,-13 29 11 0 0,-49 118 143 0 0,56-130-209 0 0,1 0 1 0 0,1 1 0 0 0,0-1 0 0 0,1 1 0 0 0,1 0 0 0 0,1 29-1 0 0,2-41 47 0 0,0 1 0 0 0,1-1 0 0 0,-1 0 0 0 0,2 0-1 0 0,-1 0 1 0 0,0-1 0 0 0,1 1 0 0 0,0 0 0 0 0,1-1-1 0 0,-1 0 1 0 0,1 0 0 0 0,0 0 0 0 0,0 0 0 0 0,1 0-1 0 0,-1-1 1 0 0,11 8 0 0 0,-6-5-17 0 0,1 0 0 0 0,1-1-1 0 0,-1 1 1 0 0,1-2 0 0 0,0 0 0 0 0,0 0 0 0 0,24 6 0 0 0,-25-9-790 0 0,0-1 1 0 0,0 0 0 0 0,14-1-1 0 0,-2 0-3525 0 0,3 3-2625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07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27 2945 0 0,'0'-2'251'0'0,"1"0"0"0"0,-1 0 0 0 0,0 1 0 0 0,0-1 0 0 0,1 0 0 0 0,-1 1 0 0 0,-1-1 0 0 0,1 0 0 0 0,0 0 0 0 0,0 1 0 0 0,-1-4 0 0 0,0 5-121 0 0,1 0-1 0 0,0 0 0 0 0,0-1 0 0 0,0 1 0 0 0,-1 0 1 0 0,1 0-1 0 0,0 0 0 0 0,0 0 0 0 0,-1-1 0 0 0,1 1 1 0 0,0 0-1 0 0,0 0 0 0 0,-1 0 0 0 0,1 0 0 0 0,0 0 1 0 0,0 0-1 0 0,-1 0 0 0 0,1 0 0 0 0,0 0 0 0 0,0 0 1 0 0,-1 0-1 0 0,1 0 0 0 0,0 0 0 0 0,0 0 0 0 0,-1 0 1 0 0,1 0-1 0 0,0 0 0 0 0,0 0 0 0 0,-1 0 0 0 0,1 0 1 0 0,0 1-1 0 0,0-1 0 0 0,-1 0 0 0 0,1 0 1 0 0,0 0-1 0 0,0 0 0 0 0,0 1 0 0 0,-1-1 0 0 0,1 0 1 0 0,0 0-1 0 0,-16 20 4468 0 0,8-3-5311 0 0,4-2 734 0 0,0 1 1 0 0,1-1-1 0 0,1 1 1 0 0,1 0-1 0 0,0 30 1 0 0,13 82-213 0 0,-6-77 201 0 0,-5-38-43 0 0,0-6-86 0 0,-1 1-1 0 0,2 0 1 0 0,-1-1-1 0 0,5 15 1 0 0,-6-21 101 0 0,0-1 0 0 0,0 0 1 0 0,0 0-1 0 0,0 0 0 0 0,0 0 0 0 0,1 0 1 0 0,-1 0-1 0 0,0 0 0 0 0,0 1 0 0 0,0-1 1 0 0,0 0-1 0 0,0 0 0 0 0,0 0 0 0 0,0 0 1 0 0,0 0-1 0 0,0 0 0 0 0,0 0 1 0 0,1 0-1 0 0,-1 0 0 0 0,0 0 0 0 0,0 1 1 0 0,0-1-1 0 0,0 0 0 0 0,0 0 0 0 0,0 0 1 0 0,0 0-1 0 0,1 0 0 0 0,-1 0 1 0 0,0 0-1 0 0,0 0 0 0 0,0 0 0 0 0,0 0 1 0 0,0 0-1 0 0,0 0 0 0 0,1 0 0 0 0,-1 0 1 0 0,0 0-1 0 0,0 0 0 0 0,0 0 0 0 0,0 0 1 0 0,0 0-1 0 0,0-1 0 0 0,0 1 1 0 0,1 0-1 0 0,-1 0 0 0 0,0 0 0 0 0,0 0 1 0 0,0 0-1 0 0,0 0 0 0 0,0 0 0 0 0,0 0 1 0 0,0 0-1 0 0,0 0 0 0 0,0 0 0 0 0,0-1 1 0 0,1 1-1 0 0,-1 0 0 0 0,6-11-618 0 0,3-13-49 0 0,-1-3 250 0 0,-6 16 447 0 0,1-1 0 0 0,1 1 0 0 0,0-1 0 0 0,0 1 0 0 0,1 0 0 0 0,0 1 0 0 0,1-1 0 0 0,1 1 0 0 0,7-11 1 0 0,-12 20 71 0 0,0 0 1 0 0,0-1 0 0 0,0 1 0 0 0,0 0 0 0 0,0 0 0 0 0,0 0 0 0 0,0 0-1 0 0,0 0 1 0 0,0 0 0 0 0,1 0 0 0 0,-1 1 0 0 0,0 0 0 0 0,0-1 0 0 0,1 1 0 0 0,-1 0-1 0 0,4 0 1 0 0,42 7 136 0 0,-5-2-1645 0 0,-41-5 1112 0 0,1 1 1 0 0,-1-1-1 0 0,0-1 1 0 0,0 1 0 0 0,0 0-1 0 0,0 0 1 0 0,0-1 0 0 0,0 1-1 0 0,0-1 1 0 0,0 0 0 0 0,0 0-1 0 0,0 0 1 0 0,0 0-1 0 0,0 0 1 0 0,0 0 0 0 0,-1 0-1 0 0,1 0 1 0 0,0-1 0 0 0,-1 1-1 0 0,1-1 1 0 0,-1 1 0 0 0,0-1-1 0 0,1 1 1 0 0,-1-1-1 0 0,0 0 1 0 0,2-3 0 0 0,6-6-2261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09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4825 0 0,'2'2'299'0'0,"0"-1"0"0"0,0 1 1 0 0,0 0-1 0 0,0 0 0 0 0,0 0 0 0 0,-1 0 1 0 0,1 0-1 0 0,-1 0 0 0 0,1 0 0 0 0,-1 0 0 0 0,0 1 1 0 0,0-1-1 0 0,0 0 0 0 0,1 3 0 0 0,11 44 850 0 0,-6-23-673 0 0,4 9-99 0 0,-5-12-280 0 0,1-1 0 0 0,1 0 0 0 0,1-1 0 0 0,0 0 0 0 0,2 0 1 0 0,18 26-1 0 0,-29-46-47 0 0,1 0 1 0 0,-1 0-1 0 0,1 0 1 0 0,0 0-1 0 0,-1 0 1 0 0,1 0-1 0 0,0 0 1 0 0,0 0-1 0 0,0-1 1 0 0,-1 1-1 0 0,1 0 1 0 0,0 0-1 0 0,0-1 1 0 0,0 1-1 0 0,0-1 1 0 0,0 1-1 0 0,0-1 1 0 0,0 1-1 0 0,1-1 1 0 0,-1 1-1 0 0,0-1 1 0 0,0 0 0 0 0,0 0-1 0 0,0 0 1 0 0,0 0-1 0 0,1 0 1 0 0,-1 0-1 0 0,0 0 1 0 0,0 0-1 0 0,0 0 1 0 0,0 0-1 0 0,1-1 1 0 0,-1 1-1 0 0,0 0 1 0 0,0-1-1 0 0,0 1 1 0 0,0-1-1 0 0,0 1 1 0 0,0-1-1 0 0,0 1 1 0 0,0-1-1 0 0,0 0 1 0 0,0 0-1 0 0,0 0 1 0 0,-1 1-1 0 0,1-1 1 0 0,0 0 0 0 0,0 0-1 0 0,-1 0 1 0 0,1 0-1 0 0,-1 0 1 0 0,1 0-1 0 0,-1 0 1 0 0,1-2-1 0 0,3-4 249 0 0,-1 0 0 0 0,0 0 0 0 0,-1-1-1 0 0,1 1 1 0 0,-1-1 0 0 0,1-14 0 0 0,0-15 84 0 0,-3-39 0 0 0,-9 1-2821 0 0,1 54-1045 0 0,8 20 3297 0 0,0 1-1 0 0,-1-1 1 0 0,1 1-1 0 0,-1-1 1 0 0,1 1-1 0 0,0-1 1 0 0,-1 1-1 0 0,1-1 1 0 0,-1 1-1 0 0,1 0 1 0 0,-1-1-1 0 0,0 1 0 0 0,1 0 1 0 0,-1-1-1 0 0,1 1 1 0 0,-1 0-1 0 0,0 0 1 0 0,1-1-1 0 0,-1 1 1 0 0,1 0-1 0 0,-1 0 1 0 0,0 0-1 0 0,1 0 1 0 0,-1 0-1 0 0,0 0 0 0 0,1 0 1 0 0,-1 0-1 0 0,0 0 1 0 0,1 0-1 0 0,-1 0 1 0 0,-1 1-1 0 0,-6 3-3346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5049 0 0,'6'-5'168'0'0,"1"0"0"0"0,2 1 352 0 0,2 0 288 0 0,-2 4-7 0 0,3-1-81 0 0,0-1-296 0 0,1 0-296 0 0,0-1-16 0 0,0-1 0 0 0,0-1 16 0 0,1-1-192 0 0,-1 1-520 0 0,-2-2-624 0 0,-3 0-201 0 0,1 3-2360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0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10162 0 0,'-6'66'3221'0'0,"-16"30"-2562"0"0,0-5-781 0 0,22-90 86 0 0,0 0-1 0 0,0-1 0 0 0,0 1 1 0 0,0 0-1 0 0,0 0 0 0 0,0 0 1 0 0,0 0-1 0 0,0 0 0 0 0,0 0 1 0 0,1-1-1 0 0,-1 1 0 0 0,0 0 1 0 0,1 0-1 0 0,-1 0 0 0 0,1-1 1 0 0,-1 1-1 0 0,0 0 1 0 0,1 0-1 0 0,0-1 0 0 0,-1 1 1 0 0,1 0-1 0 0,-1-1 0 0 0,2 2 1 0 0,24 10-327 0 0,-18-10 346 0 0,1 0 0 0 0,-1-1 0 0 0,1 0 0 0 0,11 0 0 0 0,-7-3-113 0 0,7-2-881 0 0,-9 5-2581 0 0,3 8-547 0 0</inkml:trace>
  <inkml:trace contextRef="#ctx0" brushRef="#br0" timeOffset="1">23 369 10634 0 0,'-1'0'183'0'0,"1"0"-1"0"0,-1-1 1 0 0,0 1-1 0 0,1 0 0 0 0,-1 0 1 0 0,0 0-1 0 0,1 0 1 0 0,-1 0-1 0 0,1 1 1 0 0,-1-1-1 0 0,0 0 0 0 0,1 0 1 0 0,-1 0-1 0 0,0 0 1 0 0,1 1-1 0 0,-1-1 1 0 0,1 0-1 0 0,-1 1 0 0 0,1-1 1 0 0,-1 0-1 0 0,1 1 1 0 0,-1-1-1 0 0,1 1 0 0 0,-1-1 1 0 0,1 1-1 0 0,-1-1 1 0 0,1 1-1 0 0,0-1 1 0 0,-1 1-1 0 0,-5 23 1608 0 0,10 25-1163 0 0,-3-46-592 0 0,0 0-1 0 0,-1 0 1 0 0,1 0-1 0 0,0 0 1 0 0,1 0-1 0 0,-1 0 1 0 0,1 0-1 0 0,-1 0 1 0 0,1 0-1 0 0,0 0 1 0 0,0-1 0 0 0,0 1-1 0 0,0-1 1 0 0,0 1-1 0 0,1-1 1 0 0,-1 0-1 0 0,1 0 1 0 0,4 2-1 0 0,-5-3-161 0 0,0 0 0 0 0,0-1 0 0 0,0 1 0 0 0,1-1-1 0 0,-1 0 1 0 0,0 0 0 0 0,0 1 0 0 0,0-2-1 0 0,1 1 1 0 0,-1 0 0 0 0,0 0 0 0 0,0-1 0 0 0,0 1-1 0 0,1-1 1 0 0,-1 0 0 0 0,0 1 0 0 0,0-1 0 0 0,0 0-1 0 0,0 0 1 0 0,0 0 0 0 0,0-1 0 0 0,-1 1 0 0 0,1 0-1 0 0,0-1 1 0 0,-1 1 0 0 0,1-1 0 0 0,-1 0 0 0 0,2-2-1 0 0,27-34-9018 0 0,-12 10 4361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0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 11178 0 0,'-2'7'295'0'0,"1"1"-1"0"0,-1 0 1 0 0,1 0-1 0 0,1 0 1 0 0,-1-1-1 0 0,1 1 1 0 0,1 0-1 0 0,-1 0 1 0 0,1 0-1 0 0,1 0 1 0 0,0-1-1 0 0,0 1 1 0 0,4 11-1 0 0,-3-15-294 0 0,-1 0-1 0 0,0 0 1 0 0,1 0-1 0 0,0 0 1 0 0,0-1 0 0 0,0 1-1 0 0,1-1 1 0 0,-1 1-1 0 0,1-1 1 0 0,-1 0-1 0 0,1-1 1 0 0,0 1-1 0 0,0-1 1 0 0,1 1-1 0 0,-1-1 1 0 0,0-1-1 0 0,1 1 1 0 0,-1 0-1 0 0,1-1 1 0 0,0 0-1 0 0,-1 0 1 0 0,1-1-1 0 0,8 1 1 0 0,-5 0 86 0 0,1-1 0 0 0,-1-1 0 0 0,1 1 0 0 0,-1-1-1 0 0,0-1 1 0 0,1 1 0 0 0,-1-2 0 0 0,11-3 0 0 0,-17 5 32 0 0,0 0 1 0 0,1 0-1 0 0,-1 0 0 0 0,0 0 1 0 0,0 0-1 0 0,0 0 1 0 0,0-1-1 0 0,-1 1 0 0 0,1-1 1 0 0,0 1-1 0 0,-1-1 0 0 0,1 0 1 0 0,-1 0-1 0 0,1 0 0 0 0,-1 0 1 0 0,0 0-1 0 0,0 0 1 0 0,0 0-1 0 0,0 0 0 0 0,0 0 1 0 0,0-1-1 0 0,-1 1 0 0 0,1 0 1 0 0,-1 0-1 0 0,1-1 0 0 0,-1 1 1 0 0,0 0-1 0 0,0-1 0 0 0,0 1 1 0 0,0-1-1 0 0,0 1 1 0 0,-1 0-1 0 0,1 0 0 0 0,-2-4 1 0 0,2 5 60 0 0,-11-36 49 0 0,-6 1-4336 0 0,15 34 3769 0 0,1 0 1 0 0,0 0-1 0 0,-1 1 0 0 0,1-1 1 0 0,-1 0-1 0 0,1 0 1 0 0,-1 1-1 0 0,0-1 1 0 0,0 1-1 0 0,0 0 1 0 0,0-1-1 0 0,0 1 1 0 0,0 0-1 0 0,0 0 1 0 0,0 0-1 0 0,0 1 1 0 0,0-1-1 0 0,-1 0 1 0 0,1 1-1 0 0,0-1 1 0 0,-1 1-1 0 0,1 0 1 0 0,0 0-1 0 0,-1 0 1 0 0,1 0-1 0 0,0 0 1 0 0,-1 1-1 0 0,1-1 1 0 0,0 1-1 0 0,-3 0 1 0 0,-54 21 1148 0 0,21-3 6457 0 0,44-19-6995 0 0,-1 0 1 0 0,0 0-1 0 0,1 0 0 0 0,-1 1 0 0 0,0 0 0 0 0,1 0 0 0 0,-1 0 0 0 0,6 3 0 0 0,0-1-35 0 0,21 5-256 0 0,-20-4-381 0 0,-1-1 0 0 0,1 0 0 0 0,18 2-1 0 0,-26-5-516 0 0,1 0-1 0 0,-1 0 1 0 0,0-1 0 0 0,1 1-1 0 0,-1-1 1 0 0,0 0-1 0 0,0 0 1 0 0,5-2-1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1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10754 0 0,'0'0'105'0'0,"0"0"0"0"0,0 0 1 0 0,0 1-1 0 0,0-1 0 0 0,0 0 0 0 0,0 0 0 0 0,0 1 0 0 0,0-1 0 0 0,0 0 0 0 0,0 0 0 0 0,0 1 0 0 0,0-1 1 0 0,0 0-1 0 0,0 0 0 0 0,0 0 0 0 0,0 1 0 0 0,0-1 0 0 0,0 0 0 0 0,-1 0 0 0 0,1 0 0 0 0,0 1 0 0 0,0-1 1 0 0,0 0-1 0 0,0 0 0 0 0,0 0 0 0 0,-1 0 0 0 0,1 1 0 0 0,0-1 0 0 0,0 0 0 0 0,0 0 0 0 0,-1 0 0 0 0,1 0 1 0 0,0 0-1 0 0,0 0 0 0 0,-1 0 0 0 0,1 0 0 0 0,0 0 0 0 0,0 0 0 0 0,0 1 0 0 0,-1-1 0 0 0,1 0 0 0 0,0 0 0 0 0,0 0 1 0 0,-1 0-1 0 0,1-1 0 0 0,0 1 0 0 0,0 0 0 0 0,-1 0 0 0 0,1 0 0 0 0,0 0 0 0 0,0 0 0 0 0,0 0 0 0 0,-1 0 1 0 0,1 0-1 0 0,0 0 0 0 0,0-1 0 0 0,0 1 0 0 0,-1 0 0 0 0,1 0 0 0 0,0 0 0 0 0,0 0 0 0 0,0-1 0 0 0,0 1 1 0 0,0 0-1 0 0,-1 0 0 0 0,1 0 0 0 0,0-1 0 0 0,0 1 0 0 0,-9 32 695 0 0,-2 1-7066 0 0,2-36 2765 0 0,-12-4 4161 0 0,17 6 1158 0 0,12 6 417 0 0,-1-3-1932 0 0,-1 0-1 0 0,1 0 1 0 0,-1-1-1 0 0,1 0 1 0 0,0 0-1 0 0,0-1 1 0 0,0 1-1 0 0,-1-2 1 0 0,1 1-1 0 0,0-1 1 0 0,0 0-1 0 0,-1 0 1 0 0,12-4-1 0 0,40-4 131 0 0,-55 10-1129 0 0,1-1-2599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1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46 9146 0 0,'-1'0'165'0'0,"1"1"-1"0"0,-1-1 1 0 0,1 1-1 0 0,0-1 1 0 0,-1 1 0 0 0,1-1-1 0 0,-1 1 1 0 0,1-1-1 0 0,0 1 1 0 0,-1-1 0 0 0,1 1-1 0 0,0-1 1 0 0,0 1-1 0 0,0 0 1 0 0,-1-1-1 0 0,1 1 1 0 0,0 0 0 0 0,0-1-1 0 0,0 1 1 0 0,0-1-1 0 0,0 1 1 0 0,0 0 0 0 0,0-1-1 0 0,0 1 1 0 0,0-1-1 0 0,1 1 1 0 0,-1 0 0 0 0,0-1-1 0 0,0 1 1 0 0,1-1-1 0 0,-1 2 1 0 0,1-2-8 0 0,0 0 0 0 0,1 0-1 0 0,-1 0 1 0 0,0 0 0 0 0,0 0-1 0 0,0 0 1 0 0,1 0 0 0 0,-1 0 0 0 0,0 0-1 0 0,0 0 1 0 0,0-1 0 0 0,0 1 0 0 0,0 0-1 0 0,2-2 1 0 0,47-23 1388 0 0,-47 24-1139 0 0,-3 0-394 0 0,11-5 268 0 0,-1 1 1 0 0,1-1-1 0 0,1 2 1 0 0,17-6-1 0 0,-27 9-249 0 0,0 1-1 0 0,0-1 1 0 0,0 1-1 0 0,0-1 1 0 0,0 1-1 0 0,0 0 1 0 0,0 0-1 0 0,0 0 0 0 0,0 0 1 0 0,-1 0-1 0 0,1 1 1 0 0,0-1-1 0 0,0 0 1 0 0,0 1-1 0 0,0 0 1 0 0,0-1-1 0 0,0 1 1 0 0,0 0-1 0 0,-1 0 1 0 0,1 0-1 0 0,0 0 1 0 0,-1 0-1 0 0,1 0 0 0 0,-1 1 1 0 0,1-1-1 0 0,-1 0 1 0 0,0 1-1 0 0,1-1 1 0 0,-1 1-1 0 0,0 0 1 0 0,0-1-1 0 0,0 1 1 0 0,0 0-1 0 0,0-1 1 0 0,-1 1-1 0 0,2 3 1 0 0,6 47 521 0 0,-5-29-3106 0 0,1 0-5700 0 0,-1-14 1430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1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6769 0 0,'4'-2'7691'0'0,"5"-3"-3635"0"0,1 0-3817 0 0,-1 0-1 0 0,0 1 1 0 0,1 0 0 0 0,0 1 0 0 0,0 0-1 0 0,13-2 1 0 0,-16 5-205 0 0,0 0 0 0 0,0 0 0 0 0,1 0 0 0 0,-1 1-1 0 0,0 0 1 0 0,0 0 0 0 0,0 1 0 0 0,0 0 0 0 0,0 0 0 0 0,-1 0 0 0 0,1 1 0 0 0,10 6 0 0 0,-14-7-20 0 0,-1 0 1 0 0,0 0 0 0 0,1 0 0 0 0,-1 0 0 0 0,0 1 0 0 0,0-1 0 0 0,0 0 0 0 0,0 1 0 0 0,0 0 0 0 0,-1-1-1 0 0,1 1 1 0 0,-1 0 0 0 0,0 0 0 0 0,0 0 0 0 0,0 0 0 0 0,0 0 0 0 0,0 0 0 0 0,-1 0 0 0 0,1 0 0 0 0,-1 0 0 0 0,0 0-1 0 0,0 0 1 0 0,0 0 0 0 0,0 1 0 0 0,-1-1 0 0 0,1 0 0 0 0,-1 0 0 0 0,0 0 0 0 0,0 0 0 0 0,0 0 0 0 0,-1 3 0 0 0,-1 1-186 0 0,-1-1 1 0 0,1 1-1 0 0,-1-1 1 0 0,0 0 0 0 0,0 0-1 0 0,-1 0 1 0 0,-8 8 0 0 0,12-13 121 0 0,0 1 1 0 0,-1-1 0 0 0,1 0 0 0 0,0 1-1 0 0,0-1 1 0 0,-1 0 0 0 0,1 0 0 0 0,-1 0-1 0 0,1 0 1 0 0,-1-1 0 0 0,1 1 0 0 0,-1 0-1 0 0,0 0 1 0 0,1-1 0 0 0,-1 1-1 0 0,0-1 1 0 0,0 0 0 0 0,1 1 0 0 0,-1-1-1 0 0,0 0 1 0 0,0 0 0 0 0,0 0 0 0 0,1 0-1 0 0,-1-1 1 0 0,0 1 0 0 0,0 0 0 0 0,1-1-1 0 0,-1 1 1 0 0,0-1 0 0 0,1 0-1 0 0,-1 1 1 0 0,1-1 0 0 0,-1 0 0 0 0,0 0-1 0 0,1 0 1 0 0,-3-2 0 0 0,4 3 40 0 0,0 0 1 0 0,-1-1-1 0 0,1 1 0 0 0,0 0 1 0 0,-1 0-1 0 0,1-1 1 0 0,0 1-1 0 0,0 0 0 0 0,-1 0 1 0 0,1-1-1 0 0,0 1 1 0 0,0 0-1 0 0,-1-1 1 0 0,1 1-1 0 0,0 0 0 0 0,0-1 1 0 0,0 1-1 0 0,0-1 1 0 0,0 1-1 0 0,0 0 0 0 0,0-1 1 0 0,0 1-1 0 0,-1-1 1 0 0,1 1-1 0 0,0 0 0 0 0,1-1 1 0 0,-1 1-1 0 0,0 0 1 0 0,0-1-1 0 0,0 1 0 0 0,0-1 1 0 0,0 1-1 0 0,0 0 1 0 0,0-1-1 0 0,0 1 0 0 0,1-1 1 0 0,15-5 45 0 0,20 4 147 0 0,21 8 392 0 0,-27 2-1265 0 0,-8 6-3890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5593 0 0,'11'-12'6016'0'0,"9"4"-3510"0"0,20 3-752 0 0,-29 5-1349 0 0,1 1 0 0 0,-1 1-1 0 0,1 0 1 0 0,-1 0 0 0 0,0 1 0 0 0,0 1 0 0 0,17 7 0 0 0,-28-10-356 0 0,0-1 0 0 0,0 1-1 0 0,0 0 1 0 0,0-1 0 0 0,0 1 0 0 0,0 0-1 0 0,0-1 1 0 0,0 1 0 0 0,-1 0 0 0 0,1 0-1 0 0,0-1 1 0 0,0 1 0 0 0,-1-1 0 0 0,1 1-1 0 0,0 0 1 0 0,-1-1 0 0 0,1 1-1 0 0,-1-1 1 0 0,1 1 0 0 0,-1-1 0 0 0,1 1-1 0 0,-1-1 1 0 0,1 1 0 0 0,-2 0 0 0 0,-14 15-4642 0 0,-8-1-5493 0 0,17-9 6895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2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24 4017 0 0,'0'8'880'0'0,"0"-1"-1"0"0,1 1 1 0 0,0-1 0 0 0,0 0 0 0 0,0 0-1 0 0,1 1 1 0 0,0-1 0 0 0,4 8 0 0 0,-6-13-724 0 0,1-1 0 0 0,0 1 0 0 0,1 0 1 0 0,-1-1-1 0 0,0 1 0 0 0,0-1 1 0 0,1 1-1 0 0,-1-1 0 0 0,1 1 1 0 0,-1-1-1 0 0,1 0 0 0 0,0 0 0 0 0,-1 0 1 0 0,1 0-1 0 0,0 0 0 0 0,0 0 1 0 0,0 0-1 0 0,-1-1 0 0 0,1 1 1 0 0,0 0-1 0 0,0-1 0 0 0,0 0 0 0 0,0 0 1 0 0,0 1-1 0 0,0-1 0 0 0,0 0 1 0 0,0 0-1 0 0,0-1 0 0 0,0 1 1 0 0,0 0-1 0 0,0-1 0 0 0,0 1 0 0 0,0-1 1 0 0,3-1-1 0 0,1 0 127 0 0,0-1-1 0 0,0 0 1 0 0,0 0 0 0 0,-1 0-1 0 0,1-1 1 0 0,-1 1 0 0 0,0-1-1 0 0,6-6 1 0 0,-9 8-147 0 0,1 0-1 0 0,-1-1 1 0 0,0 1-1 0 0,0 0 1 0 0,-1-1 0 0 0,1 1-1 0 0,0-1 1 0 0,-1 0-1 0 0,0 0 1 0 0,1 1 0 0 0,-1-1-1 0 0,0 0 1 0 0,0 0-1 0 0,-1 0 1 0 0,1 0-1 0 0,-1 0 1 0 0,1 0 0 0 0,-1 0-1 0 0,0-5 1 0 0,-1 6-82 0 0,0 1 1 0 0,1-1 0 0 0,-1 1-1 0 0,0-1 1 0 0,0 1-1 0 0,0 0 1 0 0,0-1-1 0 0,0 1 1 0 0,0 0 0 0 0,0 0-1 0 0,-1 0 1 0 0,1 0-1 0 0,0 0 1 0 0,-1 0-1 0 0,1 0 1 0 0,-1 0-1 0 0,1 0 1 0 0,-1 1 0 0 0,1-1-1 0 0,-1 1 1 0 0,1-1-1 0 0,-1 1 1 0 0,0-1-1 0 0,1 1 1 0 0,-1 0 0 0 0,1 0-1 0 0,-1 0 1 0 0,0 0-1 0 0,1 0 1 0 0,-1 0-1 0 0,-3 1 1 0 0,-6 0-46 0 0,0 0 0 0 0,0 1 1 0 0,-14 4-1 0 0,21-5-74 0 0,-53 18-1278 0 0,53-18 745 0 0,-1 1 0 0 0,1 0 1 0 0,1 1-1 0 0,-1-1 0 0 0,0 1 1 0 0,1 0-1 0 0,-1 0 0 0 0,1 0 1 0 0,0 0-1 0 0,0 0 0 0 0,-3 5 0 0 0,-8 11-7054 0 0,10-6 2290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3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 5009 0 0,'-23'-16'12755'0'0,"39"21"-12276"0"0,-5-2-507 0 0,1-1 1 0 0,-1 0-1 0 0,1-1 1 0 0,12 0 0 0 0,-16-1 28 0 0,0 0 0 0 0,0 1 0 0 0,0-1 0 0 0,0 2 0 0 0,0-1 0 0 0,0 1 0 0 0,-1 0 0 0 0,1 1 0 0 0,-1-1 0 0 0,10 6 0 0 0,-15-6 27 0 0,1 0 0 0 0,-1 0 0 0 0,0 1 0 0 0,0-1 0 0 0,0 0 0 0 0,0 1 1 0 0,-1 0-1 0 0,1-1 0 0 0,0 1 0 0 0,-1 0 0 0 0,0 0 0 0 0,0-1 0 0 0,0 1 0 0 0,0 0 0 0 0,0 0 0 0 0,-1 0 0 0 0,1 1 0 0 0,-1-1 0 0 0,0 0 0 0 0,0 0 0 0 0,0 0 0 0 0,0 0 0 0 0,0 0 0 0 0,-2 4 0 0 0,-1 10-121 0 0,-1 0-1 0 0,-1 0 1 0 0,-9 20 0 0 0,4-10-1535 0 0,4-11-239 0 0,4-11 961 0 0,0 0-1 0 0,0 1 0 0 0,0-1 0 0 0,1 0 0 0 0,0 1 1 0 0,0-1-1 0 0,0 0 0 0 0,0 7 0 0 0,7 9-2737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07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125 142 3769 0 0,'0'-1'274'0'0,"0"1"1"0"0,0-1 0 0 0,0 1 0 0 0,0-1-1 0 0,-1 1 1 0 0,1-1 0 0 0,0 0-1 0 0,0 1 1 0 0,-1-1 0 0 0,1 1-1 0 0,0-1 1 0 0,-1 1 0 0 0,1-1-1 0 0,-1 1 1 0 0,1 0 0 0 0,0-1-1 0 0,-1 1 1 0 0,1-1 0 0 0,-1 1-1 0 0,1 0 1 0 0,-1-1 0 0 0,1 1-1 0 0,-1 0 1 0 0,1 0 0 0 0,-1-1-1 0 0,0 1 1 0 0,1 0 0 0 0,-1 0 0 0 0,1 0-1 0 0,-1 0 1 0 0,0 0 0 0 0,1 0-1 0 0,-1 0 1 0 0,1 0 0 0 0,-1 0-1 0 0,-1 0 1 0 0,1 1-154 0 0,0 0 1 0 0,0 0-1 0 0,-1 1 1 0 0,1-1-1 0 0,0 0 1 0 0,0 1-1 0 0,0-1 1 0 0,0 1-1 0 0,0-1 1 0 0,1 1-1 0 0,-1 0 1 0 0,0 2-1 0 0,-3 7-629 0 0,0 1-1 0 0,-3 24 1 0 0,7-30 462 0 0,0 0 1 0 0,0 0-1 0 0,0 0 1 0 0,1-1-1 0 0,0 1 0 0 0,0 0 1 0 0,0 0-1 0 0,1 0 1 0 0,0-1-1 0 0,0 1 1 0 0,0-1-1 0 0,1 0 1 0 0,0 1-1 0 0,0-1 1 0 0,0 0-1 0 0,1-1 1 0 0,6 9-1 0 0,-8-11 34 0 0,1 0 1 0 0,0 1-1 0 0,-1-1 0 0 0,1 0 1 0 0,0 0-1 0 0,0-1 0 0 0,0 1 1 0 0,0 0-1 0 0,1-1 0 0 0,-1 0 0 0 0,0 0 1 0 0,1 0-1 0 0,-1 0 0 0 0,0 0 1 0 0,1-1-1 0 0,-1 0 0 0 0,1 0 1 0 0,-1 1-1 0 0,1-2 0 0 0,-1 1 1 0 0,1 0-1 0 0,-1-1 0 0 0,1 0 1 0 0,-1 0-1 0 0,0 0 0 0 0,0 0 1 0 0,1 0-1 0 0,-1-1 0 0 0,0 1 0 0 0,0-1 1 0 0,4-2-1 0 0,1-3 50 0 0,0 0 0 0 0,0 0 0 0 0,-1-1 0 0 0,0 0 0 0 0,-1-1 0 0 0,1 1 0 0 0,-2-1 0 0 0,1 0 0 0 0,-1 0 0 0 0,0-1-1 0 0,-1 0 1 0 0,0 0 0 0 0,-1 0 0 0 0,0 0 0 0 0,-1 0 0 0 0,0-1 0 0 0,0 1 0 0 0,-1-1 0 0 0,0 1 0 0 0,-1-1 0 0 0,-2-17 0 0 0,0 23 153 0 0,0-1-1 0 0,0 0 1 0 0,-1 1 0 0 0,0 0 0 0 0,0-1-1 0 0,0 1 1 0 0,-1 0 0 0 0,0 0 0 0 0,0 1-1 0 0,0-1 1 0 0,0 1 0 0 0,-1 0 0 0 0,1 0-1 0 0,-1 0 1 0 0,0 1 0 0 0,0 0 0 0 0,-1 0-1 0 0,1 0 1 0 0,-1 0 0 0 0,-9-2 0 0 0,9 3-148 0 0,0 0-1 0 0,0 0 1 0 0,0 1 0 0 0,0-1 0 0 0,0 2 0 0 0,0-1 0 0 0,0 1 0 0 0,-1-1 0 0 0,1 2 0 0 0,0-1 0 0 0,0 1-1 0 0,0 0 1 0 0,-1 0 0 0 0,1 1 0 0 0,0-1 0 0 0,1 1 0 0 0,-1 1 0 0 0,0-1 0 0 0,-9 7 0 0 0,8-3-195 0 0,0 0 0 0 0,1 0 0 0 0,-1 1 0 0 0,2 0 0 0 0,-1 0 0 0 0,1 0 0 0 0,0 1 0 0 0,0 0 0 0 0,1 0 0 0 0,-4 9 0 0 0,2-1-1386 0 0,1 0 0 0 0,0 0 0 0 0,1 1 0 0 0,-2 20 0 0 0,6-30-1988 0 0,9-2-517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4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60 9506 0 0,'-7'0'4864'0'0,"23"-4"-2932"0"0,-1-1-1861 0 0,1 0 0 0 0,27-4-1 0 0,10-1-2617 0 0,-46 8 950 0 0,0-1 1 0 0,1 1-1 0 0,-1-1 1 0 0,12-8-1 0 0,-9 5-2010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4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4441 0 0,'2'0'6786'0'0,"5"1"-3326"0"0,31 2-2914 0 0,-35-2-653 0 0,0-1 1 0 0,0-1 0 0 0,0 1 0 0 0,0 0-1 0 0,0-1 1 0 0,0 1 0 0 0,-1-1 0 0 0,1 0 0 0 0,0 0-1 0 0,5-3 1 0 0,-6 3-235 0 0,0 0 0 0 0,1-1-1 0 0,-1 0 1 0 0,0 1 0 0 0,0-1-1 0 0,-1 0 1 0 0,1 0 0 0 0,0 0-1 0 0,-1 0 1 0 0,1 0 0 0 0,-1 0 0 0 0,0 0-1 0 0,1-1 1 0 0,-1 1 0 0 0,0-1-1 0 0,0 1 1 0 0,-1 0 0 0 0,1-1 0 0 0,0 0-1 0 0,-1 1 1 0 0,0-1 0 0 0,1 1-1 0 0,-1-1 1 0 0,0 1 0 0 0,-1-1 0 0 0,1 0-1 0 0,0 1 1 0 0,-2-5 0 0 0,2 4 298 0 0,-1 0 0 0 0,-1 1 0 0 0,1-1 0 0 0,0 0 0 0 0,-1 1 0 0 0,1-1 1 0 0,-1 1-1 0 0,-3-5 0 0 0,-11-12 5896 0 0,13 38-2819 0 0,-1 23-2485 0 0,-5 111 934 0 0,15-77-4140 0 0,-3-60 232 0 0,0 0 1 0 0,9 24-1 0 0,-7-28-760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4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0 8978 0 0,'-42'74'10753'0'0,"8"5"-8653"0"0,11 5-6748 0 0,11-1-4841 0 0,14-61 3942 0 0,-1-23 5480 0 0,-1 1-1 0 0,1 0 0 0 0,0-1 1 0 0,-1 1-1 0 0,1-1 0 0 0,-1 1 0 0 0,1-1 1 0 0,-1 1-1 0 0,1-1 0 0 0,-1 1 1 0 0,0-1-1 0 0,1 0 0 0 0,-1 1 0 0 0,0-1 1 0 0,1 0-1 0 0,-1 1 0 0 0,0-1 1 0 0,0 0-1 0 0,1 1 0 0 0,-1-1 0 0 0,0 0 1 0 0,0 0-1 0 0,0 1 0 0 0,0-1 0 0 0,0-1 1 0 0,0 0 354 0 0,1 1 1 0 0,-1-1 0 0 0,1 0-1 0 0,-1 1 1 0 0,1-1 0 0 0,0 1-1 0 0,0-1 1 0 0,0 1 0 0 0,0 0-1 0 0,0-1 1 0 0,0 1-1 0 0,0 0 1 0 0,0 0 0 0 0,0-1-1 0 0,1 1 1 0 0,-1 0 0 0 0,0 0-1 0 0,1 0 1 0 0,-1 1 0 0 0,1-1-1 0 0,-1 0 1 0 0,3 0 0 0 0,-1 0 10 0 0,1 0 0 0 0,0 1 1 0 0,0-1-1 0 0,-1 1 1 0 0,1 0-1 0 0,0 0 1 0 0,-1 0-1 0 0,1 1 1 0 0,6 1-1 0 0,7 3-739 0 0,-1 0 0 0 0,0 1 0 0 0,22 12-1 0 0,-36-17 294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5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7482 0 0,'9'-3'4399'0'0,"12"9"-3086"0"0,1 0-1307 0 0,-16-7-25 0 0,0 0 0 0 0,0 0 0 0 0,0 0 0 0 0,0-1 0 0 0,-1 0 1 0 0,1 0-1 0 0,0 0 0 0 0,-1-1 0 0 0,1 1 0 0 0,7-7 0 0 0,-10 7-266 0 0,0-1 1 0 0,0 1-1 0 0,-1 0 1 0 0,1-1-1 0 0,-1 0 1 0 0,0 1-1 0 0,0-1 0 0 0,4-6 1 0 0,-5 7-139 0 0,-1 0 0 0 0,1 0 0 0 0,0-1 0 0 0,0 1 0 0 0,-1 0 0 0 0,1 0-1 0 0,-1-1 1 0 0,0 1 0 0 0,0 0 0 0 0,0-1 0 0 0,0 1 0 0 0,0 0 0 0 0,0 0 0 0 0,-2-4 0 0 0,3 5 558 0 0,-1 1 0 0 0,0-1 0 0 0,0 1 1 0 0,0-1-1 0 0,0 0 0 0 0,0 1 0 0 0,-1-1 0 0 0,1 1 0 0 0,0-1 1 0 0,0 1-1 0 0,0-1 0 0 0,0 1 0 0 0,-1-1 0 0 0,1 1 0 0 0,0-1 0 0 0,0 1 1 0 0,-1 0-1 0 0,1-1 0 0 0,0 1 0 0 0,-1-1 0 0 0,1 1 0 0 0,-1 0 1 0 0,1-1-1 0 0,0 1 0 0 0,-1 0 0 0 0,1-1 0 0 0,-1 1 0 0 0,1 0 1 0 0,-1-1-1 0 0,0 1 0 0 0,-7 14 4566 0 0,2 10-1544 0 0,3-8-3597 0 0,2 7 101 0 0,0-1 1 0 0,2 1 0 0 0,4 27-1 0 0,11 26-8835 0 0,-11-65 5801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5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8490 0 0,'0'0'153'0'0,"0"0"0"0"0,0 1 0 0 0,0-1 0 0 0,0 0 1 0 0,0 1-1 0 0,0-1 0 0 0,0 0 0 0 0,0 0 0 0 0,0 1 0 0 0,1-1 0 0 0,-1 0 1 0 0,0 0-1 0 0,0 1 0 0 0,0-1 0 0 0,0 0 0 0 0,0 0 0 0 0,0 1 1 0 0,1-1-1 0 0,-1 0 0 0 0,0 0 0 0 0,0 0 0 0 0,0 1 0 0 0,1-1 0 0 0,-1 0 1 0 0,0 0-1 0 0,0 0 0 0 0,1 0 0 0 0,-1 0 0 0 0,0 1 0 0 0,0-1 0 0 0,1 0 1 0 0,-1 0-1 0 0,0 0 0 0 0,1 0 0 0 0,-1 0 0 0 0,0 0 0 0 0,15-3 1411 0 0,18-12-2276 0 0,-29 13 1263 0 0,-1 1-531 0 0,4-3 83 0 0,1 0-1 0 0,0 1 1 0 0,0 0-1 0 0,14-4 0 0 0,-21 7-70 0 0,1 0 0 0 0,-1 0 0 0 0,0-1 1 0 0,0 1-1 0 0,0 0 0 0 0,1 0 0 0 0,-1 0 0 0 0,0 0 0 0 0,0 0 0 0 0,0 0 0 0 0,1 1 0 0 0,-1-1 0 0 0,0 0 0 0 0,0 1 0 0 0,0-1 0 0 0,0 1 0 0 0,0-1 0 0 0,0 1 0 0 0,0-1 0 0 0,0 1 0 0 0,0 0 0 0 0,0-1 0 0 0,0 1 0 0 0,0 0 0 0 0,0 0 0 0 0,0 0 0 0 0,0 0 0 0 0,-1 0 1 0 0,1 0-1 0 0,0 0 0 0 0,-1 0 0 0 0,1 0 0 0 0,-1 0 0 0 0,1 0 0 0 0,-1 0 0 0 0,0 0 0 0 0,1 0 0 0 0,-1 1 0 0 0,0-1 0 0 0,0 0 0 0 0,0 0 0 0 0,0 3 0 0 0,0 16-156 0 0,-1 1-1 0 0,0-1 0 0 0,-2 1 1 0 0,-1-1-1 0 0,-7 24 1 0 0,-3 19-3548 0 0,7 1-3733 0 0,8-58 5950 0 0,0-2-1071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5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4769 0 0,'0'-1'196'0'0,"1"1"1"0"0,-1 0-1 0 0,0-1 0 0 0,1 1 0 0 0,-1 0 1 0 0,1-1-1 0 0,-1 1 0 0 0,1 0 0 0 0,-1-1 1 0 0,1 1-1 0 0,-1 0 0 0 0,1 0 0 0 0,-1 0 1 0 0,1-1-1 0 0,-1 1 0 0 0,1 0 0 0 0,-1 0 1 0 0,1 0-1 0 0,0 0 0 0 0,-1 0 1 0 0,1 0-1 0 0,-1 0 0 0 0,1 0 0 0 0,-1 0 1 0 0,1 1-1 0 0,-1-1 0 0 0,1 0 0 0 0,-1 0 1 0 0,1 0-1 0 0,0 1 0 0 0,10 16 2562 0 0,-2 33-1373 0 0,-8-42-871 0 0,-1-5-465 0 0,5 26-133 0 0,-2 0 0 0 0,-1 0 0 0 0,-1 0 0 0 0,-4 41 0 0 0,1-69-1591 0 0,-1-10 823 0 0,0-14 424 0 0,3 21 476 0 0,1-1 0 0 0,-1 1 1 0 0,1 0-1 0 0,0-1 0 0 0,0 1 1 0 0,0 0-1 0 0,0 0 0 0 0,0 0 0 0 0,0-1 1 0 0,0 1-1 0 0,1 0 0 0 0,-1 1 0 0 0,1-1 1 0 0,0 0-1 0 0,0 0 0 0 0,-1 1 1 0 0,1-1-1 0 0,0 1 0 0 0,3-2 0 0 0,3-1-516 0 0,0 0-1 0 0,1 0 0 0 0,-1 1 1 0 0,10-2-1 0 0,15-6-5036 0 0,-13 4 1660 0 0</inkml:trace>
  <inkml:trace contextRef="#ctx0" brushRef="#br0" timeOffset="1">247 37 6609 0 0,'-2'-2'960'0'0,"0"-1"0"0"0,0 1 0 0 0,0-1 0 0 0,0 0 0 0 0,1 1 0 0 0,-1-1 0 0 0,1 0 0 0 0,-1-4-1 0 0,1 7-832 0 0,1-1-1 0 0,0 1 1 0 0,0 0-1 0 0,0-1 1 0 0,0 1-1 0 0,0 0 1 0 0,0-1-1 0 0,1 1 1 0 0,-1 0-1 0 0,0-1 1 0 0,0 1-1 0 0,0 0 1 0 0,0 0-1 0 0,0-1 1 0 0,0 1-1 0 0,0 0 1 0 0,1-1-1 0 0,-1 1 1 0 0,0 0-1 0 0,0 0 1 0 0,0 0-1 0 0,1-1 1 0 0,-1 1-1 0 0,0 0 1 0 0,0 0-1 0 0,1 0 1 0 0,-1-1-1 0 0,0 1 1 0 0,0 0-1 0 0,1 0 1 0 0,18-1 358 0 0,-14 2-470 0 0,-1-1-1 0 0,1 1 1 0 0,-1 0 0 0 0,0 1-1 0 0,1-1 1 0 0,-1 1 0 0 0,0-1 0 0 0,0 1-1 0 0,0 1 1 0 0,0-1 0 0 0,-1 0-1 0 0,1 1 1 0 0,0 0 0 0 0,-1 0-1 0 0,6 6 1 0 0,-6-5 13 0 0,0 1-1 0 0,-1 0 1 0 0,1 0 0 0 0,-1 0-1 0 0,0 0 1 0 0,0 0 0 0 0,-1 0-1 0 0,0 1 1 0 0,0-1 0 0 0,0 1-1 0 0,0-1 1 0 0,-1 11 0 0 0,0 5-468 0 0,-7 36 0 0 0,1-8-2120 0 0,7 1-3996 0 0,5-24 495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6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13379 0 0,'-10'32'4852'0'0,"2"22"-4132"0"0,3-15-580 0 0,-1 25-775 0 0,5-49-179 0 0,0 1-1 0 0,-1 0 1 0 0,-8 28-1 0 0,11-45 812 0 0,-1 0-1 0 0,1 0 1 0 0,-1 0-1 0 0,1 0 1 0 0,0 0-1 0 0,0 0 1 0 0,-1 0 0 0 0,1 0-1 0 0,0 0 1 0 0,0 0-1 0 0,0 1 1 0 0,0-1-1 0 0,0 0 1 0 0,0 0 0 0 0,0 1-1 0 0,0-1 1 0 0,0 1-1 0 0,1-1 1 0 0,-1 1 0 0 0,0-1-1 0 0,3 1 1 0 0,33-4 450 0 0,-2 1-1858 0 0,-33 3 1067 0 0,0-1 0 0 0,-1 1 0 0 0,1-1 0 0 0,0 1 0 0 0,0-1 0 0 0,-1 0 0 0 0,1 1 0 0 0,-1-1 0 0 0,1 0 0 0 0,-1 0 0 0 0,1 0 0 0 0,-1 0 0 0 0,1-1 0 0 0,0 0 0 0 0,4-10-2787 0 0,2 2-897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6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10338 0 0,'1'-3'386'0'0,"0"1"-1"0"0,1 0 0 0 0,-1 0 1 0 0,1-1-1 0 0,0 1 0 0 0,-1 1 1 0 0,1-1-1 0 0,0 0 1 0 0,0 0-1 0 0,0 1 0 0 0,0-1 1 0 0,0 1-1 0 0,1-1 0 0 0,-1 1 1 0 0,0 0-1 0 0,1 0 0 0 0,3-1 1 0 0,-2 1-234 0 0,0 0 0 0 0,-1 1-1 0 0,1-1 1 0 0,0 1 0 0 0,-1 0 0 0 0,1 0 0 0 0,0 1 0 0 0,-1-1-1 0 0,1 1 1 0 0,-1-1 0 0 0,8 3 0 0 0,-8-2-140 0 0,0 0-1 0 0,-1 0 1 0 0,1 1-1 0 0,0-1 1 0 0,0 1 0 0 0,0-1-1 0 0,-1 1 1 0 0,1 0-1 0 0,-1 0 1 0 0,1 0-1 0 0,-1 0 1 0 0,0 1 0 0 0,0-1-1 0 0,0 0 1 0 0,0 1-1 0 0,0 0 1 0 0,-1-1 0 0 0,1 1-1 0 0,-1 0 1 0 0,1 0-1 0 0,-1 0 1 0 0,0 0-1 0 0,0 0 1 0 0,-1 0 0 0 0,1 0-1 0 0,-1 0 1 0 0,1 0-1 0 0,-1 0 1 0 0,0 1 0 0 0,-1 4-1 0 0,-2 4-307 0 0,0-1 0 0 0,-1 0 0 0 0,-1-1 0 0 0,0 1 0 0 0,0-1 0 0 0,-1 0 0 0 0,-1 0 0 0 0,0 0 0 0 0,-7 8 0 0 0,5-8 429 0 0,2 0-1 0 0,-1 1 1 0 0,1 0-1 0 0,1 0 1 0 0,0 0-1 0 0,-7 22 1 0 0,12-31-100 0 0,1-1 0 0 0,-1 0 0 0 0,1 0 1 0 0,0 0-1 0 0,-1 1 0 0 0,1-1 0 0 0,0 0 1 0 0,0 1-1 0 0,0-1 0 0 0,0 0 0 0 0,0 0 1 0 0,0 1-1 0 0,1-1 0 0 0,-1 0 0 0 0,0 0 0 0 0,1 1 1 0 0,-1-1-1 0 0,1 0 0 0 0,-1 0 0 0 0,1 0 1 0 0,-1 0-1 0 0,1 0 0 0 0,0 0 0 0 0,0 1 1 0 0,1 0-1 0 0,0-1-16 0 0,0 0 0 0 0,0 1 1 0 0,0-2-1 0 0,0 1 0 0 0,0 0 0 0 0,0 0 1 0 0,0-1-1 0 0,0 1 0 0 0,1-1 0 0 0,-1 0 1 0 0,0 1-1 0 0,0-1 0 0 0,4 0 0 0 0,3-1-367 0 0,0 0 0 0 0,0-1 0 0 0,-1 1 0 0 0,1-1-1 0 0,-1-1 1 0 0,14-5 0 0 0,-15 4-495 0 0,-1 1 0 0 0,0-1-1 0 0,0 0 1 0 0,0-1 0 0 0,-1 0 0 0 0,1 1 0 0 0,-1-2-1 0 0,0 1 1 0 0,-1-1 0 0 0,1 1 0 0 0,-1-1 0 0 0,3-7-1 0 0,2-4-2324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7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24 110 5161 0 0,'-1'0'315'0'0,"1"-1"0"0"0,0 1 0 0 0,-1 0 0 0 0,1 0 0 0 0,-9 4 6930 0 0,9-3-6930 0 0,-6 15 2911 0 0,3 22-3251 0 0,3-34 469 0 0,-2 44-556 0 0,0 52-336 0 0,6-35-6113 0 0,-4-65 6337 0 0,1 5-1702 0 0</inkml:trace>
  <inkml:trace contextRef="#ctx0" brushRef="#br0" timeOffset="1">34 0 10882 0 0,'13'4'9865'0'0,"51"29"-9231"0"0,-61-31-623 0 0,-1-1 1 0 0,0 1 0 0 0,0-1-1 0 0,0 1 1 0 0,0 0 0 0 0,0 0-1 0 0,0 0 1 0 0,-1 0 0 0 0,1 0 0 0 0,0 0-1 0 0,-1 0 1 0 0,0 1 0 0 0,0-1-1 0 0,1 1 1 0 0,-1-1 0 0 0,-1 1-1 0 0,1-1 1 0 0,0 1 0 0 0,-1-1-1 0 0,1 1 1 0 0,-1 0 0 0 0,0-1 0 0 0,0 1-1 0 0,0 0 1 0 0,0 3 0 0 0,-2 3-574 0 0,-1 0 1 0 0,0 0 0 0 0,0-1-1 0 0,-1 1 1 0 0,-9 15 0 0 0,-11 27-7875 0 0,23-30 2572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7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 8362 0 0,'1'-1'1824'0'0,"2"2"-560"0"0,0-1 473 0 0,2 1 183 0 0,1 0-335 0 0,1 0-521 0 0,0-1-440 0 0,2-1-328 0 0,0-1-112 0 0,1 0-88 0 0,2-1-56 0 0,0 1-456 0 0,0 0-848 0 0,1 1-1265 0 0,-1-2-1688 0 0,10 10-2128 0 0</inkml:trace>
  <inkml:trace contextRef="#ctx0" brushRef="#br0" timeOffset="1">182 1 9922 0 0,'-5'9'3209'0'0,"1"2"-2745"0"0,-4 5-48 0 0,0 3 264 0 0,1 1 216 0 0,0 2 49 0 0,3 0-201 0 0,0 1-248 0 0,0-2-176 0 0,2 1-96 0 0,0-1-88 0 0,1 0-88 0 0,1 0-48 0 0,-1-1-240 0 0,2-2-680 0 0,1-1-1161 0 0,-1-2-1832 0 0,1-1-3144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07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42 2729 0 0,'3'-3'542'0'0,"2"-2"273"0"0,-1 1 0 0 0,1-1 0 0 0,0 1 0 0 0,0 0 0 0 0,1 0-1 0 0,-1 0 1 0 0,11-5 0 0 0,-16 10-726 0 0,1-1-1 0 0,-1 0 1 0 0,1 0 0 0 0,-1 0-1 0 0,1 0 1 0 0,-1 0 0 0 0,0 1-1 0 0,1-1 1 0 0,-1 0 0 0 0,0 0-1 0 0,1 1 1 0 0,-1-1 0 0 0,0 0-1 0 0,1 0 1 0 0,-1 1 0 0 0,0-1-1 0 0,1 0 1 0 0,-1 1 0 0 0,0-1-1 0 0,0 0 1 0 0,0 1 0 0 0,1-1-1 0 0,-1 1 1 0 0,0-1 0 0 0,0 0-1 0 0,0 1 1 0 0,0-1 0 0 0,0 1-1 0 0,0-1 1 0 0,0 1 0 0 0,0-1-1 0 0,0 1 1 0 0,0-1 0 0 0,0 0-1 0 0,0 1 1 0 0,0-1 0 0 0,0 1-1 0 0,0-1 1 0 0,0 0 0 0 0,0 1-1 0 0,0-1 1 0 0,-1 1 0 0 0,-2 23 1048 0 0,3-22-942 0 0,-81 277 3017 0 0,59-213-3506 0 0,12-39 79 0 0,-1 0-1 0 0,-1 0 1 0 0,-1-1 0 0 0,-2-1-1 0 0,-25 35 1 0 0,22-38-1665 0 0,-24 25 0 0 0,41-46 1621 0 0,0 0-1 0 0,1 0 0 0 0,-1-1 0 0 0,0 1 0 0 0,0 0 0 0 0,1-1 1 0 0,-1 1-1 0 0,0 0 0 0 0,0-1 0 0 0,0 1 0 0 0,0-1 0 0 0,0 1 1 0 0,0-1-1 0 0,0 0 0 0 0,0 1 0 0 0,0-1 0 0 0,0 0 0 0 0,0 0 1 0 0,0 0-1 0 0,0 0 0 0 0,0 0 0 0 0,-1 0 0 0 0,1 0 0 0 0,0 0 1 0 0,0 0-1 0 0,0 0 0 0 0,0 0 0 0 0,0-1 0 0 0,-2 0 0 0 0,-5-3-3234 0 0</inkml:trace>
  <inkml:trace contextRef="#ctx0" brushRef="#br0" timeOffset="1">1 654 4449 0 0,'11'-3'8916'0'0,"7"-3"-6774"0"0,28-9-2950 0 0,-30 12 805 0 0,1 2 0 0 0,-1 0 0 0 0,0 0 0 0 0,1 2 0 0 0,-1 0 1 0 0,1 1-1 0 0,-1 0 0 0 0,0 1 0 0 0,23 8 0 0 0,-38-10 38 0 0,0-1 1 0 0,0 0 0 0 0,0 1-1 0 0,0-1 1 0 0,0 1-1 0 0,0 0 1 0 0,0-1 0 0 0,0 1-1 0 0,0 0 1 0 0,0 0-1 0 0,-1-1 1 0 0,1 1 0 0 0,0 0-1 0 0,0 0 1 0 0,-1 0-1 0 0,1 0 1 0 0,-1 0 0 0 0,1 0-1 0 0,-1 0 1 0 0,1 0-1 0 0,-1 0 1 0 0,1 0 0 0 0,-1 0-1 0 0,0 0 1 0 0,1 2-1 0 0,-2-1 36 0 0,1 0-1 0 0,0 0 1 0 0,-1 0-1 0 0,1 1 1 0 0,-1-1-1 0 0,0 0 0 0 0,1 0 1 0 0,-1 0-1 0 0,0 0 1 0 0,0 0-1 0 0,-1-1 1 0 0,-1 4-1 0 0,-5 4 189 0 0,0 1 0 0 0,-1-1 0 0 0,-15 12 0 0 0,20-18-261 0 0,-37 28 230 0 0,21-17-202 0 0,-31 29-1 0 0,47-39-30 0 0,0 0-1 0 0,0 0 0 0 0,0 1 1 0 0,1-1-1 0 0,0 1 0 0 0,0 0 1 0 0,0 0-1 0 0,1 0 0 0 0,-1 0 1 0 0,1 0-1 0 0,0 0 0 0 0,-2 11 0 0 0,4-14-19 0 0,0-1 0 0 0,-1 1 0 0 0,1-1 0 0 0,0 1 0 0 0,0-1 0 0 0,0 1 0 0 0,0-1 0 0 0,0 1-1 0 0,0-1 1 0 0,1 1 0 0 0,-1-1 0 0 0,0 0 0 0 0,1 1 0 0 0,-1-1 0 0 0,1 1 0 0 0,-1-1 0 0 0,1 0-1 0 0,0 1 1 0 0,0-1 0 0 0,-1 0 0 0 0,1 0 0 0 0,0 1 0 0 0,0-1 0 0 0,0 0 0 0 0,0 0-1 0 0,2 1 1 0 0,-1-1-38 0 0,1 0-1 0 0,-1 0 1 0 0,1-1-1 0 0,0 1 1 0 0,-1 0 0 0 0,1-1-1 0 0,-1 0 1 0 0,1 0-1 0 0,0 1 1 0 0,-1-2-1 0 0,1 1 1 0 0,0 0-1 0 0,3-1 1 0 0,7-2-512 0 0,0 0 1 0 0,0-1 0 0 0,-1-1 0 0 0,21-10-1 0 0,-17 5-972 0 0,1 0-1 0 0,-1-2 0 0 0,-1 0 1 0 0,0-1-1 0 0,-1 0 1 0 0,24-29-1 0 0,-17 13-571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7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 16027 0 0,'-2'-2'2197'0'0,"2"2"-2075"0"0,0 0 0 0 0,0 0 0 0 0,-1 0 0 0 0,-3 1 3783 0 0,4-1-3783 0 0,0 1 0 0 0,0-1 0 0 0,0 0 0 0 0,-6 16 1393 0 0,2 19-1852 0 0,3-13 286 0 0,1-8 52 0 0,-1 0 0 0 0,2-1 1 0 0,0 1-1 0 0,0 0 1 0 0,5 18-1 0 0,-5-30-22 0 0,0 1 1 0 0,0-1-1 0 0,0 0 0 0 0,0 0 1 0 0,0 0-1 0 0,0 0 1 0 0,0 0-1 0 0,0 0 0 0 0,1 0 1 0 0,-1 0-1 0 0,1 0 0 0 0,0 0 1 0 0,-1-1-1 0 0,1 1 0 0 0,0-1 1 0 0,0 1-1 0 0,0-1 1 0 0,0 0-1 0 0,0 0 0 0 0,1 0 1 0 0,-1 0-1 0 0,0 0 0 0 0,0 0 1 0 0,1-1-1 0 0,-1 1 0 0 0,0-1 1 0 0,1 1-1 0 0,-1-1 0 0 0,0 0 1 0 0,1 0-1 0 0,-1 0 1 0 0,1 0-1 0 0,-1-1 0 0 0,0 1 1 0 0,1-1-1 0 0,-1 1 0 0 0,3-2 1 0 0,22-8-4003 0 0,-6-7-6260 0 0,-15 8 4342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1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9634 0 0,'0'3'437'0'0,"-1"0"-1"0"0,1 0 1 0 0,1 0-1 0 0,-1 0 1 0 0,0-1 0 0 0,1 1-1 0 0,-1 0 1 0 0,1 0-1 0 0,0 0 1 0 0,0 0 0 0 0,0-1-1 0 0,0 1 1 0 0,0 0-1 0 0,3 3 1 0 0,-2-4-337 0 0,0-1-1 0 0,0 1 1 0 0,0-1 0 0 0,1 0-1 0 0,-1 0 1 0 0,0 0-1 0 0,0 0 1 0 0,1 0 0 0 0,-1-1-1 0 0,0 1 1 0 0,1-1 0 0 0,-1 1-1 0 0,0-1 1 0 0,1 0-1 0 0,-1 0 1 0 0,1 0 0 0 0,-1 0-1 0 0,4-1 1 0 0,0 1-84 0 0,46-5 17 0 0,-20-3-2873 0 0,-40 6-735 0 0,-16 7 3531 0 0,19-3 346 0 0,1 1-1 0 0,-1 0 0 0 0,1-1 0 0 0,0 1 0 0 0,0 0 0 0 0,1 1 0 0 0,-1-1 0 0 0,1 1 0 0 0,-1 0 0 0 0,1 0 1 0 0,0 0-1 0 0,1 0 0 0 0,-1 0 0 0 0,1 1 0 0 0,-1-1 0 0 0,1 1 0 0 0,1 0 0 0 0,-1-1 0 0 0,1 1 0 0 0,0 0 1 0 0,0 0-1 0 0,0 0 0 0 0,0 8 0 0 0,1-10-250 0 0,0 1 0 0 0,1 0-1 0 0,-1-1 1 0 0,1 1 0 0 0,0-1 0 0 0,0 1 0 0 0,0-1 0 0 0,0 0 0 0 0,1 1 0 0 0,-1-1 0 0 0,1 0-1 0 0,0 0 1 0 0,0 0 0 0 0,0 0 0 0 0,0 0 0 0 0,1-1 0 0 0,-1 1 0 0 0,1-1 0 0 0,-1 1 0 0 0,1-1 0 0 0,0 0-1 0 0,0 0 1 0 0,0 0 0 0 0,0 0 0 0 0,0-1 0 0 0,1 1 0 0 0,-1-1 0 0 0,0 0 0 0 0,1 0 0 0 0,-1 0-1 0 0,1 0 1 0 0,-1-1 0 0 0,6 1 0 0 0,24 1-2708 0 0,-12-3-5153 0 0,-12-1 1311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20 1224 0 0,'-4'1'401'0'0,"0"0"0"0"0,-1 0 1 0 0,1-1-1 0 0,0 1 0 0 0,0-1 0 0 0,-1 0 0 0 0,1-1 0 0 0,0 1 0 0 0,-1-1 0 0 0,1 0 0 0 0,0 0 0 0 0,0 0 1 0 0,0 0-1 0 0,0-1 0 0 0,0 1 0 0 0,0-1 0 0 0,0 0 0 0 0,1 0 0 0 0,-1-1 0 0 0,-3-2 0 0 0,7 5-395 0 0,0 0-1 0 0,0 1 0 0 0,0-1 1 0 0,1 0-1 0 0,-1 1 0 0 0,0-1 0 0 0,0 0 1 0 0,0 1-1 0 0,0-1 0 0 0,0 1 1 0 0,0-1-1 0 0,0 0 0 0 0,0 1 0 0 0,0-1 1 0 0,0 1-1 0 0,0-1 0 0 0,0 0 1 0 0,0 1-1 0 0,0-1 0 0 0,0 1 0 0 0,0-1 1 0 0,-1 0-1 0 0,1 1 0 0 0,0-1 1 0 0,0 0-1 0 0,0 1 0 0 0,-1-1 0 0 0,0 8 921 0 0,13-5-79 0 0,0-2-639 0 0,0 1 0 0 0,-1 0 1 0 0,1 0-1 0 0,-1 1 0 0 0,1 1 1 0 0,-1 0-1 0 0,0 0 0 0 0,-1 1 1 0 0,15 9-1 0 0,-24-13-51 0 0,1 1-1 0 0,0 0 1 0 0,-1-1 0 0 0,0 1 0 0 0,1 0-1 0 0,-1 0 1 0 0,0 0 0 0 0,0 0 0 0 0,0 0-1 0 0,0 0 1 0 0,0 0 0 0 0,-1 1 0 0 0,1-1-1 0 0,-1 0 1 0 0,1 0 0 0 0,-1 0 0 0 0,0 1-1 0 0,0-1 1 0 0,0 0 0 0 0,0 1 0 0 0,0-1-1 0 0,0 0 1 0 0,-1 0 0 0 0,-1 5 0 0 0,-1 7 13 0 0,-2 0 0 0 0,-10 25 1 0 0,4-14-72 0 0,5-8-369 0 0,-11 34-954 0 0,16-49 731 0 0,1 1 1 0 0,-1-1-1 0 0,1 1 1 0 0,0 0-1 0 0,0-1 1 0 0,0 1 0 0 0,0-1-1 0 0,0 1 1 0 0,2 4-1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1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9314 0 0,'-3'6'3295'0'0,"-1"20"-2553"0"0,4-26-663 0 0,-4 31-369 0 0,1 1 1 0 0,2-1 0 0 0,2 0 0 0 0,4 39 0 0 0,-5-70 246 0 0,0 0 1 0 0,1 0-1 0 0,-1 0 1 0 0,0 1-1 0 0,0-1 1 0 0,1 0-1 0 0,-1 0 1 0 0,0 0-1 0 0,0 0 1 0 0,1 0-1 0 0,-1 1 1 0 0,0-1-1 0 0,0 0 1 0 0,1 0-1 0 0,-1 0 1 0 0,0 0-1 0 0,1 0 1 0 0,-1 0-1 0 0,0 0 1 0 0,0 0-1 0 0,1 0 1 0 0,-1 0-1 0 0,0 0 1 0 0,1 0 0 0 0,-1 0-1 0 0,0 0 1 0 0,0 0-1 0 0,1-1 1 0 0,-1 1-1 0 0,0 0 1 0 0,0 0-1 0 0,1 0 1 0 0,-1 0-1 0 0,0 0 1 0 0,1-1-1 0 0,19-8-164 0 0,10-4 338 0 0,15 9 75 0 0,-42 4-445 0 0,-1 1-1 0 0,0-1 0 0 0,0 0 1 0 0,0 1-1 0 0,0-1 1 0 0,0 1-1 0 0,1 0 0 0 0,-1-1 1 0 0,0 1-1 0 0,0 0 1 0 0,-1 0-1 0 0,1 0 0 0 0,0 1 1 0 0,0-1-1 0 0,0 0 1 0 0,-1 1-1 0 0,1-1 1 0 0,2 4-1 0 0,1 3-3391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2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6001 0 0,'-4'5'385'0'0,"1"1"-1"0"0,0-1 1 0 0,0 1 0 0 0,1 0-1 0 0,-1 0 1 0 0,1 0-1 0 0,1 0 1 0 0,-1 0-1 0 0,1 1 1 0 0,0-1 0 0 0,1 0-1 0 0,-1 1 1 0 0,1-1-1 0 0,0 1 1 0 0,1-1-1 0 0,1 7 1 0 0,-1-5-243 0 0,0 0-1 0 0,1-1 1 0 0,0 1-1 0 0,0-1 1 0 0,1 1-1 0 0,0-1 1 0 0,0 0-1 0 0,1 0 1 0 0,0 0-1 0 0,0-1 1 0 0,0 1 0 0 0,10 9-1 0 0,-13-15-117 0 0,0 0 0 0 0,0 0 0 0 0,0 0-1 0 0,0 0 1 0 0,1 0 0 0 0,-1 0 0 0 0,0 0 0 0 0,0 0-1 0 0,1 0 1 0 0,-1-1 0 0 0,1 1 0 0 0,-1 0 0 0 0,1-1 0 0 0,-1 1-1 0 0,1-1 1 0 0,-1 0 0 0 0,1 0 0 0 0,-1 1 0 0 0,1-1 0 0 0,-1 0-1 0 0,3 0 1 0 0,-3-1 8 0 0,0 0-1 0 0,0 1 0 0 0,1-1 1 0 0,-1 0-1 0 0,0 0 1 0 0,0 1-1 0 0,0-1 0 0 0,1 0 1 0 0,-1 0-1 0 0,0 0 1 0 0,-1-1-1 0 0,1 1 0 0 0,0 0 1 0 0,0 0-1 0 0,0 0 1 0 0,-1-1-1 0 0,1 1 0 0 0,0-2 1 0 0,3-8 96 0 0,0 0 1 0 0,-2-1-1 0 0,1 1 0 0 0,1-17 1 0 0,-3 19-176 0 0,0 4-115 0 0,-1 0-1 0 0,1 0 0 0 0,-1 0 0 0 0,0 0 1 0 0,0 0-1 0 0,-2-10 0 0 0,2 14-103 0 0,-1 0 0 0 0,1 0 1 0 0,0 0-1 0 0,-1 0 0 0 0,1 0 0 0 0,-1 0 0 0 0,0 0 0 0 0,1 0 1 0 0,-1 0-1 0 0,0 0 0 0 0,0 0 0 0 0,0 0 0 0 0,1 1 0 0 0,-1-1 1 0 0,0 0-1 0 0,0 1 0 0 0,0-1 0 0 0,0 0 0 0 0,0 1 0 0 0,0-1 1 0 0,0 1-1 0 0,-1 0 0 0 0,1-1 0 0 0,0 1 0 0 0,0 0 0 0 0,0 0 1 0 0,0-1-1 0 0,0 1 0 0 0,-1 0 0 0 0,1 0 0 0 0,0 0 0 0 0,0 0 1 0 0,0 1-1 0 0,-2-1 0 0 0,-9 5-3498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6713 0 0,'2'-2'1657'0'0,"2"1"-905"0"0,2 0 144 0 0,-2 1 56 0 0,2 2-199 0 0,2 0-257 0 0,1 2-272 0 0,2-2-144 0 0,2 0-40 0 0,1 1-8 0 0,-1-2-16 0 0,2 0-104 0 0,0-2-472 0 0,2-2-801 0 0,-1-1-871 0 0,0-5 7 0 0,0 1-1848 0 0</inkml:trace>
  <inkml:trace contextRef="#ctx0" brushRef="#br0" timeOffset="1">230 0 6113 0 0,'-19'33'4449'0'0,"-14"27"-1265"0"0,19-19-8622 0 0,15-42 5373 0 0,-1 0 0 0 0,0 0-1 0 0,1 0 1 0 0,-1 0-1 0 0,0-1 1 0 0,1 1-1 0 0,0 0 1 0 0,-1 0-1 0 0,1 0 1 0 0,0 0 0 0 0,-1 0-1 0 0,1 0 1 0 0,0 0-1 0 0,0 0 1 0 0,0 1-1 0 0,0-1 1 0 0,0 0-1 0 0,0 0 1 0 0,0 1 0 0 0,0-1-1 0 0,0 1 1 0 0,0-1-1 0 0,0 1 1 0 0,0-1-1 0 0,1 1 1 0 0,-1 0-1 0 0,0-1 1 0 0,0 1 0 0 0,0 0-1 0 0,1 0 1 0 0,-1 0-1 0 0,0 0 1 0 0,0 0-1 0 0,0 0 1 0 0,2 1 0 0 0,8 0 633 0 0,0 1 0 0 0,-1 0 0 0 0,16 6 0 0 0,6 0 138 0 0,-5-5-2786 0 0,-8 1-1530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2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32 11570 0 0,'-1'0'68'0'0,"-1"0"0"0"0,1 0 0 0 0,0 0 0 0 0,-1 0 0 0 0,1 0 0 0 0,0 1-1 0 0,-1-1 1 0 0,1 1 0 0 0,0-1 0 0 0,-1 1 0 0 0,1-1 0 0 0,0 1-1 0 0,0-1 1 0 0,0 1 0 0 0,0 0 0 0 0,-1 0 0 0 0,1 0 0 0 0,0 0-1 0 0,0 0 1 0 0,1 0 0 0 0,-1 0 0 0 0,0 0 0 0 0,0 0 0 0 0,0 0-1 0 0,1 0 1 0 0,-1 0 0 0 0,1 1 0 0 0,-1-1 0 0 0,1 0 0 0 0,-1 1 0 0 0,1-1-1 0 0,0 0 1 0 0,-1 1 0 0 0,1-1 0 0 0,0 0 0 0 0,0 1 0 0 0,0-1-1 0 0,0 0 1 0 0,1 3 0 0 0,-1-1-45 0 0,0 1-1 0 0,1-1 1 0 0,-1 0 0 0 0,1 0 0 0 0,0 0-1 0 0,0 0 1 0 0,0 0 0 0 0,0 0-1 0 0,1 0 1 0 0,-1 0 0 0 0,1 0-1 0 0,0-1 1 0 0,0 1 0 0 0,0-1-1 0 0,0 1 1 0 0,3 2 0 0 0,0-2 28 0 0,0 0 1 0 0,1 0 0 0 0,-1-1-1 0 0,1 0 1 0 0,-1 0-1 0 0,1 0 1 0 0,0 0-1 0 0,0-1 1 0 0,0 0-1 0 0,0-1 1 0 0,0 1 0 0 0,0-1-1 0 0,0 0 1 0 0,0 0-1 0 0,7-2 1 0 0,-10 2 19 0 0,-1-1-1 0 0,0 1 1 0 0,1-1-1 0 0,-1 1 1 0 0,0-1 0 0 0,1 0-1 0 0,-1 0 1 0 0,0 0 0 0 0,0 0-1 0 0,0 0 1 0 0,0-1-1 0 0,0 1 1 0 0,0 0 0 0 0,0-1-1 0 0,0 0 1 0 0,-1 1 0 0 0,1-1-1 0 0,-1 0 1 0 0,1 0-1 0 0,-1 0 1 0 0,0 0 0 0 0,1 0-1 0 0,-1 0 1 0 0,0 0 0 0 0,0 0-1 0 0,-1-1 1 0 0,1 1-1 0 0,0 0 1 0 0,-1-1 0 0 0,1 1-1 0 0,-1 0 1 0 0,0-1 0 0 0,0 1-1 0 0,0-1 1 0 0,0 1-1 0 0,0 0 1 0 0,0-1 0 0 0,-1 1-1 0 0,1 0 1 0 0,-2-4 0 0 0,1 3-106 0 0,-1-1 0 0 0,0 0 0 0 0,1 0 0 0 0,-1 1 0 0 0,-1-1 0 0 0,1 1 1 0 0,0-1-1 0 0,-1 1 0 0 0,0 0 0 0 0,0 0 0 0 0,0 0 0 0 0,0 0 0 0 0,0 1 0 0 0,0-1 1 0 0,-1 1-1 0 0,1 0 0 0 0,-1 0 0 0 0,0 0 0 0 0,0 1 0 0 0,0-1 0 0 0,1 1 1 0 0,-1 0-1 0 0,-1 0 0 0 0,1 0 0 0 0,0 0 0 0 0,0 1 0 0 0,-5 0 0 0 0,0-1-199 0 0,0 0-1 0 0,0 1 0 0 0,0 1 0 0 0,0-1 1 0 0,1 2-1 0 0,-1-1 0 0 0,0 1 1 0 0,0 0-1 0 0,1 1 0 0 0,-1 0 0 0 0,-14 8 1 0 0,21-10 201 0 0,0 0 0 0 0,0 0 0 0 0,0 1 0 0 0,0-1 0 0 0,0 1 1 0 0,0-1-1 0 0,1 1 0 0 0,-1 0 0 0 0,0 0 0 0 0,1 0 0 0 0,-1 0 0 0 0,1 0 1 0 0,0 0-1 0 0,0 0 0 0 0,0 0 0 0 0,0 0 0 0 0,0 1 0 0 0,0-1 0 0 0,0 0 0 0 0,1 1 1 0 0,-1-1-1 0 0,1 0 0 0 0,0 1 0 0 0,0-1 0 0 0,0 1 0 0 0,0-1 0 0 0,0 0 1 0 0,0 1-1 0 0,1-1 0 0 0,-1 1 0 0 0,1-1 0 0 0,-1 0 0 0 0,1 1 0 0 0,2 2 0 0 0,-1 0 183 0 0,1 0 0 0 0,-1-1-1 0 0,1 1 1 0 0,1-1-1 0 0,-1 0 1 0 0,1 0 0 0 0,-1 0-1 0 0,1-1 1 0 0,0 1-1 0 0,1-1 1 0 0,-1 0 0 0 0,0 0-1 0 0,1 0 1 0 0,7 3-1 0 0,70 20 1623 0 0,-17-6-6224 0 0,-64-20 4029 0 0,0 1 1 0 0,1-1-1 0 0,-1 1 1 0 0,0 0-1 0 0,0-1 0 0 0,0 1 1 0 0,0 0-1 0 0,0 0 1 0 0,0 0-1 0 0,0 0 1 0 0,0 0-1 0 0,0 0 0 0 0,0 0 1 0 0,1 2-1 0 0,0 0-856 0 0,2 4-2754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10658 0 0,'2'1'353'0'0,"0"1"-1"0"0,0-1 1 0 0,0 1-1 0 0,0-1 1 0 0,0 0 0 0 0,0 0-1 0 0,1 0 1 0 0,-1 0-1 0 0,0-1 1 0 0,1 1-1 0 0,-1 0 1 0 0,0-1-1 0 0,1 0 1 0 0,3 1 0 0 0,41-4 1529 0 0,0 1-828 0 0,-47 2-1068 0 0,0 0 0 0 0,0 0 0 0 0,1 0 0 0 0,-1 0 0 0 0,0 0 0 0 0,0 0 0 0 0,0 0 0 0 0,1 0 0 0 0,-1 1 0 0 0,0-1 0 0 0,0 0 0 0 0,1 0 0 0 0,-1 0 0 0 0,0 0 0 0 0,0 0 0 0 0,0 0 0 0 0,0 1 0 0 0,1-1 0 0 0,-1 0 0 0 0,0 0 0 0 0,0 0 0 0 0,0 0 0 0 0,0 1 0 0 0,1-1 0 0 0,-1 0 0 0 0,0 0 0 0 0,0 0 0 0 0,0 1 0 0 0,0-1 0 0 0,0 0 0 0 0,0 0 0 0 0,0 1 0 0 0,0-1 0 0 0,0 0 0 0 0,0 0 0 0 0,0 1 0 0 0,0-1 0 0 0,0 0 0 0 0,-6 13-606 0 0,-23 19-406 0 0,12-15 867 0 0,16-15 164 0 0,-1 0 1 0 0,1 0-1 0 0,-1 0 1 0 0,1 0-1 0 0,0 0 1 0 0,0 0-1 0 0,0 0 1 0 0,0 0-1 0 0,0 0 1 0 0,0 1-1 0 0,1-1 1 0 0,-1 0-1 0 0,1 1 1 0 0,-1-1-1 0 0,1 1 1 0 0,0-1 0 0 0,0 0-1 0 0,0 1 1 0 0,1 3-1 0 0,0-4 12 0 0,0-1 1 0 0,0 1-1 0 0,0-1 0 0 0,0 0 1 0 0,0 1-1 0 0,0-1 0 0 0,0 0 1 0 0,1 0-1 0 0,-1 0 1 0 0,0 0-1 0 0,1 0 0 0 0,-1 0 1 0 0,1 0-1 0 0,-1-1 0 0 0,1 1 1 0 0,-1 0-1 0 0,1-1 0 0 0,0 1 1 0 0,-1-1-1 0 0,1 0 0 0 0,0 0 1 0 0,-1 1-1 0 0,1-1 0 0 0,0 0 1 0 0,-1 0-1 0 0,1 0 0 0 0,0-1 1 0 0,2 0-1 0 0,10 0-421 0 0,-1 0 0 0 0,1-2 0 0 0,-1 0 1 0 0,15-5-1 0 0,23-15-6402 0 0,-29 9 1639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3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14659 0 0,'-2'4'240'0'0,"-1"0"0"0"0,0 0 0 0 0,1 0 0 0 0,0 0 0 0 0,0 0 0 0 0,0 1 0 0 0,1-1 0 0 0,-1 1 0 0 0,1-1 0 0 0,0 1 0 0 0,0 0 0 0 0,0 9 0 0 0,1 58 1085 0 0,1-64-1269 0 0,0 0 1 0 0,1 0-1 0 0,0 0 0 0 0,0-1 1 0 0,1 1-1 0 0,0-1 0 0 0,0 1 1 0 0,0-1-1 0 0,1 0 0 0 0,5 7 1 0 0,-8-13-37 0 0,0 1 1 0 0,0 0 0 0 0,1 0-1 0 0,-1-1 1 0 0,1 1-1 0 0,-1-1 1 0 0,1 1 0 0 0,0-1-1 0 0,-1 1 1 0 0,1-1 0 0 0,0 0-1 0 0,0 0 1 0 0,0 0-1 0 0,0 0 1 0 0,0 0 0 0 0,0-1-1 0 0,0 1 1 0 0,0-1-1 0 0,0 1 1 0 0,0-1 0 0 0,1 1-1 0 0,-1-1 1 0 0,0 0 0 0 0,0 0-1 0 0,0 0 1 0 0,0-1-1 0 0,1 1 1 0 0,-1 0 0 0 0,0-1-1 0 0,0 1 1 0 0,0-1 0 0 0,0 0-1 0 0,0 0 1 0 0,0 0-1 0 0,0 0 1 0 0,0 0 0 0 0,0 0-1 0 0,-1 0 1 0 0,1-1-1 0 0,0 1 1 0 0,1-2 0 0 0,0 0 52 0 0,0-1 1 0 0,1 1 0 0 0,-1 0 0 0 0,-1-1 0 0 0,1 1-1 0 0,-1-1 1 0 0,4-6 0 0 0,-3 4-725 0 0,-1-1 0 0 0,0 1 0 0 0,1-1 0 0 0,-2 0 0 0 0,1 1 0 0 0,-1-1 0 0 0,0-14 0 0 0,0 15-4 0 0,-1 0 0 0 0,-1 0-1 0 0,1 0 1 0 0,-1 0 0 0 0,0 0 0 0 0,0 0 0 0 0,-1 0 0 0 0,0 1 0 0 0,0-1-1 0 0,0 0 1 0 0,-1 1 0 0 0,0-1 0 0 0,0 1 0 0 0,0 0 0 0 0,0 0 0 0 0,-7-6-1 0 0,-2 1-2234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3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55 2985 0 0,'-2'5'857'0'0,"0"0"0"0"0,1 1 1 0 0,-1-1-1 0 0,1 0 0 0 0,1 1 1 0 0,-1 0-1 0 0,1-1 1 0 0,0 10-1 0 0,0-14-587 0 0,1 1 0 0 0,-1-1 0 0 0,1 0 0 0 0,-1 0 0 0 0,1 0 0 0 0,-1 1 0 0 0,1-1 1 0 0,-1 0-1 0 0,1 0 0 0 0,0 0 0 0 0,0 0 0 0 0,0 0 0 0 0,-1 0 0 0 0,1 0 0 0 0,0 0 0 0 0,0 0 0 0 0,0-1 0 0 0,1 1 0 0 0,-1 0 0 0 0,2 0 1 0 0,24 4 356 0 0,-12-5-1172 0 0,1-1 1 0 0,23-4 0 0 0,-34 5-253 0 0,0-1 0 0 0,-1 0 1 0 0,1-1-1 0 0,-1 1 0 0 0,0-1 1 0 0,1 0-1 0 0,-1 0 1 0 0,0-1-1 0 0,0 1 0 0 0,0-1 1 0 0,-1 1-1 0 0,7-7 0 0 0,1-1-2581 0 0</inkml:trace>
  <inkml:trace contextRef="#ctx0" brushRef="#br0" timeOffset="1">230 14 5241 0 0,'-5'-14'9712'0'0,"4"42"-5514"0"0,0-8-4469 0 0,-5 12 376 0 0,4-26-182 0 0,1 1 1 0 0,0 0-1 0 0,-1 0 1 0 0,2-1 0 0 0,-1 1-1 0 0,1 0 1 0 0,0 0 0 0 0,2 11-1 0 0,-1-18 30 0 0,-1 1 1 0 0,1-1-1 0 0,-1 0 0 0 0,0 1 1 0 0,1-1-1 0 0,-1 0 0 0 0,1 0 0 0 0,-1 1 1 0 0,1-1-1 0 0,-1 0 0 0 0,1 0 0 0 0,0 0 1 0 0,-1 0-1 0 0,1 0 0 0 0,-1 0 0 0 0,1 0 1 0 0,-1 0-1 0 0,1 0 0 0 0,-1 0 1 0 0,1 0-1 0 0,-1 0 0 0 0,1 0 0 0 0,-1-1 1 0 0,1 1-1 0 0,-1 0 0 0 0,1 0 0 0 0,22-7-331 0 0,-14 4 239 0 0,13-2-1535 0 0,37-4 0 0 0,-4 6-4711 0 0,-41 3 2257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0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8858 0 0,'-4'0'833'0'0,"0"1"0"0"0,1 0 0 0 0,-1 1 0 0 0,1-1 0 0 0,-1 1 0 0 0,1 0 0 0 0,-5 2 0 0 0,11-5-820 0 0,-1 1 0 0 0,1-1-1 0 0,0 1 1 0 0,0 0 0 0 0,0-1 0 0 0,0 1-1 0 0,0 0 1 0 0,-1 1 0 0 0,1-1 0 0 0,0 1 0 0 0,0-1-1 0 0,4 2 1 0 0,40 12-511 0 0,-40-11 465 0 0,1 0-1 0 0,-1 1 1 0 0,0 0 0 0 0,-1 0-1 0 0,1 0 1 0 0,-1 1 0 0 0,0 0 0 0 0,0 0-1 0 0,7 8 1 0 0,-10-10 67 0 0,-1 0 1 0 0,0 0-1 0 0,-1 0 1 0 0,1 0-1 0 0,0 0 1 0 0,-1 1-1 0 0,0-1 1 0 0,0 0-1 0 0,0 1 1 0 0,0-1-1 0 0,0 1 1 0 0,-1-1-1 0 0,1 1 1 0 0,-1-1-1 0 0,0 1 1 0 0,0-1-1 0 0,-1 1 1 0 0,1-1-1 0 0,-1 1 1 0 0,1-1-1 0 0,-1 1 1 0 0,-3 6-1 0 0,-7 15 14 0 0,-1-1 0 0 0,-2 0 1 0 0,0-1-1 0 0,-29 35 0 0 0,-11 18 67 0 0,53-75-101 0 0,0 0-1 0 0,1 0 0 0 0,-1 0 1 0 0,0 0-1 0 0,1 0 1 0 0,-1 0-1 0 0,1 1 0 0 0,-1-1 1 0 0,1 0-1 0 0,0 0 1 0 0,-1 0-1 0 0,1 0 1 0 0,0 1-1 0 0,0-1 0 0 0,0 0 1 0 0,0 0-1 0 0,0 0 1 0 0,0 1-1 0 0,0 1 1 0 0,1-2-15 0 0,-1-1 1 0 0,1 1-1 0 0,0 0 1 0 0,-1-1-1 0 0,1 1 1 0 0,-1 0 0 0 0,1-1-1 0 0,0 1 1 0 0,0-1-1 0 0,-1 1 1 0 0,1-1 0 0 0,0 1-1 0 0,0-1 1 0 0,0 0-1 0 0,-1 1 1 0 0,1-1 0 0 0,0 0-1 0 0,0 0 1 0 0,0 1-1 0 0,1-1 1 0 0,8 1-119 0 0,0-1 0 0 0,0 0 0 0 0,0-1 0 0 0,11-2 0 0 0,2 1-342 0 0,28 5-969 0 0,9 1-1490 0 0,-53-5 2141 0 0,-1 1-1 0 0,0-1 0 0 0,1 0 0 0 0,-1 0 1 0 0,0-1-1 0 0,1 0 0 0 0,5-3 0 0 0,3-2-2274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4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11114 0 0,'0'1'226'0'0,"1"-1"0"0"0,0 1-1 0 0,-1 0 1 0 0,1-1 0 0 0,0 1-1 0 0,-1-1 1 0 0,1 1 0 0 0,0-1-1 0 0,0 1 1 0 0,-1-1 0 0 0,1 1-1 0 0,0-1 1 0 0,0 0 0 0 0,0 1-1 0 0,0-1 1 0 0,0 0 0 0 0,0 0-1 0 0,-1 0 1 0 0,1 1 0 0 0,0-1-1 0 0,0 0 1 0 0,0 0-1 0 0,0 0 1 0 0,0-1 0 0 0,0 1-1 0 0,0 0 1 0 0,0 0 0 0 0,0 0-1 0 0,-1-1 1 0 0,1 1 0 0 0,0 0-1 0 0,1-1 1 0 0,37-14 710 0 0,-31 11-390 0 0,4-1-397 0 0,-2 2-107 0 0,0-1 1 0 0,0-1-1 0 0,0 1 0 0 0,-1-1 1 0 0,0-1-1 0 0,16-12 0 0 0,-43 24-4585 0 0,-15 4 3054 0 0,19-3 1581 0 0,0 1 0 0 0,0 0 0 0 0,1 1 0 0 0,-20 18 0 0 0,30-24 35 0 0,0 0-1 0 0,0 0 1 0 0,1 0-1 0 0,-1 0 0 0 0,1 0 1 0 0,0 0-1 0 0,0 1 0 0 0,0 0 1 0 0,0-1-1 0 0,-1 8 0 0 0,2-9-99 0 0,1 0-1 0 0,0 1 0 0 0,0-1 0 0 0,0 0 0 0 0,0 0 1 0 0,0 1-1 0 0,0-1 0 0 0,0 0 0 0 0,1 1 1 0 0,-1-1-1 0 0,1 0 0 0 0,0 0 0 0 0,0 0 0 0 0,0 0 1 0 0,0 0-1 0 0,0 0 0 0 0,0 0 0 0 0,0 0 0 0 0,1 0 1 0 0,1 2-1 0 0,-1-2-28 0 0,0 0 0 0 0,0 0 0 0 0,0-1 0 0 0,1 1 1 0 0,-1 0-1 0 0,0-1 0 0 0,1 0 0 0 0,-1 0 0 0 0,1 1 0 0 0,-1-1 0 0 0,1-1 1 0 0,0 1-1 0 0,-1 0 0 0 0,1-1 0 0 0,0 1 0 0 0,0-1 0 0 0,-1 0 0 0 0,6 0 1 0 0,5-1-801 0 0,-1 0 1 0 0,24-6-1 0 0,-11 2-2541 0 0,9 0-2642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4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15011 0 0,'-7'4'607'0'0,"1"-1"0"0"0,-1 1 0 0 0,1 1 0 0 0,-1-1 0 0 0,1 1 0 0 0,1 0 0 0 0,-1 1 0 0 0,1-1 0 0 0,-10 13 0 0 0,12-12-554 0 0,-1-1 0 0 0,1 1 0 0 0,0 0 0 0 0,0-1 1 0 0,1 2-1 0 0,0-1 0 0 0,0 0 0 0 0,0 0 0 0 0,1 1 1 0 0,-1-1-1 0 0,2 1 0 0 0,-1-1 0 0 0,1 1 0 0 0,0-1 1 0 0,0 1-1 0 0,1-1 0 0 0,0 1 0 0 0,0-1 1 0 0,2 9-1 0 0,-2-13-47 0 0,-1-1-1 0 0,0 1 1 0 0,1 0 0 0 0,0 0 0 0 0,-1 0 0 0 0,1-1 0 0 0,0 1-1 0 0,0 0 1 0 0,0-1 0 0 0,0 1 0 0 0,0-1 0 0 0,0 1 0 0 0,0-1-1 0 0,0 1 1 0 0,1-1 0 0 0,-1 0 0 0 0,0 1 0 0 0,1-1 0 0 0,0 0-1 0 0,-1 0 1 0 0,1 0 0 0 0,-1 0 0 0 0,1-1 0 0 0,0 1 0 0 0,0 0-1 0 0,-1-1 1 0 0,1 1 0 0 0,0-1 0 0 0,0 0 0 0 0,0 1 0 0 0,0-1-1 0 0,0 0 1 0 0,-1 0 0 0 0,5-1 0 0 0,-4 0 20 0 0,1 0-1 0 0,0 0 1 0 0,0 0 0 0 0,-1-1 0 0 0,1 1-1 0 0,-1-1 1 0 0,1 0 0 0 0,-1 0 0 0 0,0 0 0 0 0,0 0-1 0 0,0 0 1 0 0,0 0 0 0 0,0 0 0 0 0,0-1-1 0 0,0 1 1 0 0,-1-1 0 0 0,1 1 0 0 0,-1-1-1 0 0,0 0 1 0 0,0 0 0 0 0,1-3 0 0 0,0-1-62 0 0,0 1 0 0 0,-1 0 0 0 0,0-1 0 0 0,0 1 1 0 0,0-1-1 0 0,-1 1 0 0 0,0-1 0 0 0,0 1 0 0 0,0-1 1 0 0,-1 1-1 0 0,-3-11 0 0 0,3 12-474 0 0,-1 0 0 0 0,-1 0-1 0 0,1 0 1 0 0,-1 0 0 0 0,0 0 0 0 0,0 0 0 0 0,0 1 0 0 0,-7-7-1 0 0,10 10 255 0 0,-1 1 0 0 0,1 0 0 0 0,-1-1 0 0 0,0 1 0 0 0,1-1-1 0 0,-1 1 1 0 0,1-1 0 0 0,0 1 0 0 0,-1-1 0 0 0,1 1 0 0 0,-1-1-1 0 0,1 1 1 0 0,0-1 0 0 0,-1 0 0 0 0,1 1 0 0 0,0-1 0 0 0,0 0-1 0 0,0 1 1 0 0,-1-1 0 0 0,1 0 0 0 0,0 1 0 0 0,0-1 0 0 0,0 0-1 0 0,0 1 1 0 0,0-1 0 0 0,0 0 0 0 0,0 1 0 0 0,0-1 0 0 0,0 0-1 0 0,1 1 1 0 0,-1-1 0 0 0,0 0 0 0 0,0 1 0 0 0,1-1 0 0 0,-1 1-1 0 0,0-1 1 0 0,1-1 0 0 0,1 1-117 0 0,0 0 0 0 0,0 0 0 0 0,0 0 0 0 0,0 0 0 0 0,0 0 0 0 0,1 1-1 0 0,-1-1 1 0 0,0 0 0 0 0,0 1 0 0 0,0 0 0 0 0,4-1 0 0 0,35 1 291 0 0,-13 5 3532 0 0,-27-5-3066 0 0,-1 0 0 0 0,1 1 0 0 0,0-1 0 0 0,-1 0-1 0 0,1 1 1 0 0,-1-1 0 0 0,1 1 0 0 0,-1-1 0 0 0,1 1 0 0 0,0-1 0 0 0,-1 1 0 0 0,1-1 0 0 0,-1 1 0 0 0,0-1 0 0 0,1 1 0 0 0,-1 0 0 0 0,0-1-1 0 0,1 2 1 0 0,2 16 3150 0 0,-8 20-1374 0 0,5-34-1719 0 0,-10 33 156 0 0,7-28-622 0 0,1 0 0 0 0,0 0 1 0 0,0 1-1 0 0,1-1 0 0 0,-1 20 0 0 0,2-29 13 0 0,0 0 0 0 0,1 1 0 0 0,-1-1-1 0 0,0 1 1 0 0,0-1 0 0 0,0 0-1 0 0,1 1 1 0 0,-1-1 0 0 0,0 0-1 0 0,0 1 1 0 0,1-1 0 0 0,-1 0-1 0 0,0 0 1 0 0,1 1 0 0 0,-1-1-1 0 0,0 0 1 0 0,1 0 0 0 0,-1 0-1 0 0,0 1 1 0 0,1-1 0 0 0,-1 0 0 0 0,1 0-1 0 0,-1 0 1 0 0,0 0 0 0 0,1 0-1 0 0,-1 0 1 0 0,1 0 0 0 0,-1 0-1 0 0,0 0 1 0 0,1 0 0 0 0,-1 0-1 0 0,1 0 1 0 0,-1 0 0 0 0,1 0-1 0 0,-1 0 1 0 0,0 0 0 0 0,1 0-1 0 0,-1 0 1 0 0,0-1 0 0 0,1 1 0 0 0,-1 0-1 0 0,1 0 1 0 0,-1 0 0 0 0,0-1-1 0 0,1 1 1 0 0,-1 0 0 0 0,0-1-1 0 0,27-14-94 0 0,-19 10-37 0 0,27-11-1610 0 0,19-10-8252 0 0,-42 18 4785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 12699 0 0,'-4'1'587'0'0,"0"0"1"0"0,1 0 0 0 0,-1 0-1 0 0,0 0 1 0 0,1 1-1 0 0,-1 0 1 0 0,1 0 0 0 0,0 0-1 0 0,0 0 1 0 0,0 0-1 0 0,-3 4 1 0 0,2-3-205 0 0,0 1-1 0 0,0 1 1 0 0,1-1-1 0 0,-1 0 1 0 0,1 1-1 0 0,0 0 1 0 0,-3 8-1 0 0,4-10-350 0 0,1 0 0 0 0,-1 1 0 0 0,1-1-1 0 0,0 1 1 0 0,0-1 0 0 0,1 0 0 0 0,-1 1 0 0 0,1-1 0 0 0,-1 1-1 0 0,1 0 1 0 0,0-1 0 0 0,0 1 0 0 0,1-1 0 0 0,-1 1-1 0 0,1-1 1 0 0,0 1 0 0 0,0-1 0 0 0,0 0 0 0 0,0 1 0 0 0,0-1-1 0 0,1 0 1 0 0,0 0 0 0 0,-1 0 0 0 0,1 0 0 0 0,0 0-1 0 0,1 0 1 0 0,2 3 0 0 0,-2-4-25 0 0,0 0 0 0 0,-1-1 1 0 0,1 1-1 0 0,1-1 0 0 0,-1 1 0 0 0,0-1 0 0 0,0 0 0 0 0,0 0 0 0 0,1 0 1 0 0,-1-1-1 0 0,0 1 0 0 0,1-1 0 0 0,-1 0 0 0 0,1 0 0 0 0,-1 0 0 0 0,0 0 1 0 0,1-1-1 0 0,-1 1 0 0 0,0-1 0 0 0,1 0 0 0 0,-1 0 0 0 0,0 0 1 0 0,0-1-1 0 0,0 1 0 0 0,0-1 0 0 0,4-2 0 0 0,-3 2-82 0 0,-1 0 0 0 0,1 0-1 0 0,-1 0 1 0 0,0 0 0 0 0,0-1-1 0 0,0 1 1 0 0,0-1 0 0 0,0 0-1 0 0,-1 0 1 0 0,1 0 0 0 0,-1 0-1 0 0,0-1 1 0 0,0 1 0 0 0,0-1 0 0 0,0 1-1 0 0,0-1 1 0 0,-1 0 0 0 0,0 1-1 0 0,0-1 1 0 0,0 0 0 0 0,0 0-1 0 0,0-5 1 0 0,-1 7-109 0 0,0 1 0 0 0,0-1 0 0 0,0 1-1 0 0,0 0 1 0 0,-1-1 0 0 0,1 1 0 0 0,0 0 0 0 0,-1-1 0 0 0,1 1 0 0 0,-1 0-1 0 0,0-1 1 0 0,1 1 0 0 0,-1 0 0 0 0,0 0 0 0 0,0 0 0 0 0,0 0 0 0 0,0 0-1 0 0,0 0 1 0 0,0 0 0 0 0,0 0 0 0 0,0 0 0 0 0,0 0 0 0 0,0 0-1 0 0,0 1 1 0 0,-1-1 0 0 0,1 0 0 0 0,0 1 0 0 0,0-1 0 0 0,-1 1 0 0 0,1 0-1 0 0,0-1 1 0 0,-1 1 0 0 0,1 0 0 0 0,-1 0 0 0 0,1 0 0 0 0,0 0 0 0 0,-1 0-1 0 0,1 0 1 0 0,-1 0 0 0 0,1 0 0 0 0,0 1 0 0 0,-1-1 0 0 0,1 0-1 0 0,-3 2 1 0 0,-2-1 68 0 0,1 1-1 0 0,0 0 1 0 0,-1 0-1 0 0,1 0 0 0 0,0 1 1 0 0,0 0-1 0 0,0 0 1 0 0,0 0-1 0 0,-7 8 0 0 0,5-3 402 0 0,1 1-1 0 0,1 0 1 0 0,0 1-1 0 0,0-1 1 0 0,1 1-1 0 0,0 0 0 0 0,0 0 1 0 0,1 1-1 0 0,1-1 1 0 0,-3 20-1 0 0,3-18-348 0 0,0 1 0 0 0,-1-1 0 0 0,-1 0-1 0 0,0 1 1 0 0,0-1 0 0 0,-1-1 0 0 0,-7 12 0 0 0,12-23-12 0 0,-1 0 1 0 0,1 0 0 0 0,-1 0 0 0 0,1 0 0 0 0,0 0 0 0 0,-1 0 0 0 0,1 0 0 0 0,-1-1 0 0 0,1 1 0 0 0,0 0-1 0 0,-1 0 1 0 0,1 0 0 0 0,0 0 0 0 0,-1-1 0 0 0,1 1 0 0 0,0 0 0 0 0,-1 0 0 0 0,1-1 0 0 0,0 1-1 0 0,0 0 1 0 0,-1-1 0 0 0,1 1 0 0 0,0 0 0 0 0,0-1 0 0 0,0 1 0 0 0,-1 0 0 0 0,1-1 0 0 0,0 1-1 0 0,0-1 1 0 0,0 1 0 0 0,0 0 0 0 0,0-1 0 0 0,0 0 0 0 0,-1 1 111 0 0,1-1 0 0 0,0 1 0 0 0,-1-1 0 0 0,1 0 0 0 0,0 1 0 0 0,0-1 0 0 0,-1 1 0 0 0,1-1 0 0 0,0 0 0 0 0,0 1 0 0 0,0-1 0 0 0,0 0 0 0 0,0 1 0 0 0,0-1 0 0 0,0 0 0 0 0,0 1 0 0 0,0-1 0 0 0,0 0 0 0 0,0 1 1 0 0,1-1-1 0 0,-1 0 0 0 0,0 1 0 0 0,0-1 0 0 0,1 1 0 0 0,-1-1 0 0 0,0 0 0 0 0,1 1 0 0 0,-1-1 0 0 0,0 1 0 0 0,1-1 0 0 0,-1 1 0 0 0,1-1 0 0 0,-1 1 0 0 0,1-1 0 0 0,-1 1 0 0 0,1 0 0 0 0,-1-1 0 0 0,1 1 0 0 0,0 0 0 0 0,-1-1 0 0 0,1 1 0 0 0,-1 0 0 0 0,1 0 0 0 0,0 0 0 0 0,-1-1 0 0 0,1 1 0 0 0,0 0 0 0 0,-1 0 0 0 0,1 0 0 0 0,0 0 0 0 0,-1 0 0 0 0,1 0 0 0 0,1 1 0 0 0,9-1 182 0 0,0 2-1 0 0,0-1 1 0 0,20 7-1 0 0,2 0-1898 0 0,1-4-4134 0 0,-20-4 622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5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10 10058 0 0,'-11'24'1816'0'0,"1"-1"-1"0"0,1 1 0 0 0,-8 39 1 0 0,18-68-1711 0 0,3-13 10 0 0,1 1 0 0 0,12-27 0 0 0,-15 40-107 0 0,-1 0 0 0 0,2 0 0 0 0,-1 0 0 0 0,0 0 0 0 0,1 1 0 0 0,-1-1 0 0 0,1 1 0 0 0,0 0 0 0 0,0-1 0 0 0,1 1 0 0 0,-1 1 0 0 0,1-1 0 0 0,-1 0 0 0 0,1 1 0 0 0,0 0 0 0 0,7-4 0 0 0,-10 6 28 0 0,0 0-1 0 0,-1 0 0 0 0,1-1 1 0 0,-1 1-1 0 0,1 0 0 0 0,0 0 0 0 0,-1 0 1 0 0,1-1-1 0 0,0 1 0 0 0,-1 0 0 0 0,1 0 1 0 0,0 0-1 0 0,-1 0 0 0 0,1 0 0 0 0,0 0 1 0 0,-1 1-1 0 0,1-1 0 0 0,0 0 1 0 0,-1 0-1 0 0,1 0 0 0 0,0 1 0 0 0,-1-1 1 0 0,1 0-1 0 0,0 1 0 0 0,-1-1 0 0 0,1 0 1 0 0,-1 1-1 0 0,1 0 0 0 0,0 0 11 0 0,-1 0 0 0 0,0 0 0 0 0,1 0-1 0 0,-1 0 1 0 0,0 0 0 0 0,0 0 0 0 0,1 0 0 0 0,-1 0-1 0 0,0 0 1 0 0,0 0 0 0 0,0 0 0 0 0,-1 0-1 0 0,1 1 1 0 0,0-1 0 0 0,-1 1 0 0 0,0 4 61 0 0,-1-1 0 0 0,0 1 1 0 0,0-1-1 0 0,-1 0 0 0 0,-4 8 1 0 0,-1-1-273 0 0,-1-1 0 0 0,0 0 1 0 0,-1 0-1 0 0,0-1 0 0 0,-15 12 0 0 0,47-28-11348 0 0,-9 3 6342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6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14859 0 0,'-2'0'2945'0'0,"-4"-1"1872"0"0,4 4-3257 0 0,0 1-424 0 0,1 0-455 0 0,1-1-353 0 0,-1 0-168 0 0,1 0-104 0 0,1 1-80 0 0,-1 0-176 0 0,2-1-385 0 0,1-1-703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0 2112 0 0,'-3'1'623'0'0,"0"-1"0"0"0,0 1 1 0 0,0 0-1 0 0,1 0 0 0 0,-1 0 0 0 0,0 0 0 0 0,1 0 0 0 0,-1 0 0 0 0,1 1 0 0 0,-1-1 0 0 0,1 1 0 0 0,-5 3 0 0 0,-28 30 3115 0 0,18-18-1829 0 0,4-4-1588 0 0,1 0 1 0 0,0 1-1 0 0,1 0 0 0 0,1 1 0 0 0,0 0 0 0 0,1 1 0 0 0,1 0 0 0 0,0 0 0 0 0,2 1 0 0 0,-1 0 0 0 0,2 0 0 0 0,-5 28 1 0 0,5-16-391 0 0,2 0 0 0 0,1 0 0 0 0,1 0 0 0 0,1 1 0 0 0,2-1 0 0 0,1 0 0 0 0,7 29-1 0 0,-5-39-2 0 0,0-1-1 0 0,1 0 0 0 0,1 0 0 0 0,15 27 0 0 0,-17-35-693 0 0,1 0 0 0 0,1 0 0 0 0,-1-1 0 0 0,2 0 1 0 0,-1 0-1 0 0,1 0 0 0 0,0-1 0 0 0,17 12 0 0 0,-1-10-4471 0 0,-12-9 859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29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5449 0 0,'8'-1'7118'0'0,"23"8"-4874"0"0,-25-5-2118 0 0,0 0 0 0 0,0 0 0 0 0,0 1 0 0 0,-1 0 0 0 0,1 0 0 0 0,-1 0 1 0 0,0 0-1 0 0,0 1 0 0 0,0 0 0 0 0,0 0 0 0 0,0 0 0 0 0,-1 1 0 0 0,0-1 0 0 0,0 1 0 0 0,0 0 0 0 0,-1 0 0 0 0,0 1 0 0 0,0-1 0 0 0,0 1 0 0 0,0 0 0 0 0,-1-1 0 0 0,0 1 0 0 0,2 8 0 0 0,-2-1-83 0 0,-1-1-1 0 0,0 1 0 0 0,0 0 0 0 0,-1-1 1 0 0,-1 1-1 0 0,0-1 0 0 0,-1 1 0 0 0,-1-1 1 0 0,1 0-1 0 0,-8 19 0 0 0,4-12-598 0 0,-6 14-1779 0 0,1-13-5045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0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8802 0 0,'0'1'140'0'0,"0"0"0"0"0,0 0 0 0 0,0 0 0 0 0,0 0 0 0 0,0 0-1 0 0,0 1 1 0 0,0-1 0 0 0,0 0 0 0 0,0 0 0 0 0,0 0 0 0 0,1 0 0 0 0,-1 0 0 0 0,0 0 0 0 0,1 0 0 0 0,-1 0 0 0 0,1 0 0 0 0,-1 0 0 0 0,1 0-1 0 0,0 0 1 0 0,-1 0 0 0 0,1 0 0 0 0,0 0 0 0 0,0-1 0 0 0,0 1 0 0 0,-1 0 0 0 0,1 0 0 0 0,0-1 0 0 0,0 1 0 0 0,0-1 0 0 0,0 1 0 0 0,0-1-1 0 0,2 1 1 0 0,33 15 400 0 0,-28-13-460 0 0,1-1 1 0 0,-1 0-1 0 0,0 0 1 0 0,1-1-1 0 0,13 0 1 0 0,-20-1-251 0 0,0 0 1 0 0,0 0-1 0 0,0-1 1 0 0,0 1-1 0 0,0-1 1 0 0,0 1-1 0 0,0-1 1 0 0,-1 0-1 0 0,1 0 1 0 0,0 0-1 0 0,0 0 1 0 0,2-1-1 0 0,-3 1-260 0 0,0-1-1 0 0,0 1 1 0 0,1 0-1 0 0,-1-1 1 0 0,0 1 0 0 0,0-1-1 0 0,0 1 1 0 0,-1-1-1 0 0,1 0 1 0 0,0 1 0 0 0,-1-1-1 0 0,1 0 1 0 0,-1 1-1 0 0,1-1 1 0 0,-1 0-1 0 0,0-2 1 0 0,1-30 8524 0 0,-1 34-8055 0 0,0 0-1 0 0,0 1 1 0 0,1-1 0 0 0,-1 1 0 0 0,0-1 0 0 0,0 1-1 0 0,0-1 1 0 0,0 0 0 0 0,0 1 0 0 0,0-1 0 0 0,1 0 0 0 0,-1 1-1 0 0,0-1 1 0 0,0 0 0 0 0,1 1 0 0 0,-1-1 0 0 0,0 0-1 0 0,0 1 1 0 0,1-1 0 0 0,-1 0 0 0 0,0 0 0 0 0,1 1 0 0 0,-1-1-1 0 0,0 0 1 0 0,1 0 0 0 0,-1 1 0 0 0,1-1 0 0 0,-1 0-1 0 0,0 0 1 0 0,1 0 0 0 0,-1 0 0 0 0,1 0 0 0 0,-1 0 0 0 0,0 0-1 0 0,1 0 1 0 0,-1 0 0 0 0,1 0 0 0 0,-1 0 0 0 0,0 0-1 0 0,1 0 1 0 0,-1 0 0 0 0,1 0 0 0 0,-1 0 0 0 0,0 0 0 0 0,1-1-1 0 0,-1 1 1 0 0,1 0 0 0 0,-1 0 0 0 0,0 0 0 0 0,1-1-1 0 0,-1 1 1 0 0,0 0 0 0 0,1 0 0 0 0,-1-1 0 0 0,0 1 0 0 0,0 0-1 0 0,1-1 1 0 0,29-20-174 0 0,-21 15 366 0 0,-5 3-356 0 0,0 0 0 0 0,0 0 1 0 0,0 0-1 0 0,0-1 0 0 0,-1 0 0 0 0,1 1 0 0 0,-1-1 1 0 0,0 0-1 0 0,0-1 0 0 0,0 1 0 0 0,-1 0 0 0 0,0-1 1 0 0,1 0-1 0 0,-2 1 0 0 0,1-1 0 0 0,0 0 0 0 0,-1 0 1 0 0,1-10-1 0 0,-2 15 191 0 0,0 0 1 0 0,0 1-1 0 0,0-1 0 0 0,0 0 1 0 0,0 0-1 0 0,-1 1 0 0 0,1-1 1 0 0,0 0-1 0 0,0 0 1 0 0,0 0-1 0 0,0 1 0 0 0,-1-1 1 0 0,1 0-1 0 0,0 0 1 0 0,0 0-1 0 0,-1 0 0 0 0,1 0 1 0 0,0 0-1 0 0,0 1 0 0 0,-1-1 1 0 0,1 0-1 0 0,0 0 1 0 0,0 0-1 0 0,-1 0 0 0 0,1 0 1 0 0,0 0-1 0 0,0 0 0 0 0,-1 0 1 0 0,1 0-1 0 0,0 0 1 0 0,0 0-1 0 0,-1 0 0 0 0,1 0 1 0 0,0 0-1 0 0,0-1 1 0 0,-1 1-1 0 0,1 0 0 0 0,0 0 1 0 0,0 0-1 0 0,-1 0 0 0 0,1 0 1 0 0,0 0-1 0 0,0-1 1 0 0,0 1-1 0 0,-1 0 0 0 0,1 0 1 0 0,0 0-1 0 0,0-1 0 0 0,0 1 1 0 0,0 0-1 0 0,-1 0 1 0 0,1 0-1 0 0,0-1 0 0 0,0 1 1 0 0,0 0-1 0 0,0 0 1 0 0,0-1-1 0 0,0 1 0 0 0,0 0 1 0 0,0 0-1 0 0,0-1 0 0 0,0 1 1 0 0,0-1-1 0 0,-12 20 1159 0 0,8-5-1021 0 0,0-1-1 0 0,1 1 1 0 0,0 0 0 0 0,1 0-1 0 0,1 0 1 0 0,0 0 0 0 0,1 0-1 0 0,2 18 1 0 0,9 41-1106 0 0,9-4-4103 0 0,-1-37-4048 0 0,-13-21 4844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0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8594 0 0,'3'11'8623'0'0,"-6"5"-5554"0"0,-9 18-3955 0 0,9-24 1401 0 0,-18 45-3254 0 0,-6 20-3448 0 0,17-26-1935 0 0,8-38 5719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0 274 4233 0 0,'6'-10'1880'0'0,"2"4"-183"0"0,4 0-409 0 0,4 6-568 0 0,2 7-400 0 0,1 1-176 0 0,0 1-32 0 0,-2-1 16 0 0,-1 1-144 0 0,0-3-224 0 0,-3 0-320 0 0,-1-4-464 0 0,-2-1-641 0 0,-5-5-319 0 0,-1 0-1425 0 0</inkml:trace>
  <inkml:trace contextRef="#ctx0" brushRef="#br0" timeOffset="1">34 158 8346 0 0,'0'1'303'0'0,"0"1"0"0"0,0-1 0 0 0,0 0 0 0 0,1 0 1 0 0,-1 1-1 0 0,0-1 0 0 0,1 0 0 0 0,-1 0 0 0 0,0 1 0 0 0,1-1 1 0 0,0 0-1 0 0,-1 0 0 0 0,1 0 0 0 0,0 0 0 0 0,-1 0 0 0 0,1 0 1 0 0,0 0-1 0 0,0 0 0 0 0,1 1 0 0 0,0-1-140 0 0,0 1 0 0 0,1-1 0 0 0,-1 0 1 0 0,0 0-1 0 0,0 0 0 0 0,1 0 0 0 0,-1 0 0 0 0,0-1 0 0 0,5 2 0 0 0,-3-2-526 0 0,1 1-1 0 0,-1-1 1 0 0,1 0-1 0 0,-1 0 1 0 0,0 0-1 0 0,1-1 1 0 0,-1 0-1 0 0,1 0 0 0 0,-1 0 1 0 0,8-3-1 0 0,-9 2-318 0 0,-1 1 0 0 0,1-1 0 0 0,-1 0 0 0 0,0 0 0 0 0,0 0-1 0 0,1 0 1 0 0,-1 0 0 0 0,-1-1 0 0 0,1 1 0 0 0,0 0 0 0 0,2-6-1 0 0,6-5-2180 0 0</inkml:trace>
  <inkml:trace contextRef="#ctx0" brushRef="#br0" timeOffset="2">188 1 6265 0 0,'-16'38'7359'0'0,"9"5"-4176"0"0,8 47-3045 0 0,1-41 178 0 0,-2-27-388 0 0,2 56-1791 0 0,9-28-3750 0 0,4-16-107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2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20900 0 0,'0'14'45'0'0,"1"0"-1"0"0,1 0 0 0 0,0 0 1 0 0,1 0-1 0 0,1-1 0 0 0,0 1 0 0 0,0-1 1 0 0,2 0-1 0 0,7 14 0 0 0,7 22-49 0 0,-1 4-248 0 0,20 84 1 0 0,-35-118 223 0 0,-1 0 1 0 0,-1 0 0 0 0,0 0 0 0 0,-1 0 0 0 0,-2 0 0 0 0,1 0-1 0 0,-2 0 1 0 0,-6 26 0 0 0,8-43-2 0 0,-1 1-1 0 0,0 0 1 0 0,0 0-1 0 0,0-1 1 0 0,0 1-1 0 0,0-1 1 0 0,-1 1-1 0 0,1-1 1 0 0,-1 1 0 0 0,1-1-1 0 0,-1 0 1 0 0,-4 4-1 0 0,5-5 1 0 0,1-1 0 0 0,-1 0 0 0 0,1 1 0 0 0,-1-1 0 0 0,1 0 0 0 0,-1 0 0 0 0,1 0 0 0 0,-1 1 0 0 0,0-1 0 0 0,1 0 0 0 0,-1 0 0 0 0,1 0 0 0 0,-1 0 0 0 0,0 0 0 0 0,1 0 0 0 0,-1 0 0 0 0,1 0 0 0 0,-1 0 0 0 0,0-1 0 0 0,1 1 0 0 0,-1 0 0 0 0,1 0 0 0 0,-2-1 0 0 0,1 0-39 0 0,-1 0 1 0 0,0 0 0 0 0,1-1-1 0 0,-1 1 1 0 0,1 0 0 0 0,0-1-1 0 0,0 1 1 0 0,-1-1-1 0 0,1 0 1 0 0,-2-3 0 0 0,-3-8-62 0 0,0 0 1 0 0,1-1 0 0 0,0 0-1 0 0,1 0 1 0 0,1 0 0 0 0,-2-17-1 0 0,-6-93 21 0 0,9 79 34 0 0,0 21 31 0 0,-1-9 218 0 0,3-51-1 0 0,1 76-67 0 0,-1 0 0 0 0,1 0-1 0 0,1 0 1 0 0,0 1 0 0 0,0-1 0 0 0,0 0 0 0 0,1 1-1 0 0,0-1 1 0 0,0 1 0 0 0,1 0 0 0 0,9-13-1 0 0,-11 18-101 0 0,-1 0-1 0 0,2 0 0 0 0,-1 0 0 0 0,0 0 1 0 0,0 0-1 0 0,1 0 0 0 0,-1 1 1 0 0,1 0-1 0 0,-1-1 0 0 0,1 1 0 0 0,-1 0 1 0 0,1 0-1 0 0,0 0 0 0 0,0 0 0 0 0,0 1 1 0 0,-1-1-1 0 0,7 1 0 0 0,-3 0-15 0 0,0 0-1 0 0,0 1 1 0 0,0 0-1 0 0,0 0 1 0 0,0 0 0 0 0,0 1-1 0 0,0 0 1 0 0,6 3-1 0 0,5 3-46 0 0,0 2-1 0 0,-1-1 1 0 0,0 2-1 0 0,21 19 1 0 0,-30-25 74 0 0,0 1 0 0 0,-1 0 0 0 0,0 0 0 0 0,0 0 0 0 0,-1 1 1 0 0,0 0-1 0 0,0 0 0 0 0,0 1 0 0 0,-1-1 0 0 0,0 1 0 0 0,0 0 1 0 0,-1 0-1 0 0,0 0 0 0 0,-1 1 0 0 0,0-1 0 0 0,0 1 0 0 0,-1-1 0 0 0,0 1 1 0 0,0-1-1 0 0,-1 1 0 0 0,0 0 0 0 0,0-1 0 0 0,-1 1 0 0 0,-1 0 1 0 0,1-1-1 0 0,-1 1 0 0 0,-1-1 0 0 0,1 0 0 0 0,-1 0 0 0 0,-1 0 1 0 0,0 0-1 0 0,-9 14 0 0 0,0-2 68 0 0,-1-1 1 0 0,-1-1 0 0 0,-1 0 0 0 0,-20 17-1 0 0,-14 17-77 0 0,48-51-47 0 0,1 0 0 0 0,-1 1 0 0 0,1-1 0 0 0,0 1 0 0 0,-1 0 0 0 0,1-1 0 0 0,0 1 0 0 0,0 0 0 0 0,0 0 0 0 0,1 0 0 0 0,-1-1 0 0 0,0 1 0 0 0,1 0 0 0 0,-1 0 0 0 0,1 0 0 0 0,-1 0 0 0 0,1 0-1 0 0,0 0 1 0 0,0 1 0 0 0,0-1 0 0 0,0 0 0 0 0,1 0 0 0 0,-1 0 0 0 0,0 0 0 0 0,1 0 0 0 0,-1 0 0 0 0,2 2 0 0 0,0-1-19 0 0,0-1-1 0 0,0 1 1 0 0,0-1 0 0 0,0 1-1 0 0,0-1 1 0 0,1 0-1 0 0,-1 0 1 0 0,1 0-1 0 0,0 0 1 0 0,-1-1-1 0 0,1 1 1 0 0,0-1 0 0 0,0 0-1 0 0,0 0 1 0 0,0 0-1 0 0,0 0 1 0 0,4 1-1 0 0,-1-1-198 0 0,0 0 0 0 0,0 0 0 0 0,0-1 0 0 0,1 0-1 0 0,-1 0 1 0 0,0 0 0 0 0,0-1 0 0 0,0 0 0 0 0,0 0-1 0 0,0 0 1 0 0,0-1 0 0 0,9-3 0 0 0,-6 0-122 0 0,0 0 1 0 0,0 0-1 0 0,0 0 1 0 0,-1-1-1 0 0,0 0 1 0 0,0-1-1 0 0,7-8 1 0 0,-1-1 186 0 0,0-1 0 0 0,0-1 0 0 0,-2 0 0 0 0,0-1 0 0 0,-2-1 0 0 0,13-27 0 0 0,3-26 878 0 0,-19 49-1988 0 0,-1 0 1 0 0,4-44 0 0 0,-9 52 1151 0 0,0 0 1 0 0,-1 1 0 0 0,-1-1 0 0 0,-1 1 0 0 0,-5-23 0 0 0,4 26 1355 0 0,0 1 1 0 0,-1-1-1 0 0,-1 1 0 0 0,-8-15 1 0 0,18 41 5716 0 0,5 26-5251 0 0,1 3-1641 0 0,8 36 196 0 0,14 121 0 0 0,-32-193-181 0 0,-1-7-42 0 0,0 0 0 0 0,0 0 1 0 0,0-1-1 0 0,1 1 0 0 0,-1 0 0 0 0,0 0 1 0 0,0 0-1 0 0,1 0 0 0 0,-1 0 1 0 0,1-1-1 0 0,-1 1 0 0 0,1 0 0 0 0,-1 0 1 0 0,1-1-1 0 0,0 1 0 0 0,-1 0 0 0 0,1-1 1 0 0,0 1-1 0 0,-1-1 0 0 0,1 1 1 0 0,0-1-1 0 0,0 1 0 0 0,-1-1 0 0 0,1 1 1 0 0,0-1-1 0 0,0 0 0 0 0,0 1 0 0 0,0-1 1 0 0,0 0-1 0 0,0 0 0 0 0,0 0 1 0 0,-1 1-1 0 0,1-1 0 0 0,0 0 0 0 0,0 0 1 0 0,0-1-1 0 0,0 1 0 0 0,0 0 1 0 0,0 0-1 0 0,0 0 0 0 0,0-1 0 0 0,1 1 1 0 0,6-3-601 0 0,1 0 0 0 0,0 0 0 0 0,13-8 1 0 0,-4 3-1131 0 0,11-5-1290 0 0,-6 3-967 0 0,39-11 1 0 0,-54 19 3626 0 0,-1 0 0 0 0,0 1 0 0 0,1 0 0 0 0,0 1 0 0 0,12 0 0 0 0,-19 0 359 0 0,-1 0-1 0 0,1 0 0 0 0,0 0 1 0 0,0 0-1 0 0,0 0 1 0 0,0 0-1 0 0,0 0 1 0 0,0 1-1 0 0,0-1 1 0 0,0 0-1 0 0,-1 1 0 0 0,1-1 1 0 0,0 0-1 0 0,0 1 1 0 0,0-1-1 0 0,-1 1 1 0 0,1-1-1 0 0,0 1 1 0 0,0 0-1 0 0,-1-1 1 0 0,1 1-1 0 0,-1 0 0 0 0,1-1 1 0 0,-1 1-1 0 0,1 0 1 0 0,-1 0-1 0 0,1-1 1 0 0,-1 1-1 0 0,1 0 1 0 0,-1 0-1 0 0,0 0 0 0 0,0 0 1 0 0,1 0-1 0 0,-1 0 1 0 0,0 0-1 0 0,0-1 1 0 0,0 1-1 0 0,0 2 1 0 0,-1 0-199 0 0,1 1 1 0 0,-1-1 0 0 0,0 0 0 0 0,0 1-1 0 0,0-1 1 0 0,-1 0 0 0 0,1 0 0 0 0,-1 0-1 0 0,-3 4 1 0 0,-7 9-1158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08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6889 0 0,'8'-2'5269'0'0,"13"-2"-4243"0"0,37-7-4609 0 0,-48 7 2400 0 0,1 0 0 0 0,-1-1 0 0 0,0-1 1 0 0,15-10-1 0 0,-16 10 1091 0 0,0-1 1 0 0,0 0-1 0 0,-1 0 0 0 0,0-1 1 0 0,0 0-1 0 0,-1-1 0 0 0,0 0 1 0 0,8-13-1 0 0,-15 22 329 0 0,1-1 0 0 0,-1 0 0 0 0,1 1 0 0 0,-1-1 0 0 0,0 0 0 0 0,0 0 0 0 0,1 1 0 0 0,-1-1 0 0 0,0 0 0 0 0,0 0 0 0 0,0 1 0 0 0,0-1 0 0 0,0 0 0 0 0,0 0 0 0 0,0 1 0 0 0,0-1 0 0 0,0 0 0 0 0,0 0 0 0 0,0 1 0 0 0,0-1 1 0 0,-1 0-1 0 0,1 0 0 0 0,0 1 0 0 0,0-1 0 0 0,-2-1 0 0 0,-6 3 4886 0 0,1 7-4476 0 0,-7 19-335 0 0,2 1-1 0 0,0 1 0 0 0,-13 53 1 0 0,11-33-252 0 0,-4 8-434 0 0,-44 157 357 0 0,53-172-3466 0 0,-5 64 1 0 0,14-83-1902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1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14339 0 0,'-31'59'6684'0'0,"6"7"-4954"0"0,23-59-1745 0 0,0 0 1 0 0,1 0 0 0 0,0 0 0 0 0,0 1 0 0 0,0-1 0 0 0,1 0 0 0 0,0 1 0 0 0,1-1 0 0 0,0 1 0 0 0,0-1-1 0 0,0 0 1 0 0,1 0 0 0 0,0 0 0 0 0,0 0 0 0 0,1 0 0 0 0,4 9 0 0 0,-4-13-6 0 0,-1 0 1 0 0,0 0-1 0 0,1-1 1 0 0,0 1 0 0 0,-1-1-1 0 0,1 0 1 0 0,0 0-1 0 0,0 0 1 0 0,0 0-1 0 0,1 0 1 0 0,-1-1-1 0 0,0 1 1 0 0,1-1 0 0 0,-1 0-1 0 0,0 0 1 0 0,1 0-1 0 0,0-1 1 0 0,-1 1-1 0 0,1-1 1 0 0,-1 0-1 0 0,1 0 1 0 0,6 0-1 0 0,38-8-3235 0 0,-8-7-5909 0 0,-25-1 4139 0 0,-11 11 1892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1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9298 0 0,'0'4'2881'0'0,"1"0"-2545"0"0,0 3-88 0 0,4-3 72 0 0,0 3 0 0 0,6-1-48 0 0,2-2-176 0 0,4-1-88 0 0,1-3 0 0 0,2-2 8 0 0,0 0-152 0 0,0-2-416 0 0,-3-1-584 0 0,-2 1-505 0 0,-4-1-47 0 0,-2 0-105 0 0,-4 0 257 0 0,7 14-1705 0 0</inkml:trace>
  <inkml:trace contextRef="#ctx0" brushRef="#br0" timeOffset="1">150 22 6649 0 0,'-10'9'2459'0'0,"0"1"0"0"0,0 0-1 0 0,-11 15 1 0 0,18-21-2128 0 0,0 0-1 0 0,0 0 1 0 0,1 0-1 0 0,0 1 1 0 0,0-1 0 0 0,0 0-1 0 0,0 1 1 0 0,0-1-1 0 0,1 1 1 0 0,0 0 0 0 0,0-1-1 0 0,1 1 1 0 0,-1 6 0 0 0,1-9-330 0 0,1 0 0 0 0,0-1 0 0 0,0 1 0 0 0,0-1 0 0 0,0 0 0 0 0,0 1 1 0 0,0-1-1 0 0,0 0 0 0 0,1 0 0 0 0,-1 0 0 0 0,0 0 0 0 0,1 0 1 0 0,-1 0-1 0 0,1 0 0 0 0,-1 0 0 0 0,1 0 0 0 0,-1-1 0 0 0,1 1 1 0 0,0 0-1 0 0,-1-1 0 0 0,1 0 0 0 0,0 1 0 0 0,-1-1 0 0 0,4 0 0 0 0,44 6-1002 0 0,-42-6-310 0 0,0 0 0 0 0,-1-1 0 0 0,1 1 1 0 0,-1-1-1 0 0,1-1 0 0 0,6-1 0 0 0,9-5-5436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1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14027 0 0,'-2'2'514'0'0,"-1"0"0"0"0,1 0 0 0 0,0 1 0 0 0,0-1 0 0 0,0 1 0 0 0,0 0 0 0 0,0-1 0 0 0,1 1 0 0 0,-1 0 1 0 0,1 0-1 0 0,0 0 0 0 0,0 0 0 0 0,-2 7 0 0 0,2-5-315 0 0,1 0 0 0 0,-1 0 1 0 0,1 0-1 0 0,0 1 0 0 0,0-1 0 0 0,1 0 1 0 0,-1 0-1 0 0,3 8 0 0 0,-2-9-206 0 0,0 1-1 0 0,0-1 0 0 0,1 1 1 0 0,0-1-1 0 0,0 0 1 0 0,0 0-1 0 0,0 0 1 0 0,1 0-1 0 0,-1 0 0 0 0,1-1 1 0 0,0 1-1 0 0,0-1 1 0 0,0 1-1 0 0,1-1 0 0 0,-1 0 1 0 0,1 0-1 0 0,-1-1 1 0 0,1 1-1 0 0,0-1 0 0 0,0 0 1 0 0,5 2-1 0 0,-6-3 12 0 0,1 0-1 0 0,0 0 0 0 0,0-1 1 0 0,0 1-1 0 0,-1-1 1 0 0,1 0-1 0 0,0 0 0 0 0,0 0 1 0 0,0-1-1 0 0,0 1 1 0 0,-1-1-1 0 0,1 0 0 0 0,0 0 1 0 0,-1-1-1 0 0,1 1 0 0 0,-1-1 1 0 0,1 1-1 0 0,-1-1 1 0 0,0 0-1 0 0,4-3 0 0 0,-4 3 20 0 0,-1 0 0 0 0,0 0 0 0 0,0-1 0 0 0,0 1 0 0 0,0-1 0 0 0,-1 1 0 0 0,1-1 0 0 0,-1 1 0 0 0,1-1 0 0 0,-1 0-1 0 0,0 0 1 0 0,0 0 0 0 0,0 0 0 0 0,-1 1 0 0 0,1-1 0 0 0,-1 0 0 0 0,1 0 0 0 0,-1-1 0 0 0,0 1 0 0 0,0 0-1 0 0,0 0 1 0 0,-1 0 0 0 0,1 0 0 0 0,-1 0 0 0 0,-1-4 0 0 0,1 3-60 0 0,-1-1-1 0 0,0 1 1 0 0,0 0-1 0 0,0 0 1 0 0,0 0-1 0 0,0 0 1 0 0,-1 0-1 0 0,0 0 1 0 0,0 1-1 0 0,0-1 1 0 0,0 1-1 0 0,-1 0 1 0 0,1 0-1 0 0,-1 0 1 0 0,0 1-1 0 0,0-1 1 0 0,0 1-1 0 0,0 0 1 0 0,0 0-1 0 0,-5-2 1 0 0,6 3-99 0 0,0 1 1 0 0,-1-1-1 0 0,0 0 1 0 0,1 1-1 0 0,-1-1 1 0 0,1 1-1 0 0,-1 0 1 0 0,1 1-1 0 0,-1-1 1 0 0,1 0-1 0 0,-1 1 1 0 0,1 0-1 0 0,-1 0 1 0 0,1 0-1 0 0,-1 0 1 0 0,1 0-1 0 0,0 1 0 0 0,0 0 1 0 0,0-1-1 0 0,0 1 1 0 0,0 0-1 0 0,0 1 1 0 0,0-1-1 0 0,1 0 1 0 0,-1 1-1 0 0,-3 4 1 0 0,3-3-27 0 0,0 0 0 0 0,0 0 0 0 0,1 0 0 0 0,-1 0 0 0 0,1 1-1 0 0,0-1 1 0 0,1 1 0 0 0,-1-1 0 0 0,1 1 0 0 0,-1-1 0 0 0,1 1 0 0 0,0 9 0 0 0,1-3-129 0 0,0 1 0 0 0,1-1 1 0 0,5 20-1 0 0,-3-17 286 0 0,-1-1 0 0 0,-1 0 0 0 0,1 17 0 0 0,-3-23 27 0 0,0 0 1 0 0,-1 0 0 0 0,1 1 0 0 0,-1-1-1 0 0,-1 0 1 0 0,1 0 0 0 0,-1-1 0 0 0,0 1-1 0 0,-1 0 1 0 0,1-1 0 0 0,-2 0 0 0 0,1 0-1 0 0,0 0 1 0 0,-1 0 0 0 0,0-1 0 0 0,-1 0-1 0 0,1 0 1 0 0,-7 4 0 0 0,17-10 16 0 0,1 1 1 0 0,-1-1-1 0 0,1 1 1 0 0,0 0 0 0 0,-1 0-1 0 0,1 0 1 0 0,-1 1-1 0 0,1 0 1 0 0,10 3-1 0 0,-4-2-7 0 0,14 3-253 0 0,66 8 327 0 0,-79-12-2436 0 0,1-1-1 0 0,23-3 1 0 0,-12 1-3515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2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15307 0 0,'0'1'194'0'0,"1"-1"0"0"0,-1 1 0 0 0,0-1 0 0 0,1 1 0 0 0,-1-1 0 0 0,0 1 0 0 0,1-1 0 0 0,-1 1 0 0 0,1-1 0 0 0,-1 0 0 0 0,0 1 1 0 0,1-1-1 0 0,-1 1 0 0 0,1-1 0 0 0,0 0 0 0 0,-1 1 0 0 0,1-1 0 0 0,-1 0 0 0 0,1 0 0 0 0,-1 0 0 0 0,1 1 0 0 0,0-1 0 0 0,-1 0 0 0 0,1 0 0 0 0,1 0 0 0 0,19 6 874 0 0,-21-6-998 0 0,9 2-26 0 0,53 12 1530 0 0,-31-12-2590 0 0,-4-7-3311 0 0,-26 5 4069 0 0,0 0-1 0 0,-1 0 1 0 0,1-1 0 0 0,-1 1-1 0 0,1 0 1 0 0,-1 0-1 0 0,1-1 1 0 0,-1 1-1 0 0,0 0 1 0 0,1 0 0 0 0,-1-1-1 0 0,1 1 1 0 0,-1-1-1 0 0,0 1 1 0 0,1 0 0 0 0,-1-1-1 0 0,0 1 1 0 0,1-1-1 0 0,-1 1 1 0 0,0-1 0 0 0,1 1-1 0 0,-1-1 1 0 0,0 1-1 0 0,0-1 1 0 0,0 1 0 0 0,0-1-1 0 0,0 1 1 0 0,1-1-1 0 0,-1 1 1 0 0,0-1 0 0 0,0 1-1 0 0,0-1 1 0 0,0 0-1 0 0,-1 1 1 0 0,1-1 0 0 0,0 1-1 0 0,0-1 1 0 0,0 1-1 0 0,0-1 1 0 0,0 1 0 0 0,-1-1-1 0 0,1 1 1 0 0,0-1-1 0 0,0 1 1 0 0,-1-1 0 0 0,1 1-1 0 0,0 0 1 0 0,-1-1-1 0 0,0 0 1 0 0,0 0-87 0 0,-1-1 0 0 0,1 1 0 0 0,-1-1 0 0 0,1 1 1 0 0,-1 0-1 0 0,0 0 0 0 0,0 0 0 0 0,1 0 0 0 0,-1 0 0 0 0,0 0 0 0 0,0 0 0 0 0,-3 0 0 0 0,1 0 914 0 0,0 1 0 0 0,1-1 0 0 0,-1 1-1 0 0,0 0 1 0 0,0 0 0 0 0,1 1 0 0 0,-1-1 0 0 0,0 1-1 0 0,1 0 1 0 0,-1 0 0 0 0,1 0 0 0 0,-1 0-1 0 0,1 0 1 0 0,-1 1 0 0 0,1 0 0 0 0,0 0-1 0 0,-6 3 1 0 0,5-1-83 0 0,0 0 0 0 0,0 0 0 0 0,0 1 0 0 0,1-1-1 0 0,0 1 1 0 0,-1 0 0 0 0,2 0 0 0 0,-1 0 0 0 0,0 0 0 0 0,-2 9-1 0 0,1-2-327 0 0,1 1-1 0 0,0 0 1 0 0,1 0-1 0 0,0 0 1 0 0,1 0-1 0 0,1 0 1 0 0,0 0-1 0 0,0 0 1 0 0,4 17-1 0 0,-3-23-552 0 0,1-1-1 0 0,0 1 1 0 0,0-1 0 0 0,1 0-1 0 0,6 12 1 0 0,-9-17 149 0 0,1-1 1 0 0,-1 1-1 0 0,1 0 1 0 0,-1 0-1 0 0,1 0 1 0 0,0-1-1 0 0,-1 1 0 0 0,1 0 1 0 0,0-1-1 0 0,0 1 1 0 0,-1-1-1 0 0,1 1 1 0 0,0-1-1 0 0,0 1 1 0 0,0-1-1 0 0,0 0 1 0 0,0 1-1 0 0,0-1 1 0 0,1 1-1 0 0,-1-2-54 0 0,0 1-1 0 0,0 0 1 0 0,0-1-1 0 0,0 1 1 0 0,0 0-1 0 0,0-1 1 0 0,0 1-1 0 0,0-1 1 0 0,0 0 0 0 0,0 1-1 0 0,0-1 1 0 0,0 0-1 0 0,0 0 1 0 0,0 1-1 0 0,-1-1 1 0 0,1 0-1 0 0,0 0 1 0 0,-1 0-1 0 0,1 0 1 0 0,0 0-1 0 0,0-1 1 0 0,8-11-2277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2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11 4465 0 0,'-6'-10'10538'0'0,"5"10"-10219"0"0,-5 13 3476 0 0,-3 35-4398 0 0,8-40 1290 0 0,-1 3-1139 0 0,0 0 0 0 0,-1 0-1 0 0,-1-1 1 0 0,0 1-1 0 0,0-1 1 0 0,-9 15-1 0 0,12-22 333 0 0,0-1 0 0 0,-1 1 1 0 0,1-1-1 0 0,-1 0 0 0 0,0 0 0 0 0,0 1 0 0 0,0-1 0 0 0,0 0 0 0 0,0-1 0 0 0,0 1 0 0 0,0 0 0 0 0,-1-1 0 0 0,1 1 1 0 0,0-1-1 0 0,-1 0 0 0 0,0 0 0 0 0,1 1 0 0 0,-1-2 0 0 0,0 1 0 0 0,1 0 0 0 0,-1-1 0 0 0,0 1 0 0 0,0-1 1 0 0,0 0-1 0 0,1 0 0 0 0,-1 0 0 0 0,0 0 0 0 0,0 0 0 0 0,0-1 0 0 0,1 1 0 0 0,-5-2 0 0 0,7 2 135 0 0,1 0 0 0 0,-1 0-1 0 0,0 0 1 0 0,0 0 0 0 0,0 0-1 0 0,0-1 1 0 0,0 1 0 0 0,0 0-1 0 0,0 0 1 0 0,0 0 0 0 0,0 0-1 0 0,0 0 1 0 0,0 0 0 0 0,0 0-1 0 0,0 0 1 0 0,0 0 0 0 0,0 0-1 0 0,0-1 1 0 0,0 1 0 0 0,0 0-1 0 0,0 0 1 0 0,0 0 0 0 0,0 0-1 0 0,0 0 1 0 0,0 0 0 0 0,0 0-1 0 0,0 0 1 0 0,0 0 0 0 0,0-1-1 0 0,0 1 1 0 0,0 0 0 0 0,0 0-1 0 0,0 0 1 0 0,0 0 0 0 0,0 0-1 0 0,0 0 1 0 0,0 0 0 0 0,0 0-1 0 0,0 0 1 0 0,0 0 0 0 0,0-1-1 0 0,0 1 1 0 0,0 0 0 0 0,0 0-1 0 0,0 0 1 0 0,-1 0 0 0 0,1 0-1 0 0,0 0 1 0 0,0 0 0 0 0,0 0-1 0 0,0 0 1 0 0,0 0-1 0 0,0 0 1 0 0,0 0 0 0 0,0 0-1 0 0,0 0 1 0 0,-1 0 0 0 0,1 0-1 0 0,0 0 1 0 0,0 0 0 0 0,0 0-1 0 0,0 0 1 0 0,0 0 0 0 0,0 0-1 0 0,0 0 1 0 0,0 0 0 0 0,0 0-1 0 0,-1 0 1 0 0,13-3 970 0 0,13 0 156 0 0,29 4-648 0 0,12 0-1451 0 0,-23-3-6216 0 0,-33 1 2159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3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13515 0 0,'2'3'1776'0'0,"0"-1"-1096"0"0,2-1 209 0 0,2 0 327 0 0,3-1 120 0 0,3 1-240 0 0,3-1-383 0 0,5-2-281 0 0,3 1-176 0 0,4-3-112 0 0,2-1-88 0 0,-2 0-296 0 0,-2 1-673 0 0,-2 0-1207 0 0,-3-1-2209 0 0,-3-1-4361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3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22269 0 0,'0'2'79'0'0,"1"0"-1"0"0,-1 0 1 0 0,1 0 0 0 0,-1 0 0 0 0,0 1 0 0 0,0-1 0 0 0,0 0 0 0 0,0 0-1 0 0,0 0 1 0 0,-1 0 0 0 0,1 1 0 0 0,0-1 0 0 0,-2 3 0 0 0,-12 32 64 0 0,9-22-121 0 0,1-5-120 0 0,-46 120-1944 0 0,16-68-2533 0 0,27-50 1433 0 0,-1-1 0 0 0,-18 19-1 0 0,29-44-1374 0 0,12-12 6690 0 0,-12 23-1740 0 0,0-1 0 0 0,-1 1 0 0 0,1 0 0 0 0,0 1 1 0 0,1-1-1 0 0,-1 1 0 0 0,0-1 0 0 0,1 1 0 0 0,-1 0 0 0 0,1 0 1 0 0,0 0-1 0 0,0 1 0 0 0,0-1 0 0 0,0 1 0 0 0,0 0 0 0 0,0 0 0 0 0,5 0 1 0 0,-6 1-257 0 0,1 1 0 0 0,-1-1 0 0 0,0 1 0 0 0,1-1 0 0 0,-1 1 1 0 0,0 0-1 0 0,1 1 0 0 0,-1-1 0 0 0,0 0 0 0 0,0 1 0 0 0,0 0 1 0 0,0 0-1 0 0,0 0 0 0 0,-1 0 0 0 0,1 0 0 0 0,0 0 0 0 0,-1 1 1 0 0,0-1-1 0 0,1 1 0 0 0,-1 0 0 0 0,2 3 0 0 0,-1-1-678 0 0,8 10 986 0 0,-7-11-3106 0 0</inkml:trace>
  <inkml:trace contextRef="#ctx0" brushRef="#br0" timeOffset="1">150 189 9786 0 0,'0'0'103'0'0,"0"0"-1"0"0,0-1 1 0 0,0 1 0 0 0,0 0-1 0 0,0 0 1 0 0,0 0 0 0 0,0-1-1 0 0,0 1 1 0 0,0 0 0 0 0,0 0-1 0 0,0 0 1 0 0,0 0 0 0 0,0-1-1 0 0,1 1 1 0 0,-1 0 0 0 0,0 0-1 0 0,0 0 1 0 0,0 0 0 0 0,0 0-1 0 0,0-1 1 0 0,0 1 0 0 0,1 0-1 0 0,-1 0 1 0 0,0 0-1 0 0,0 0 1 0 0,0 0 0 0 0,0 0-1 0 0,1 0 1 0 0,-1 0 0 0 0,0 0-1 0 0,0-1 1 0 0,0 1 0 0 0,0 0-1 0 0,1 0 1 0 0,-1 0 0 0 0,0 0-1 0 0,0 0 1 0 0,0 0 0 0 0,1 0-1 0 0,-1 0 1 0 0,0 0 0 0 0,0 0-1 0 0,0 1 1 0 0,0-1 0 0 0,1 0-1 0 0,-1 0 1 0 0,0 0 0 0 0,0 0-1 0 0,0 0 1 0 0,0 0 0 0 0,1 0-1 0 0,16 8 1654 0 0,-16-6-2057 0 0,1-1-1 0 0,0 0 0 0 0,0 0 0 0 0,0 0 0 0 0,0 0 0 0 0,0 0 0 0 0,1 0 0 0 0,-1 0 0 0 0,0-1 0 0 0,0 1 0 0 0,0-1 0 0 0,1 1 0 0 0,-1-1 0 0 0,0 0 0 0 0,3 0 0 0 0,-3-2-50 0 0,0 1-1 0 0,0-1 0 0 0,-1 0 1 0 0,1 0-1 0 0,-1 1 0 0 0,1-1 1 0 0,-1 0-1 0 0,0 0 0 0 0,1 0 1 0 0,-1-1-1 0 0,0 1 0 0 0,0 0 1 0 0,-1 0-1 0 0,1-1 0 0 0,0 1 1 0 0,-1 0-1 0 0,1-1 0 0 0,-1-3 1 0 0,2-3-913 0 0,1-1-1435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3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7106 0 0,'-1'9'3584'0'0,"-1"-1"-1079"0"0,0 2-481 0 0,0 2-343 0 0,-1-4-505 0 0,0 2-456 0 0,0 1-440 0 0,-1 1-208 0 0,1 2-48 0 0,0 0-48 0 0,1 3-24 0 0,0 1-56 0 0,1 1-272 0 0,0-1-664 0 0,1 1-1049 0 0,0-3-1543 0 0,0-3-537 0 0,2-2-1144 0 0</inkml:trace>
  <inkml:trace contextRef="#ctx0" brushRef="#br0" timeOffset="1">138 22 13443 0 0,'-4'6'3433'0'0,"0"4"-1873"0"0,-1 3-336 0 0,-2 3-224 0 0,-3 2-295 0 0,-2 3-265 0 0,-2 3-256 0 0,0 1-168 0 0,2 2-160 0 0,1-2-416 0 0,1-3-833 0 0,2-2-1407 0 0,-1-3-2297 0 0,1-2-2545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4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13843 0 0,'-3'3'761'0'0,"0"0"1"0"0,0 0-1 0 0,1 0 1 0 0,0 0-1 0 0,0 1 1 0 0,-1-1-1 0 0,2 0 0 0 0,-4 7 1 0 0,4-7-734 0 0,0 0 1 0 0,0 0-1 0 0,0 0 0 0 0,-1 0 1 0 0,0-1-1 0 0,1 1 0 0 0,-1-1 1 0 0,0 1-1 0 0,0-1 0 0 0,-1 0 1 0 0,1 1-1 0 0,-4 1 0 0 0,18-22-3907 0 0,-7 7 3719 0 0,-3 9 173 0 0,0-1 0 0 0,-1 1-1 0 0,1-1 1 0 0,0 1 0 0 0,0-1 0 0 0,0 1 0 0 0,0 0 0 0 0,1 0-1 0 0,-1 0 1 0 0,1 1 0 0 0,-1-1 0 0 0,1 0 0 0 0,4-1 0 0 0,-6 3 15 0 0,1 0 1 0 0,0 0 0 0 0,0 0 0 0 0,0 1 0 0 0,0-1-1 0 0,-1 1 1 0 0,1-1 0 0 0,0 1 0 0 0,0-1 0 0 0,-1 1-1 0 0,1 0 1 0 0,0 0 0 0 0,-1 0 0 0 0,1 0 0 0 0,-1 0-1 0 0,1 0 1 0 0,-1 0 0 0 0,0 1 0 0 0,1-1 0 0 0,-1 1-1 0 0,0-1 1 0 0,0 0 0 0 0,1 3 0 0 0,2 1-531 0 0,19 19 1858 0 0,-9-17-3104 0 0,-2-9-5050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4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 12739 0 0,'0'-1'89'0'0,"0"1"0"0"0,0 0 0 0 0,0-1-1 0 0,0 1 1 0 0,0 0 0 0 0,0-1 0 0 0,0 1 0 0 0,1 0 0 0 0,-1 0 0 0 0,0-1 0 0 0,0 1 0 0 0,0 0 0 0 0,0 0 0 0 0,1-1 0 0 0,-1 1 0 0 0,0 0 0 0 0,0 0 0 0 0,1-1-1 0 0,-1 1 1 0 0,0 0 0 0 0,0 0 0 0 0,1 0 0 0 0,-1 0 0 0 0,0-1 0 0 0,1 1 0 0 0,-1 0 0 0 0,0 0 0 0 0,0 0 0 0 0,1 0 0 0 0,-1 0 0 0 0,0 0 0 0 0,1 0 0 0 0,-1 0-1 0 0,0 0 1 0 0,1 0 0 0 0,-1 0 0 0 0,0 0 0 0 0,1 0 0 0 0,-1 0 0 0 0,0 0 0 0 0,1 0 0 0 0,-1 0 0 0 0,0 0 0 0 0,1 1 0 0 0,1 16 2596 0 0,-8 27-650 0 0,2-23-1744 0 0,1-14-218 0 0,2 2-1 0 0,-1-1 1 0 0,1 0 0 0 0,0 0 0 0 0,1 15 0 0 0,0-22-74 0 0,0 1 0 0 0,1 0 1 0 0,-1 0-1 0 0,1 0 1 0 0,-1 0-1 0 0,1-1 1 0 0,0 1-1 0 0,0 0 1 0 0,0-1-1 0 0,0 1 0 0 0,0-1 1 0 0,0 1-1 0 0,0-1 1 0 0,0 1-1 0 0,0-1 1 0 0,1 0-1 0 0,-1 1 1 0 0,1-1-1 0 0,-1 0 0 0 0,1 0 1 0 0,-1 0-1 0 0,1 0 1 0 0,0 0-1 0 0,-1-1 1 0 0,1 1-1 0 0,0 0 1 0 0,0-1-1 0 0,0 1 1 0 0,-1-1-1 0 0,4 0 0 0 0,47 2-353 0 0,-24-3-2115 0 0,0 4-6121 0 0</inkml:trace>
  <inkml:trace contextRef="#ctx0" brushRef="#br0" timeOffset="1">19 296 12859 0 0,'-14'13'7530'0'0,"9"-2"-4276"0"0,6-10-3228 0 0,-1 0 0 0 0,1 0 0 0 0,0 0 0 0 0,-1 0 0 0 0,1 0 0 0 0,0 0 0 0 0,0-1 0 0 0,0 1 0 0 0,-1 0 0 0 0,1-1 0 0 0,0 1 0 0 0,0 0 0 0 0,0-1 0 0 0,0 1 0 0 0,0-1 0 0 0,0 0 0 0 0,0 1 0 0 0,1-1 0 0 0,-1 0 0 0 0,0 0 0 0 0,0 1 0 0 0,0-1 0 0 0,0 0 0 0 0,0 0 0 0 0,0 0 0 0 0,0 0 0 0 0,2-1 0 0 0,11 2-249 0 0,0-1 1 0 0,0 0 0 0 0,0-1 0 0 0,21-4 0 0 0,24-9-6165 0 0,-57 13 5685 0 0,-1 1 0 0 0,1-1 0 0 0,0 1 0 0 0,-1-1 0 0 0,1 0 0 0 0,-1 0 0 0 0,1 0 0 0 0,-1 0 0 0 0,1 0 0 0 0,-1 0 0 0 0,0 0 0 0 0,0 0 0 0 0,2-2 1 0 0,4-5-4545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09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8354 0 0,'-2'2'270'0'0,"0"1"1"0"0,0 0-1 0 0,0 0 1 0 0,0-1-1 0 0,1 1 1 0 0,-1 0-1 0 0,1 0 1 0 0,-1 1-1 0 0,1-1 0 0 0,0 0 1 0 0,0 0-1 0 0,1 1 1 0 0,-1-1-1 0 0,1 0 1 0 0,-1 1-1 0 0,1-1 1 0 0,1 5-1 0 0,-1 2-298 0 0,0 0 0 0 0,1 0 0 0 0,1 0 0 0 0,3 16-1 0 0,-4-21-1 0 0,1-1 0 0 0,0 1 0 0 0,0-1 0 0 0,0 1-1 0 0,0-1 1 0 0,0 0 0 0 0,1 0 0 0 0,0 0-1 0 0,0 0 1 0 0,0 0 0 0 0,0-1 0 0 0,1 0-1 0 0,-1 1 1 0 0,1-1 0 0 0,0 0 0 0 0,7 3 0 0 0,-5-3-38 0 0,0-1 0 0 0,0 1 0 0 0,0-1 0 0 0,1-1 0 0 0,-1 1 0 0 0,0-1 0 0 0,1-1 0 0 0,0 1 0 0 0,-1-1 0 0 0,14-1 0 0 0,-2-2-647 0 0,0 0 0 0 0,0-1 0 0 0,0-2 1 0 0,0 1-1 0 0,-1-2 0 0 0,0 0 0 0 0,27-17 0 0 0,-1 2-1340 0 0,14 8-615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4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17628 0 0,'-2'8'1034'0'0,"2"-7"-941"0"0,-1 1 0 0 0,1-1 1 0 0,-1 1-1 0 0,1 0 0 0 0,0-1 1 0 0,-1 1-1 0 0,1 0 1 0 0,0-1-1 0 0,0 1 0 0 0,0 0 1 0 0,1-1-1 0 0,-1 3 0 0 0,1-3-82 0 0,0-1-1 0 0,0 1 0 0 0,0 0 1 0 0,0-1-1 0 0,-1 1 0 0 0,1-1 1 0 0,0 1-1 0 0,0-1 1 0 0,0 1-1 0 0,0-1 0 0 0,0 0 1 0 0,1 0-1 0 0,-1 1 0 0 0,0-1 1 0 0,0 0-1 0 0,0 0 0 0 0,0 0 1 0 0,0 0-1 0 0,0 0 1 0 0,0 0-1 0 0,0-1 0 0 0,2 1 1 0 0,7-1 160 0 0,1 0-40 0 0,-1 0 0 0 0,1 0 0 0 0,0 2 0 0 0,0-1 0 0 0,-1 1 0 0 0,12 3 0 0 0,-20-4-123 0 0,0 1 1 0 0,1 0-1 0 0,-1 0 0 0 0,0 0 0 0 0,0 0 0 0 0,0 0 0 0 0,0 1 0 0 0,0-1 0 0 0,-1 0 0 0 0,1 1 0 0 0,0-1 1 0 0,-1 1-1 0 0,1 0 0 0 0,-1 0 0 0 0,1-1 0 0 0,-1 1 0 0 0,0 0 0 0 0,0 0 0 0 0,0 0 0 0 0,0 1 0 0 0,0-1 1 0 0,0 0-1 0 0,-1 0 0 0 0,1 0 0 0 0,-1 1 0 0 0,1-1 0 0 0,-1 0 0 0 0,0 0 0 0 0,0 1 0 0 0,0-1 1 0 0,0 0-1 0 0,0 1 0 0 0,0-1 0 0 0,-2 4 0 0 0,0 5-44 0 0,0 0 1 0 0,-1 0-1 0 0,-4 12 1 0 0,-7 5-2872 0 0,-4-10-6111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5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15043 0 0,'11'6'3330'0'0,"11"18"-2522"0"0,-17-19-660 0 0,-2-1-127 0 0,0-1-1 0 0,0 1 1 0 0,0 0-1 0 0,0 0 0 0 0,-1 0 1 0 0,0 0-1 0 0,0 1 0 0 0,0-1 1 0 0,0 1-1 0 0,-1-1 0 0 0,0 1 1 0 0,1 0-1 0 0,-1 8 1 0 0,0 0-508 0 0,-2 1 1 0 0,1-1-1 0 0,-5 21 0 0 0,0 6-5269 0 0</inkml:trace>
  <inkml:trace contextRef="#ctx0" brushRef="#br0" timeOffset="1">180 1 10450 0 0,'-2'6'5369'0'0,"0"1"-3520"0"0,-2 3-625 0 0,1 3-96 0 0,1 0-272 0 0,-2 2-279 0 0,3 0-209 0 0,0 0-80 0 0,1 1-48 0 0,2 0-80 0 0,0 1-496 0 0,1 2-1073 0 0,-2 0-1783 0 0,0 1-2441 0 0,0 1-2145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12035 0 0,'-6'6'700'0'0,"1"0"1"0"0,0 0 0 0 0,0 0 0 0 0,0 1 0 0 0,1-1-1 0 0,0 1 1 0 0,0 0 0 0 0,1 0 0 0 0,0 1-1 0 0,-4 13 1 0 0,3-5-398 0 0,1-1 0 0 0,0 1-1 0 0,1 0 1 0 0,0 22 0 0 0,7-111-2053 0 0,-4 65 1585 0 0,0 0 0 0 0,1 1-1 0 0,0-1 1 0 0,0 1 0 0 0,1-1 0 0 0,0 1-1 0 0,7-13 1 0 0,-9 19 226 0 0,0 0 0 0 0,-1 0 0 0 0,1 0 0 0 0,0 0 0 0 0,0 0 0 0 0,0 0 0 0 0,0 0 0 0 0,0 0 0 0 0,0 0 0 0 0,0 0 0 0 0,0 1 0 0 0,0-1 0 0 0,1 0 0 0 0,-1 1 0 0 0,0-1 0 0 0,0 1 0 0 0,1 0 0 0 0,-1-1 0 0 0,0 1 0 0 0,1 0 0 0 0,-1 0 0 0 0,0-1 0 0 0,1 1 0 0 0,-1 0 0 0 0,0 0 0 0 0,1 1 0 0 0,-1-1 0 0 0,0 0 0 0 0,1 0 0 0 0,-1 1 0 0 0,0-1 0 0 0,1 1 0 0 0,-1-1-1 0 0,0 1 1 0 0,0-1 0 0 0,0 1 0 0 0,0 0 0 0 0,1 0 0 0 0,-1-1 0 0 0,0 1 0 0 0,0 0 0 0 0,0 0 0 0 0,1 1 0 0 0,-1 0 5 0 0,1 0 0 0 0,0 0 0 0 0,0 0-1 0 0,-1 1 1 0 0,1-1 0 0 0,-1 0 0 0 0,0 1-1 0 0,0-1 1 0 0,0 0 0 0 0,0 1 0 0 0,0-1-1 0 0,0 1 1 0 0,0 0 0 0 0,-1-1 0 0 0,0 1-1 0 0,1 0 1 0 0,-1-1 0 0 0,0 1 0 0 0,0 0-1 0 0,-1-1 1 0 0,1 1 0 0 0,-1 3 0 0 0,-3 2-107 0 0,0 0 0 0 0,-1 0 1 0 0,1 0-1 0 0,-2 0 1 0 0,1 0-1 0 0,-1-1 0 0 0,0 0 1 0 0,-1-1-1 0 0,0 1 0 0 0,0-1 1 0 0,0 0-1 0 0,-9 4 0 0 0,-21 21-1004 0 0,37-31 1025 0 0,0 0-1 0 0,0 0 1 0 0,-1 0-1 0 0,1 0 0 0 0,0 0 1 0 0,0 0-1 0 0,0 0 1 0 0,0 0-1 0 0,0 0 1 0 0,0 0-1 0 0,-1 0 1 0 0,1 1-1 0 0,0-1 1 0 0,0 0-1 0 0,0 0 1 0 0,0 0-1 0 0,0 0 1 0 0,0 0-1 0 0,0 0 1 0 0,0 0-1 0 0,0 0 0 0 0,0 1 1 0 0,-1-1-1 0 0,1 0 1 0 0,0 0-1 0 0,0 0 1 0 0,0 0-1 0 0,0 0 1 0 0,0 0-1 0 0,0 1 1 0 0,0-1-1 0 0,0 0 1 0 0,0 0-1 0 0,0 0 1 0 0,0 0-1 0 0,0 0 1 0 0,0 1-1 0 0,0-1 1 0 0,0 0-1 0 0,0 0 0 0 0,0 0 1 0 0,0 0-1 0 0,1 0 1 0 0,-1 0-1 0 0,0 1 1 0 0,0-1-1 0 0,0 0 1 0 0,0 0-1 0 0,0 0 1 0 0,0 0-1 0 0,0 0 1 0 0,0 0-1 0 0,0 0 1 0 0,1 1-1 0 0,9-1-887 0 0,15-6-3167 0 0,-10-2-495 0 0,2-3-1946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35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10 9794 0 0,'4'-2'833'0'0,"1"0"-1"0"0,-1 1 1 0 0,1 0-1 0 0,-1 0 1 0 0,1 0-1 0 0,0 0 0 0 0,-1 0 1 0 0,1 1-1 0 0,0 0 1 0 0,-1 0-1 0 0,1 1 1 0 0,0-1-1 0 0,8 3 1 0 0,-10-2-647 0 0,0 1-1 0 0,1 0 1 0 0,-1 0-1 0 0,-1 0 1 0 0,1 0 0 0 0,0 0-1 0 0,0 1 1 0 0,-1-1 0 0 0,0 1-1 0 0,1 0 1 0 0,-1 0-1 0 0,0-1 1 0 0,0 1 0 0 0,-1 1-1 0 0,1-1 1 0 0,0 0 0 0 0,-1 0-1 0 0,0 1 1 0 0,1 3-1 0 0,4 14 33 0 0,-2-1 0 0 0,0 1 0 0 0,-1-1 0 0 0,-2 1 0 0 0,0 0 0 0 0,-1 0 0 0 0,-5 41-1 0 0,-3-10-547 0 0,-30 100-1 0 0,-15-6-4650 0 0,41-121-186 0 0,-25 40 1 0 0,14-31-1858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9:43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18 2753 0 0,'-6'-10'11763'0'0,"5"9"-11203"0"0,-15-5 4863 0 0,-16 6-2136 0 0,22 3-3126 0 0,0 1-1 0 0,1 1 0 0 0,0-1 1 0 0,0 2-1 0 0,0-1 1 0 0,0 1-1 0 0,1 1 0 0 0,0-1 1 0 0,0 2-1 0 0,-7 8 0 0 0,-7 9-103 0 0,-34 50 0 0 0,45-59-57 0 0,1 0 0 0 0,0 1 0 0 0,1 0 0 0 0,-7 19-1 0 0,14-28 7 0 0,-1 0-1 0 0,2-1 0 0 0,-1 1 0 0 0,1 0 0 0 0,0 0 1 0 0,0-1-1 0 0,1 1 0 0 0,0 0 0 0 0,1 0 0 0 0,0 0 0 0 0,0 0 1 0 0,4 12-1 0 0,-2-8-17 0 0,1-1 1 0 0,0 1-1 0 0,1-1 0 0 0,0 0 1 0 0,1-1-1 0 0,0 0 0 0 0,0 1 1 0 0,1-2-1 0 0,1 1 0 0 0,0-1 1 0 0,0 0-1 0 0,1-1 1 0 0,0 0-1 0 0,0 0 0 0 0,1-1 1 0 0,-1 0-1 0 0,2-1 0 0 0,-1 0 1 0 0,1-1-1 0 0,0 0 0 0 0,14 4 1 0 0,-17-6-545 0 0,102 34 1054 0 0,-85-30-4516 0 0,-1-2-3951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04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2601 0 0,'1'-6'85'0'0,"0"-1"1"0"0,0 1 0 0 0,1-1 0 0 0,0 1 0 0 0,0 0 0 0 0,0 0 0 0 0,1 0 0 0 0,4-8 0 0 0,5-6 3471 0 0,-1 4 3576 0 0,-4 24-887 0 0,15 4-5114 0 0,7-6-746 0 0,5 2 521 0 0,41 4 0 0 0,-46-11-633 0 0,0-2-1 0 0,0-1 0 0 0,29-6 1 0 0,-32 4-201 0 0,0 1-1 0 0,0 1 1 0 0,1 1 0 0 0,30 3 0 0 0,-40 1 53 0 0,1-1 0 0 0,0 0 0 0 0,0-2 0 0 0,-1 0 0 0 0,1-1 1 0 0,0-1-1 0 0,0 0 0 0 0,-1-2 0 0 0,1 0 0 0 0,31-12 0 0 0,-15 5-80 0 0,0 1 0 0 0,1 1 0 0 0,0 3 0 0 0,61-5 0 0 0,-44 5 45 0 0,58-12 0 0 0,-49 4 93 0 0,2 3 0 0 0,-1 3 0 0 0,1 2 0 0 0,69 4 0 0 0,-73 0 8 0 0,106-16 0 0 0,-118 10-172 0 0,0 2 0 0 0,1 3 0 0 0,84 3 0 0 0,-115 2 3 0 0,21 3-3 0 0,0-2 0 0 0,0-1 0 0 0,0-2 0 0 0,44-6 0 0 0,-45 0 64 0 0,2 1-1 0 0,-1 2 1 0 0,0 2-1 0 0,48 5 0 0 0,-47-2 4 0 0,77-5 0 0 0,-23-1-22 0 0,-69 6 7 0 0,0 0 0 0 0,47 12 0 0 0,17 2 48 0 0,-36-11 27 0 0,-1 2 0 0 0,-1 2 0 0 0,68 22 0 0 0,-109-28-317 0 0,-4-1 143 0 0,1 0 0 0 0,-1 0 0 0 0,1 0 0 0 0,0-1 0 0 0,0 0 0 0 0,10 0 0 0 0,-15-1-220 0 0,0 0 0 0 0,0 0 1 0 0,0 0-1 0 0,0-1 1 0 0,0 1-1 0 0,0 0 0 0 0,0-1 1 0 0,0 1-1 0 0,0-1 0 0 0,0 1 1 0 0,0-1-1 0 0,0 1 0 0 0,0-1 1 0 0,0 0-1 0 0,-1 1 0 0 0,1-1 1 0 0,1-1-1 0 0,-1 0-619 0 0,0 1 1 0 0,0-1-1 0 0,-1 0 0 0 0,1 0 0 0 0,0 0 1 0 0,-1 0-1 0 0,1 1 0 0 0,-1-1 0 0 0,0 0 1 0 0,1 0-1 0 0,-1 0 0 0 0,0-3 0 0 0,0-14-8073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18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 3593 0 0,'-2'-8'20858'0'0,"0"14"-21237"0"0,-4 12 532 0 0,1-1 0 0 0,1 1 0 0 0,1 0 0 0 0,1 0 1 0 0,0 0-1 0 0,2 0 0 0 0,0 1 0 0 0,0-1 0 0 0,6 27 0 0 0,15 60-2166 0 0,8-4-5092 0 0,-18-64 2631 0 0,-8-19-797 0 0,-1-12 1092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19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8570 0 0,'-3'1'767'0'0,"0"1"0"0"0,0-1 0 0 0,-1 1-1 0 0,1 0 1 0 0,0 0 0 0 0,1 1 0 0 0,-1-1 0 0 0,0 0 0 0 0,1 1 0 0 0,-4 4 0 0 0,-24 32 1102 0 0,28-37-1683 0 0,-3 7-169 0 0,-1 1 0 0 0,2 0-1 0 0,-1-1 1 0 0,1 2-1 0 0,1-1 1 0 0,0 0-1 0 0,0 1 1 0 0,1-1 0 0 0,0 1-1 0 0,1 0 1 0 0,0-1-1 0 0,1 19 1 0 0,0-21-162 0 0,1-1 1 0 0,0 1-1 0 0,0 0 1 0 0,0-1-1 0 0,1 1 1 0 0,0-1-1 0 0,1 0 0 0 0,-1 0 1 0 0,1 0-1 0 0,1 0 1 0 0,0 0-1 0 0,-1 0 1 0 0,2-1-1 0 0,-1 0 0 0 0,1 0 1 0 0,0 0-1 0 0,0 0 1 0 0,10 7-1 0 0,-12-11 166 0 0,-1 0 0 0 0,1 0 0 0 0,0 0-1 0 0,0 0 1 0 0,0 0 0 0 0,0-1 0 0 0,0 0 0 0 0,0 1-1 0 0,0-1 1 0 0,1 0 0 0 0,-1 0 0 0 0,0-1 0 0 0,1 1 0 0 0,-1-1-1 0 0,0 0 1 0 0,1 0 0 0 0,-1 0 0 0 0,0 0 0 0 0,1 0-1 0 0,-1-1 1 0 0,0 1 0 0 0,1-1 0 0 0,-1 0 0 0 0,0 0-1 0 0,0 0 1 0 0,1-1 0 0 0,-1 1 0 0 0,0-1 0 0 0,-1 0-1 0 0,1 1 1 0 0,0-1 0 0 0,0-1 0 0 0,-1 1 0 0 0,1 0-1 0 0,-1-1 1 0 0,3-3 0 0 0,1-2 373 0 0,0-1-1 0 0,-1 1 1 0 0,0-2 0 0 0,0 1-1 0 0,-1 0 1 0 0,0-1-1 0 0,-1 0 1 0 0,0 0 0 0 0,0 0-1 0 0,1-18 1 0 0,-3 20-226 0 0,0 1-1 0 0,-1-1 1 0 0,0 0 0 0 0,0 1-1 0 0,0-1 1 0 0,-1 0 0 0 0,-1 1-1 0 0,1-1 1 0 0,-1 1-1 0 0,-1 0 1 0 0,-2-8 0 0 0,3 11-84 0 0,-1 0 0 0 0,1 1 0 0 0,-1-1 0 0 0,1 1 0 0 0,-1 0 0 0 0,0 0 0 0 0,0 0 0 0 0,0 0 0 0 0,-1 0 0 0 0,1 1 0 0 0,-1 0 0 0 0,0-1 0 0 0,1 1 0 0 0,-1 0 0 0 0,0 1 0 0 0,0-1 1 0 0,0 1-1 0 0,0 0 0 0 0,0 0 0 0 0,-1 0 0 0 0,-4 0 0 0 0,-7-1-83 0 0,0 0 0 0 0,-25 2 0 0 0,36 1-278 0 0,0-1 0 0 0,0 1-1 0 0,0-1 1 0 0,0 1 0 0 0,0 1 0 0 0,1-1 0 0 0,-1 1 0 0 0,0 0 0 0 0,1 0 0 0 0,0 0 0 0 0,-1 0-1 0 0,-6 6 1 0 0,3 6-3834 0 0,10-2-1794 0 0,4 0-1097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19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44 9242 0 0,'-1'-1'422'0'0,"0"0"0"0"0,0 0 0 0 0,0 0 0 0 0,0 0 0 0 0,0 0 0 0 0,0 0 0 0 0,0 1 0 0 0,0-1 0 0 0,0 0 0 0 0,-1 1 0 0 0,1-1 0 0 0,0 1 0 0 0,0-1 0 0 0,-1 1 0 0 0,1 0 0 0 0,0-1 0 0 0,-1 1 0 0 0,1 0 0 0 0,0 0 0 0 0,-1 0 0 0 0,1 0 0 0 0,-1 0-1 0 0,1 0 1 0 0,0 1 0 0 0,0-1 0 0 0,-3 1 0 0 0,1 0-183 0 0,0 1-1 0 0,1 0 1 0 0,-1 0 0 0 0,1 0-1 0 0,-1 0 1 0 0,1 0-1 0 0,0 0 1 0 0,-1 0-1 0 0,1 1 1 0 0,0-1-1 0 0,-1 4 1 0 0,-2 2-275 0 0,0 0 0 0 0,1 0-1 0 0,0 0 1 0 0,1 0 0 0 0,0 1 0 0 0,0 0 0 0 0,-2 15 0 0 0,4-19 12 0 0,1-1 0 0 0,0 0 0 0 0,1 0-1 0 0,-1 0 1 0 0,1 0 0 0 0,-1 0 0 0 0,1 1 0 0 0,1-1 0 0 0,-1 0 0 0 0,0-1-1 0 0,4 6 1 0 0,-5-8 13 0 0,1 0 0 0 0,0 0 0 0 0,-1 0-1 0 0,1 0 1 0 0,0 0 0 0 0,0 0 0 0 0,0 0 0 0 0,0-1-1 0 0,0 1 1 0 0,0 0 0 0 0,0-1 0 0 0,0 1 0 0 0,0-1-1 0 0,0 1 1 0 0,0-1 0 0 0,0 1 0 0 0,0-1 0 0 0,0 0-1 0 0,0 1 1 0 0,1-1 0 0 0,-1 0 0 0 0,0 0 0 0 0,0 0-1 0 0,0 0 1 0 0,1 0 0 0 0,-1 0 0 0 0,0 0-1 0 0,0 0 1 0 0,0-1 0 0 0,0 1 0 0 0,1 0 0 0 0,-1-1-1 0 0,0 1 1 0 0,0-1 0 0 0,0 1 0 0 0,0-1 0 0 0,0 0-1 0 0,0 1 1 0 0,0-1 0 0 0,0 0 0 0 0,0 0 0 0 0,-1 1-1 0 0,2-3 1 0 0,3-2 103 0 0,0 0 0 0 0,-1 0 0 0 0,0 0 0 0 0,0-1 0 0 0,-1 1 0 0 0,0-1 0 0 0,0 0 0 0 0,0 0 0 0 0,0 0 0 0 0,-1-1 0 0 0,0 1 1 0 0,1-11-1 0 0,-1 11-12 0 0,-1 0 0 0 0,0 0 1 0 0,0 0-1 0 0,-1 0 1 0 0,0 0-1 0 0,0 0 1 0 0,0 0-1 0 0,-1-1 1 0 0,0 1-1 0 0,0 0 1 0 0,0 0-1 0 0,-1 0 1 0 0,-4-10-1 0 0,5 15-165 0 0,0-1-1 0 0,0 1 0 0 0,0 0 0 0 0,0-1 0 0 0,0 1 1 0 0,-1 0-1 0 0,1 0 0 0 0,0 0 0 0 0,-1 0 1 0 0,1 0-1 0 0,0 0 0 0 0,-1 0 0 0 0,1 0 0 0 0,-1 0 1 0 0,0 1-1 0 0,1-1 0 0 0,-1 1 0 0 0,0-1 1 0 0,1 1-1 0 0,-1-1 0 0 0,0 1 0 0 0,1 0 1 0 0,-1 0-1 0 0,0 0 0 0 0,0 0 0 0 0,1 0 0 0 0,-1 0 1 0 0,0 1-1 0 0,1-1 0 0 0,-1 1 0 0 0,0-1 1 0 0,1 1-1 0 0,-1-1 0 0 0,1 1 0 0 0,-1 0 1 0 0,1 0-1 0 0,-1 0 0 0 0,1 0 0 0 0,-3 2 0 0 0,-5 3-2130 0 0,0 1-1 0 0,1 0 1 0 0,0 1-1 0 0,-13 15 1 0 0,6-5-4003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20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5385 0 0,'0'2'610'0'0,"0"0"0"0"0,0 0 1 0 0,0 0-1 0 0,0 0 0 0 0,1 0 0 0 0,-1 0 0 0 0,0 1 0 0 0,1-1 0 0 0,-1 0 0 0 0,1 0 1 0 0,0 0-1 0 0,0 0 0 0 0,0 0 0 0 0,0-1 0 0 0,0 1 0 0 0,0 0 0 0 0,0 0 1 0 0,3 2-1 0 0,-2-3-348 0 0,-1 0 1 0 0,1 0 0 0 0,-1-1 0 0 0,1 1 0 0 0,0 0-1 0 0,-1-1 1 0 0,1 1 0 0 0,0-1 0 0 0,-1 0-1 0 0,1 0 1 0 0,0 1 0 0 0,0-1 0 0 0,-1 0 0 0 0,1 0-1 0 0,0-1 1 0 0,0 1 0 0 0,2-1 0 0 0,8-2-42 0 0,-1-1 0 0 0,1-1 1 0 0,-1 0-1 0 0,0 0 1 0 0,10-8-1 0 0,-13 9 141 0 0,41-24-371 0 0,0 3-1 0 0,79-27 1 0 0,-77 37-5389 0 0,0 2-5475 0 0,-39 9 5430 0 0</inkml:trace>
  <inkml:trace contextRef="#ctx0" brushRef="#br0" timeOffset="1">291 224 7258 0 0,'-18'36'7272'0'0,"5"9"-3551"0"0,12-43-3672 0 0,1 1 0 0 0,-1-1 0 0 0,1 0 0 0 0,0 0 0 0 0,-1 0-1 0 0,1 0 1 0 0,0 0 0 0 0,0 0 0 0 0,1 1 0 0 0,-1-1 0 0 0,0 0 0 0 0,1 0 0 0 0,-1 0 0 0 0,1 0 0 0 0,0 0 0 0 0,-1 0 0 0 0,1 0 0 0 0,0 0 0 0 0,0 0 0 0 0,0-1 0 0 0,1 1 0 0 0,-1 0 0 0 0,0 0 0 0 0,1-1 0 0 0,-1 1 0 0 0,1-1 0 0 0,-1 0 0 0 0,1 1 0 0 0,0-1 0 0 0,0 0 0 0 0,-1 0 0 0 0,1 0 0 0 0,0 0 0 0 0,0 0-1 0 0,0 0 1 0 0,0-1 0 0 0,0 1 0 0 0,3 0 0 0 0,-1-1 4 0 0,1 0-1 0 0,-1-1 1 0 0,0 1-1 0 0,1-1 0 0 0,-1 0 1 0 0,0 0-1 0 0,0 0 1 0 0,0-1-1 0 0,0 1 1 0 0,0-1-1 0 0,0 0 1 0 0,0 0-1 0 0,0 0 0 0 0,0-1 1 0 0,-1 1-1 0 0,0-1 1 0 0,1 0-1 0 0,4-6 1 0 0,-5 6 32 0 0,0 0 1 0 0,0 0-1 0 0,0-1 1 0 0,0 1 0 0 0,0-1-1 0 0,-1 1 1 0 0,0-1 0 0 0,0 0-1 0 0,0 0 1 0 0,0 0-1 0 0,0 0 1 0 0,-1-1 0 0 0,0 1-1 0 0,0 0 1 0 0,0-1 0 0 0,0 1-1 0 0,-1 0 1 0 0,0-7 0 0 0,-1 8-2 0 0,0 1 0 0 0,-1-1 1 0 0,1 0-1 0 0,-1 1 1 0 0,1-1-1 0 0,-1 0 1 0 0,0 1-1 0 0,0 0 1 0 0,0 0-1 0 0,0-1 1 0 0,-1 1-1 0 0,1 0 1 0 0,-1 1-1 0 0,1-1 1 0 0,-1 0-1 0 0,0 1 0 0 0,1-1 1 0 0,-1 1-1 0 0,0 0 1 0 0,0 0-1 0 0,0 0 1 0 0,0 1-1 0 0,0-1 1 0 0,-3 0-1 0 0,2 0-249 0 0,0 0 0 0 0,1 1 0 0 0,-1-1 0 0 0,0 1 0 0 0,0 0 0 0 0,0 0 0 0 0,0 0 0 0 0,0 0 0 0 0,0 1 0 0 0,0-1 0 0 0,1 1 0 0 0,-1 0 0 0 0,0 0 0 0 0,0 1-1 0 0,1-1 1 0 0,-1 1 0 0 0,1 0 0 0 0,-6 3 0 0 0,0 13-5240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09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25 11763 0 0,'-12'9'679'0'0,"1"0"0"0"0,0 1 0 0 0,0 1 0 0 0,1-1 0 0 0,1 1 0 0 0,0 1 0 0 0,0 0 0 0 0,-10 19 0 0 0,16-26-801 0 0,1 0 1 0 0,0 0-1 0 0,0 0 0 0 0,0 1 0 0 0,1-1 1 0 0,0 0-1 0 0,0 1 0 0 0,0-1 0 0 0,0 1 1 0 0,1-1-1 0 0,0 1 0 0 0,0-1 0 0 0,1 1 1 0 0,-1-1-1 0 0,1 1 0 0 0,0-1 0 0 0,1 0 1 0 0,-1 1-1 0 0,1-1 0 0 0,0 0 0 0 0,0 0 1 0 0,1 0-1 0 0,0 0 0 0 0,0-1 0 0 0,6 9 0 0 0,-7-10 61 0 0,0-1 0 0 0,0 1 0 0 0,1-1 0 0 0,-1 1 0 0 0,1-1 0 0 0,0 0-1 0 0,-1 0 1 0 0,1 0 0 0 0,0 0 0 0 0,0 0 0 0 0,0-1 0 0 0,1 1 0 0 0,-1-1-1 0 0,0 0 1 0 0,0 0 0 0 0,1 0 0 0 0,-1 0 0 0 0,1-1 0 0 0,-1 0 0 0 0,0 1-1 0 0,1-1 1 0 0,-1 0 0 0 0,1-1 0 0 0,-1 1 0 0 0,1 0 0 0 0,-1-1-1 0 0,1 0 1 0 0,-1 0 0 0 0,0 0 0 0 0,0 0 0 0 0,1-1 0 0 0,-1 1 0 0 0,0-1-1 0 0,0 0 1 0 0,5-4 0 0 0,1-1-29 0 0,1 0 0 0 0,-1-1 0 0 0,-1-1 0 0 0,0 0 0 0 0,0 0 1 0 0,0 0-1 0 0,-1-1 0 0 0,-1 0 0 0 0,7-13 0 0 0,-8 13 163 0 0,0-1 1 0 0,-1 0-1 0 0,0 0 1 0 0,0 0-1 0 0,-1-1 1 0 0,-1 1-1 0 0,2-24 1 0 0,-3 32 68 0 0,-1-1 0 0 0,-1 1 0 0 0,1 0 0 0 0,0-1 0 0 0,-1 1 1 0 0,1 0-1 0 0,-1 0 0 0 0,0-1 0 0 0,0 1 0 0 0,0 0 0 0 0,-1 0 0 0 0,1 0 1 0 0,-1 0-1 0 0,1 0 0 0 0,-1 1 0 0 0,0-1 0 0 0,0 0 0 0 0,-1 1 0 0 0,1-1 0 0 0,0 1 1 0 0,-1 0-1 0 0,1 0 0 0 0,-1 0 0 0 0,0 0 0 0 0,0 0 0 0 0,0 1 0 0 0,0-1 1 0 0,0 1-1 0 0,0 0 0 0 0,0 0 0 0 0,0 0 0 0 0,-6-1 0 0 0,2 1-52 0 0,1 0 0 0 0,0 0 0 0 0,-1 1 0 0 0,1-1 0 0 0,-1 2 0 0 0,1-1 0 0 0,-1 1 0 0 0,1 0 0 0 0,-1 0 0 0 0,1 0-1 0 0,0 1 1 0 0,0 0 0 0 0,-9 5 0 0 0,6-2-61 0 0,0 0 0 0 0,0 0 0 0 0,1 1 0 0 0,0 1 0 0 0,0 0 0 0 0,1 0 0 0 0,-13 15 0 0 0,5-2-117 0 0,2 1 1 0 0,0 0-1 0 0,1 1 1 0 0,1 1-1 0 0,1-1 0 0 0,-10 33 1 0 0,15-38-154 0 0,1 0 1 0 0,0 1-1 0 0,1-1 1 0 0,1 0-1 0 0,1 1 0 0 0,0 0 1 0 0,3 26-1 0 0,-2-42 128 0 0,0-1 0 0 0,0 1 0 0 0,0-1-1 0 0,0 1 1 0 0,1-1 0 0 0,-1 0 0 0 0,0 1-1 0 0,1-1 1 0 0,-1 1 0 0 0,1-1 0 0 0,-1 0-1 0 0,1 1 1 0 0,-1-1 0 0 0,1 0-1 0 0,0 1 1 0 0,0-1 0 0 0,0 0 0 0 0,0 0-1 0 0,0 0 1 0 0,0 0 0 0 0,0 0 0 0 0,0 0-1 0 0,0 0 1 0 0,0 0 0 0 0,1 0 0 0 0,-1-1-1 0 0,0 1 1 0 0,0 0 0 0 0,1-1 0 0 0,-1 1-1 0 0,1-1 1 0 0,-1 0 0 0 0,0 1 0 0 0,1-1-1 0 0,-1 0 1 0 0,1 0 0 0 0,-1 0-1 0 0,1 0 1 0 0,-1 0 0 0 0,1 0 0 0 0,-1 0-1 0 0,1 0 1 0 0,-1-1 0 0 0,0 1 0 0 0,1-1-1 0 0,-1 1 1 0 0,1-1 0 0 0,-1 1 0 0 0,2-2-1 0 0,9-4-579 0 0,-1 0 1 0 0,1-1-1 0 0,-1-1 0 0 0,14-11 0 0 0,-13 10 692 0 0,-6 4 21 0 0,18-13-272 0 0,30-17 0 0 0,-46 31 762 0 0,0 0 0 0 0,1 0 1 0 0,-1 1-1 0 0,17-4 0 0 0,-25 7-343 0 0,0 0 0 0 0,1 0 0 0 0,-1 0 0 0 0,1 0 0 0 0,-1 0 0 0 0,0 0 0 0 0,1 0 0 0 0,-1 0 0 0 0,1 0 0 0 0,-1 0 0 0 0,0 0 0 0 0,1 0 0 0 0,-1 0 0 0 0,1 0 0 0 0,-1 0 0 0 0,0 0 0 0 0,1 0 0 0 0,-1 1 0 0 0,0-1 0 0 0,1 0 0 0 0,-1 0 0 0 0,0 0 0 0 0,1 1 0 0 0,-1-1 0 0 0,0 0 0 0 0,0 1 0 0 0,1-1 0 0 0,-1 0 0 0 0,0 1 0 0 0,0-1 0 0 0,1 0 0 0 0,-1 1 0 0 0,1 16 1352 0 0,-9 17-1858 0 0,5-24 191 0 0,-1-1 0 0 0,0 0 0 0 0,-1 0-1 0 0,0 0 1 0 0,0 0 0 0 0,-1-1 0 0 0,0 0 0 0 0,-1 0 0 0 0,1-1 0 0 0,-1 0 0 0 0,-1 0 0 0 0,0 0 0 0 0,-12 8 0 0 0,14-12 283 0 0,1 0 0 0 0,-1 0-1 0 0,0-1 1 0 0,0 1 0 0 0,0-1 0 0 0,0-1 0 0 0,-1 1 0 0 0,1-1-1 0 0,0 0 1 0 0,-1 0 0 0 0,1-1 0 0 0,-1 0 0 0 0,1 0-1 0 0,-1 0 1 0 0,1-1 0 0 0,0 0 0 0 0,-1 0 0 0 0,1-1 0 0 0,0 0-1 0 0,0 0 1 0 0,0 0 0 0 0,-6-4 0 0 0,11 6-143 0 0,1 0-1 0 0,0 0 1 0 0,0 0 0 0 0,-1 0-1 0 0,1 0 1 0 0,0-1 0 0 0,0 1-1 0 0,0 0 1 0 0,-1 0 0 0 0,1 0-1 0 0,0 0 1 0 0,0 0 0 0 0,0-1 0 0 0,-1 1-1 0 0,1 0 1 0 0,0 0 0 0 0,0 0-1 0 0,0 0 1 0 0,0-1 0 0 0,0 1-1 0 0,0 0 1 0 0,-1 0 0 0 0,1 0 0 0 0,0-1-1 0 0,0 1 1 0 0,0 0 0 0 0,0 0-1 0 0,0-1 1 0 0,0 1 0 0 0,0 0-1 0 0,0 0 1 0 0,0 0 0 0 0,0-1-1 0 0,0 1 1 0 0,0 0 0 0 0,0 0 0 0 0,0-1-1 0 0,0 1 1 0 0,0 0 0 0 0,0-1-1 0 0,10-6-293 0 0,20-4-104 0 0,-26 10 367 0 0,264-74-2244 0 0,-42 15-3260 0 0,-224 59 5471 0 0,0 1 1 0 0,0-1-1 0 0,0 1 0 0 0,0-1 0 0 0,0 1 1 0 0,0-1-1 0 0,0 1 0 0 0,0 0 0 0 0,0 0 1 0 0,4 1-1 0 0,-6-1 64 0 0,0 0-1 0 0,1 0 0 0 0,-1 0 1 0 0,0 1-1 0 0,0-1 1 0 0,1 0-1 0 0,-1 0 1 0 0,0 0-1 0 0,0 1 1 0 0,1-1-1 0 0,-1 0 1 0 0,0 0-1 0 0,0 1 1 0 0,0-1-1 0 0,0 0 1 0 0,1 0-1 0 0,-1 1 1 0 0,0-1-1 0 0,0 0 1 0 0,0 1-1 0 0,0-1 1 0 0,0 0-1 0 0,0 1 1 0 0,0-1-1 0 0,0 0 1 0 0,0 0-1 0 0,0 1 1 0 0,0-1-1 0 0,0 0 1 0 0,0 1-1 0 0,0-1 1 0 0,0 0-1 0 0,0 1 1 0 0,0-1-1 0 0,-1 0 1 0 0,1 0-1 0 0,0 1 1 0 0,0-1-1 0 0,0 0 1 0 0,-4 7 21 0 0,0 0 1 0 0,-1-1 0 0 0,1 0 0 0 0,-8 8 0 0 0,-10 7 1095 0 0,-1 0 0 0 0,0-1 1 0 0,-47 29-1 0 0,40-29-97 0 0,0 2-1 0 0,-39 37 1 0 0,61-51-939 0 0,1 0 0 0 0,0 0-1 0 0,1 0 1 0 0,0 1 0 0 0,0 0 0 0 0,1 0 0 0 0,0 1 0 0 0,0 0 0 0 0,1-1 0 0 0,0 2 0 0 0,1-1 0 0 0,-4 20 0 0 0,7-28-90 0 0,-1 0 1 0 0,1 0-1 0 0,0 0 0 0 0,0 0 0 0 0,-1 0 0 0 0,1 0 1 0 0,1 0-1 0 0,-1 0 0 0 0,0 0 0 0 0,0 0 1 0 0,1 0-1 0 0,-1 0 0 0 0,1 0 0 0 0,-1 0 0 0 0,1 0 1 0 0,0 0-1 0 0,0 0 0 0 0,0-1 0 0 0,0 1 1 0 0,0 0-1 0 0,0-1 0 0 0,1 1 0 0 0,-1 0 0 0 0,1-1 1 0 0,-1 0-1 0 0,1 1 0 0 0,1 0 0 0 0,0 0 1 0 0,0-1-1 0 0,0 0 0 0 0,1 0 1 0 0,-1-1-1 0 0,0 1 1 0 0,0-1-1 0 0,1 0 0 0 0,-1 1 1 0 0,0-1-1 0 0,1-1 1 0 0,-1 1-1 0 0,0 0 0 0 0,1-1 1 0 0,-1 0-1 0 0,0 0 1 0 0,4-1-1 0 0,5-2 14 0 0,-1-2 0 0 0,1 1 0 0 0,-1-1 1 0 0,0-1-1 0 0,0 0 0 0 0,-1 0 0 0 0,0-1 0 0 0,0 0 0 0 0,-1-1 0 0 0,10-12 1 0 0,-12 13 108 0 0,0 0-1 0 0,-1 0 1 0 0,0-1 0 0 0,-1 0 0 0 0,0 0 0 0 0,0 0 0 0 0,-1 0 0 0 0,0-1 0 0 0,-1 0-1 0 0,0 0 1 0 0,0 0 0 0 0,-1 0 0 0 0,1-11 0 0 0,-3 19 30 0 0,0 0 0 0 0,0 0 0 0 0,1 1 0 0 0,-2-1 0 0 0,1 0 0 0 0,0 0-1 0 0,0 0 1 0 0,0 1 0 0 0,-1-1 0 0 0,1 0 0 0 0,-1 0 0 0 0,0 1 0 0 0,1-1 0 0 0,-1 0 0 0 0,0 1 0 0 0,0-1 0 0 0,0 1 0 0 0,0-1-1 0 0,0 1 1 0 0,0-1 0 0 0,-1 1 0 0 0,1 0 0 0 0,0 0 0 0 0,-1-1 0 0 0,1 1 0 0 0,-1 0 0 0 0,1 0 0 0 0,-1 1 0 0 0,0-1 0 0 0,1 0 0 0 0,-1 0-1 0 0,0 1 1 0 0,1-1 0 0 0,-1 1 0 0 0,0-1 0 0 0,0 1 0 0 0,0 0 0 0 0,1 0 0 0 0,-1 0 0 0 0,0 0 0 0 0,0 0 0 0 0,0 0 0 0 0,0 0-1 0 0,1 1 1 0 0,-3 0 0 0 0,-2 0-105 0 0,0 0 0 0 0,1 1 0 0 0,-1-1 0 0 0,0 1 0 0 0,1 1 0 0 0,-6 2 0 0 0,7-3-451 0 0,0 0 0 0 0,0 1 0 0 0,1-1 0 0 0,-1 1 0 0 0,1 0 0 0 0,-1 0 0 0 0,-3 5 0 0 0,-12 23-10203 0 0,16-23 5184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20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15 6521 0 0,'-5'-7'14232'0'0,"16"2"-11797"0"0,15 2-3621 0 0,63 14 1186 0 0,-66-6 101 0 0,0-2-1 0 0,1-1 1 0 0,-1 0-1 0 0,44-4 1 0 0,-96 7 77 0 0,0 2 1 0 0,1 1-1 0 0,0 1 0 0 0,0 1 1 0 0,1 1-1 0 0,0 2 0 0 0,-42 27 1 0 0,64-36-222 0 0,0 0 0 0 0,0 1 1 0 0,0-1-1 0 0,0 1 0 0 0,1 0 0 0 0,0 0 1 0 0,0 0-1 0 0,0 1 0 0 0,0-1 0 0 0,1 1 1 0 0,0 0-1 0 0,1 0 0 0 0,-1 0 0 0 0,-2 12 1 0 0,3-9-30 0 0,0 0 0 0 0,1 1 0 0 0,0-1 1 0 0,1 1-1 0 0,0 0 0 0 0,0-1 1 0 0,1 1-1 0 0,0-1 0 0 0,5 18 0 0 0,-3-18-8 0 0,0 1 0 0 0,1-1 0 0 0,0 1 0 0 0,0-1 0 0 0,1 0 0 0 0,1-1 0 0 0,-1 1 0 0 0,1-1 0 0 0,9 10 0 0 0,-10-13 16 0 0,0 0 1 0 0,1-1-1 0 0,-1 1 1 0 0,1-1-1 0 0,0 0 1 0 0,0 0-1 0 0,0-1 0 0 0,0 0 1 0 0,1 0-1 0 0,0 0 1 0 0,-1-1-1 0 0,1 0 1 0 0,12 1-1 0 0,-13-2-289 0 0,1-1 1 0 0,0 0-1 0 0,0 0 0 0 0,0-1 0 0 0,0 1 1 0 0,-1-2-1 0 0,1 1 0 0 0,0-1 0 0 0,-1 0 1 0 0,1 0-1 0 0,6-4 0 0 0,-9 3-388 0 0,1 1 0 0 0,0-1 0 0 0,0 0 0 0 0,-1 0 0 0 0,0 0 0 0 0,0-1 0 0 0,0 0 1 0 0,0 1-1 0 0,0-2 0 0 0,-1 1 0 0 0,1 0 0 0 0,-1-1 0 0 0,0 1 0 0 0,2-7 0 0 0,3-7-2971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21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17 210 8762 0 0,'-1'1'266'0'0,"0"0"-1"0"0,-1 0 1 0 0,1 0 0 0 0,0 0 0 0 0,0 1 0 0 0,0-1 0 0 0,0 1-1 0 0,0-1 1 0 0,0 0 0 0 0,0 1 0 0 0,0 0 0 0 0,1-1-1 0 0,-1 1 1 0 0,1 0 0 0 0,-1-1 0 0 0,1 1 0 0 0,-1 0-1 0 0,1-1 1 0 0,0 1 0 0 0,0 0 0 0 0,0 0 0 0 0,0-1 0 0 0,0 1-1 0 0,0 0 1 0 0,2 3 0 0 0,-1-4-221 0 0,1 1 1 0 0,-1-1-1 0 0,1 1 0 0 0,0-1 1 0 0,0 0-1 0 0,0 0 0 0 0,0 0 1 0 0,0 0-1 0 0,0 0 0 0 0,0 0 1 0 0,0 0-1 0 0,0-1 0 0 0,0 1 1 0 0,0-1-1 0 0,0 0 0 0 0,1 1 1 0 0,-1-1-1 0 0,0 0 0 0 0,0 0 1 0 0,0-1-1 0 0,3 1 0 0 0,63-7 508 0 0,4-12-3317 0 0,-60 15 1660 0 0,0 0 0 0 0,-1-1 0 0 0,0 0 1 0 0,0-1-1 0 0,0-1 0 0 0,0 1 0 0 0,-1-2 0 0 0,0 1 1 0 0,12-13-1 0 0,-19 16 680 0 0,0-1 0 0 0,1 1 1 0 0,-1-1-1 0 0,-1 0 0 0 0,1 0 0 0 0,-1 0 1 0 0,2-6-1 0 0,-3 10 434 0 0,-1 0 0 0 0,0-1-1 0 0,1 1 1 0 0,-1 0 0 0 0,0 0 0 0 0,0-1 0 0 0,0 1 0 0 0,0 0 0 0 0,0 0 0 0 0,0-1-1 0 0,0 1 1 0 0,-1 0 0 0 0,1 0 0 0 0,0 0 0 0 0,-2-3 0 0 0,2 3 189 0 0,-1 1 1 0 0,0-1 0 0 0,1 0-1 0 0,-1 0 1 0 0,0 1-1 0 0,0-1 1 0 0,1 1 0 0 0,-1-1-1 0 0,0 1 1 0 0,0-1-1 0 0,0 1 1 0 0,0-1 0 0 0,0 1-1 0 0,0 0 1 0 0,0-1-1 0 0,0 1 1 0 0,0 0 0 0 0,0 0-1 0 0,0 0 1 0 0,0 0-1 0 0,0 0 1 0 0,-2 0 0 0 0,2 0 214 0 0,-1 0 1 0 0,1 1-1 0 0,0-1 1 0 0,0 1 0 0 0,-1-1-1 0 0,1 1 1 0 0,0-1-1 0 0,0 1 1 0 0,-1 0-1 0 0,1-1 1 0 0,0 1-1 0 0,0 0 1 0 0,0 0 0 0 0,0 0-1 0 0,0 0 1 0 0,0 0-1 0 0,0 0 1 0 0,1 0-1 0 0,-1 0 1 0 0,0 0 0 0 0,1 1-1 0 0,-1-1 1 0 0,0 0-1 0 0,1 0 1 0 0,-1 2-1 0 0,-11 39 3273 0 0,10-30-2968 0 0,-9 28-472 0 0,3 1 0 0 0,1-1-1 0 0,2 1 1 0 0,0 83 0 0 0,5-121-366 0 0,7 35-1736 0 0,-7-37 1505 0 0,0 0 1 0 0,1 0 0 0 0,0 1-1 0 0,-1-1 1 0 0,1 0-1 0 0,0 0 1 0 0,-1 0 0 0 0,1 0-1 0 0,0 0 1 0 0,0 0 0 0 0,0 0-1 0 0,0 0 1 0 0,0 0-1 0 0,0 0 1 0 0,2 0 0 0 0,-3 0 178 0 0,0-1 0 0 0,1 0 0 0 0,-1 0 0 0 0,0 0 0 0 0,1 0 0 0 0,-1 0 1 0 0,1 0-1 0 0,-1 0 0 0 0,0 0 0 0 0,1 0 0 0 0,-1 0 0 0 0,0 0 1 0 0,1 0-1 0 0,-1 0 0 0 0,1 0 0 0 0,-1 0 0 0 0,0 0 0 0 0,1 0 0 0 0,-1 0 1 0 0,0-1-1 0 0,1 1 0 0 0,-1 0 0 0 0,0 0 0 0 0,1 0 0 0 0,-1-1 1 0 0,0 1-1 0 0,1 0 0 0 0,-1 0 0 0 0,0-1 0 0 0,0 1 0 0 0,1 0 0 0 0,-1-1 1 0 0,0 1-1 0 0,0 0 0 0 0,1-1 0 0 0,1-1-788 0 0,8-9-3413 0 0</inkml:trace>
  <inkml:trace contextRef="#ctx0" brushRef="#br0" timeOffset="1">421 1 4729 0 0,'20'3'6830'0'0,"5"-1"-3410"0"0,-5-5-2847 0 0,0 2-1 0 0,33 1 1 0 0,-45 0-624 0 0,1 1 0 0 0,-1 0 1 0 0,0 1-1 0 0,0 0 0 0 0,0 0 0 0 0,0 0 0 0 0,0 1 0 0 0,0 0 1 0 0,7 5-1 0 0,-1 4-2077 0 0,-13-1-4035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21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11314 0 0,'2'-1'457'0'0,"0"-1"0"0"0,0 1 0 0 0,0 0 0 0 0,1-1 0 0 0,-1 1 0 0 0,0 0 0 0 0,1 0 0 0 0,-1 1 0 0 0,1-1 0 0 0,-1 0 0 0 0,1 1 0 0 0,4-1 0 0 0,37 1 442 0 0,-29 0-325 0 0,163-2 1125 0 0,-178 2-1678 0 0,0 0 0 0 0,0 0 1 0 0,0 0-1 0 0,0-1 0 0 0,0 1 0 0 0,1 0 0 0 0,-1 0 0 0 0,0 0 1 0 0,0 0-1 0 0,0 0 0 0 0,0 0 0 0 0,0 0 0 0 0,0 0 0 0 0,0 0 1 0 0,1 0-1 0 0,-1 0 0 0 0,0 0 0 0 0,0 0 0 0 0,0 0 1 0 0,0 0-1 0 0,0 1 0 0 0,0-1 0 0 0,0 0 0 0 0,0 0 0 0 0,1 0 1 0 0,-1 0-1 0 0,0 0 0 0 0,0 0 0 0 0,0 0 0 0 0,0 0 0 0 0,0 0 1 0 0,0 0-1 0 0,0 0 0 0 0,0 0 0 0 0,0 0 0 0 0,0 1 1 0 0,0-1-1 0 0,0 0 0 0 0,0 0 0 0 0,0 0 0 0 0,1 0 0 0 0,-1 0 1 0 0,0 0-1 0 0,0 0 0 0 0,0 0 0 0 0,0 1 0 0 0,0-1 0 0 0,0 0 1 0 0,0 0-1 0 0,0 0 0 0 0,0 0 0 0 0,0 0 0 0 0,0 0 0 0 0,0 0 1 0 0,0 1-1 0 0,-1-1 0 0 0,1 0 0 0 0,0 0 0 0 0,0 0 1 0 0,0 0-1 0 0,-8 8 550 0 0,-17 10-294 0 0,21-15-166 0 0,-9 5-99 0 0,1 1-1 0 0,0 1 1 0 0,1 0-1 0 0,0 0 1 0 0,0 1-1 0 0,1 0 1 0 0,-12 19-1 0 0,18-25-44 0 0,1 1-1 0 0,0-1 0 0 0,1 1 0 0 0,-1 0 1 0 0,1 0-1 0 0,0 0 0 0 0,1 1 0 0 0,-1-1 1 0 0,1 0-1 0 0,1 1 0 0 0,-1-1 1 0 0,1 1-1 0 0,0-1 0 0 0,0 1 0 0 0,1-1 1 0 0,0 0-1 0 0,0 1 0 0 0,1-1 1 0 0,-1 0-1 0 0,4 8 0 0 0,-4-13 56 0 0,-1 1-1 0 0,1 0 1 0 0,-1-1 0 0 0,1 1-1 0 0,0-1 1 0 0,0 1 0 0 0,-1-1-1 0 0,1 0 1 0 0,0 1 0 0 0,0-1 0 0 0,0 0-1 0 0,1 0 1 0 0,-1 1 0 0 0,0-1-1 0 0,0 0 1 0 0,1 0 0 0 0,-1 0-1 0 0,0 0 1 0 0,1-1 0 0 0,-1 1-1 0 0,1 0 1 0 0,-1-1 0 0 0,1 1-1 0 0,2 0 1 0 0,-2-1 5 0 0,0 0 0 0 0,1-1 1 0 0,-1 1-1 0 0,1-1 0 0 0,-1 1 0 0 0,0-1 0 0 0,0 0 0 0 0,1 0 1 0 0,-1 0-1 0 0,0 0 0 0 0,0 0 0 0 0,0 0 0 0 0,0 0 0 0 0,3-4 1 0 0,7-6 33 0 0,0 0 0 0 0,-1-1 1 0 0,17-24-1 0 0,-24 31-92 0 0,8-12-233 0 0,-1 0 1 0 0,-1 0-1 0 0,0-1 0 0 0,-2 0 0 0 0,12-32 0 0 0,-16 37-1034 0 0,-1-1 1 0 0,0 0-1 0 0,1-20 0 0 0,-3 23-828 0 0,-1 0 1 0 0,-1 0-1 0 0,1 0 0 0 0,-6-21 1 0 0,3 21-1659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22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 4809 0 0,'3'2'1092'0'0,"-1"1"-1"0"0,0 0 1 0 0,0-1 0 0 0,0 1-1 0 0,-1 0 1 0 0,1 0 0 0 0,-1 0-1 0 0,1 0 1 0 0,-1 0 0 0 0,1 6-1 0 0,0-3-237 0 0,-2 0 0 0 0,1 0-1 0 0,-1 0 1 0 0,0 0-1 0 0,-1 10 1 0 0,-2 5-534 0 0,-1-1 0 0 0,-12 33 0 0 0,7-23 531 0 0,6-18-809 0 0,-7 23 21 0 0,10-34-65 0 0,-1 1 0 0 0,1 0-1 0 0,0-1 1 0 0,0 1 0 0 0,0 0-1 0 0,0 0 1 0 0,0-1 0 0 0,0 1 0 0 0,0 0-1 0 0,1 0 1 0 0,-1-1 0 0 0,0 1-1 0 0,1 0 1 0 0,0-1 0 0 0,1 4-1 0 0,-1-5-15 0 0,-1 1 0 0 0,1-1 0 0 0,0 1 0 0 0,0-1 0 0 0,0 1 0 0 0,0-1 0 0 0,0 0 0 0 0,0 1 0 0 0,0-1 0 0 0,0 0 0 0 0,0 0 0 0 0,0 0 0 0 0,0 0-1 0 0,0 0 1 0 0,0 0 0 0 0,0 0 0 0 0,0 0 0 0 0,0 0 0 0 0,0 0 0 0 0,0 0 0 0 0,1-1 0 0 0,27-8-197 0 0,-22 6 150 0 0,4-1-559 0 0,0-1-1 0 0,-1 1 1 0 0,1-2-1 0 0,-1 0 1 0 0,-1 0 0 0 0,1 0-1 0 0,-1-1 1 0 0,0-1 0 0 0,0 0-1 0 0,-1 0 1 0 0,0-1-1 0 0,12-18 1 0 0,-5 6-1444 0 0,-2-1 0 0 0,11-25 1 0 0,5-16 910 0 0,-21 34 4019 0 0,-9 22 1355 0 0,-10 18-664 0 0,-3 10-2446 0 0,1 1 1 0 0,0 0 0 0 0,2 1-1 0 0,1 0 1 0 0,-13 43-1 0 0,17-46-1622 0 0,1 1 0 0 0,1 0 0 0 0,1 0 0 0 0,0 0 0 0 0,2 0 0 0 0,1 0 0 0 0,2 27-1 0 0,6-21-5037 0 0,1-22 642 0 0,2-16 1343 0 0,11-31 603 0 0,-9 15 590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2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45 6081 0 0,'-1'-2'1101'0'0,"1"-1"-1"0"0,0 0 1 0 0,-1 1-1 0 0,1-1 1 0 0,0 1-1 0 0,1-1 1 0 0,-1 0-1 0 0,0 1 1 0 0,1-1-1 0 0,-1 1 1 0 0,2-3-1 0 0,-1 3-954 0 0,0 1-1 0 0,0 0 1 0 0,0 1 0 0 0,0-1-1 0 0,1 0 1 0 0,-1 0-1 0 0,0 0 1 0 0,0 1-1 0 0,1-1 1 0 0,-1 0 0 0 0,0 1-1 0 0,1 0 1 0 0,-1-1-1 0 0,1 1 1 0 0,-1 0 0 0 0,0-1-1 0 0,1 1 1 0 0,-1 0-1 0 0,1 0 1 0 0,-1 0 0 0 0,2 1-1 0 0,57 1 339 0 0,-56-2-464 0 0,-1 1-1 0 0,0-1 1 0 0,0 1 0 0 0,0 0-1 0 0,0-1 1 0 0,0 2 0 0 0,0-1-1 0 0,0 0 1 0 0,0 1-1 0 0,0-1 1 0 0,-1 1 0 0 0,1 0-1 0 0,-1 0 1 0 0,1 0-1 0 0,-1 0 1 0 0,4 4 0 0 0,-5-5 21 0 0,-1 1-1 0 0,1-1 1 0 0,-1 0 0 0 0,0 1 0 0 0,0-1 0 0 0,1 0 0 0 0,-1 1 0 0 0,0-1-1 0 0,0 0 1 0 0,0 1 0 0 0,0-1 0 0 0,-1 0 0 0 0,1 1 0 0 0,0-1 0 0 0,0 0-1 0 0,-1 1 1 0 0,1-1 0 0 0,-1 0 0 0 0,1 0 0 0 0,-1 1 0 0 0,0-1 0 0 0,1 0 0 0 0,-1 0-1 0 0,0 0 1 0 0,0 0 0 0 0,0 0 0 0 0,-1 1 0 0 0,-30 29 592 0 0,27-27-567 0 0,-19 15 114 0 0,6-5-109 0 0,1 0-1 0 0,0 1 1 0 0,2 1 0 0 0,-17 19 0 0 0,29-32-102 0 0,1 1 0 0 0,-1-1 0 0 0,1 0 0 0 0,0 1 0 0 0,0 0 0 0 0,0-1 1 0 0,1 1-1 0 0,-1 0 0 0 0,1 0 0 0 0,0 0 0 0 0,0 0 0 0 0,0 0 0 0 0,0 0 0 0 0,1 0 1 0 0,0 0-1 0 0,0 0 0 0 0,0 0 0 0 0,0 1 0 0 0,0-1 0 0 0,1 0 0 0 0,0 0 0 0 0,0 0 1 0 0,0 0-1 0 0,0 0 0 0 0,1 0 0 0 0,0-1 0 0 0,0 1 0 0 0,3 5 0 0 0,-3-6-101 0 0,0 0 0 0 0,0-1-1 0 0,1 1 1 0 0,-1-1 0 0 0,1 0-1 0 0,-1 0 1 0 0,1 0 0 0 0,0 0 0 0 0,0 0-1 0 0,0 0 1 0 0,0-1 0 0 0,0 1-1 0 0,0-1 1 0 0,0 0 0 0 0,1 0-1 0 0,-1 0 1 0 0,0-1 0 0 0,1 1-1 0 0,-1-1 1 0 0,1 0 0 0 0,-1 1-1 0 0,0-1 1 0 0,1-1 0 0 0,-1 1 0 0 0,0-1-1 0 0,1 1 1 0 0,-1-1 0 0 0,0 0-1 0 0,1 0 1 0 0,-1 0 0 0 0,4-3-1 0 0,10-4-602 0 0,0 0-1 0 0,0-2 0 0 0,-1 0 0 0 0,19-15 1 0 0,-27 19 631 0 0,19-17-652 0 0,41-41 0 0 0,-9 6 726 0 0,-62 71 4001 0 0,-9 21-2759 0 0,2-13-785 0 0,0 0-148 0 0,1 1 0 0 0,0 0 0 0 0,2 1 0 0 0,-9 43-1 0 0,16-66-228 0 0,0 0 0 0 0,0 1 0 0 0,-1-1 0 0 0,1 0 0 0 0,0 0 0 0 0,0 0 0 0 0,0 1 0 0 0,0-1 0 0 0,0 0 0 0 0,1 0 0 0 0,-1 1 0 0 0,0-1 0 0 0,0 0 0 0 0,0 0 0 0 0,0 0 0 0 0,0 1 0 0 0,0-1 0 0 0,0 0 0 0 0,0 0 0 0 0,0 0 0 0 0,1 1-1 0 0,-1-1 1 0 0,0 0 0 0 0,0 0 0 0 0,0 0 0 0 0,0 1 0 0 0,1-1 0 0 0,-1 0 0 0 0,0 0 0 0 0,0 0 0 0 0,0 0 0 0 0,0 0 0 0 0,1 0 0 0 0,-1 0 0 0 0,0 1 0 0 0,0-1 0 0 0,1 0 0 0 0,-1 0 0 0 0,0 0 0 0 0,0 0 0 0 0,1 0 0 0 0,14-4 755 0 0,21-14-939 0 0,-27 13 173 0 0,12-4-763 0 0,1 0 0 0 0,33-10 0 0 0,-20 11-3108 0 0,-1 1-4403 0 0,-21 6 1335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23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12427 0 0,'1'10'10409'0'0,"0"-9"-10062"0"0,12 1 2989 0 0,21-11-5359 0 0,-28 7 2608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38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6 2401 0 0,'-3'-5'4205'0'0,"3"5"-3957"0"0,-1 0-1 0 0,1 0 1 0 0,0 0-1 0 0,0 0 0 0 0,-1 0 1 0 0,1-1-1 0 0,0 1 1 0 0,-1 0-1 0 0,1 0 0 0 0,0 0 1 0 0,-1 0-1 0 0,1 0 1 0 0,0 0-1 0 0,-1 0 0 0 0,1 0 1 0 0,0 0-1 0 0,-1 1 1 0 0,-16 6 4293 0 0,-12 16-1384 0 0,27-22-2856 0 0,-1 2-214 0 0,-1 0-1 0 0,1 0 1 0 0,0 0 0 0 0,0 0 0 0 0,0 0 0 0 0,1 1 0 0 0,-1-1 0 0 0,1 1 0 0 0,-1 0-1 0 0,1 0 1 0 0,1 0 0 0 0,-1 0 0 0 0,0 0 0 0 0,1 0 0 0 0,-1 6 0 0 0,1-6-136 0 0,2 0 0 0 0,-1 0 0 0 0,0 1 1 0 0,1-1-1 0 0,0 0 0 0 0,0 0 0 0 0,0 0 0 0 0,0 0 1 0 0,1 0-1 0 0,0 0 0 0 0,-1 0 0 0 0,1 0 1 0 0,1-1-1 0 0,-1 1 0 0 0,6 6 0 0 0,-3-4-55 0 0,0-1-1 0 0,1 1 0 0 0,-1-1 1 0 0,1 0-1 0 0,1 0 0 0 0,-1 0 1 0 0,0-1-1 0 0,1 0 0 0 0,12 4 1 0 0,-17-6 97 0 0,1-1 1 0 0,0 0 0 0 0,0 0 0 0 0,0 0-1 0 0,0 0 1 0 0,0-1 0 0 0,0 1-1 0 0,0-1 1 0 0,0 0 0 0 0,0 0-1 0 0,0 0 1 0 0,0 0 0 0 0,0-1 0 0 0,0 1-1 0 0,0-1 1 0 0,0 1 0 0 0,-1-1-1 0 0,1 0 1 0 0,0 0 0 0 0,0-1-1 0 0,0 1 1 0 0,-1 0 0 0 0,1-1-1 0 0,-1 0 1 0 0,1 1 0 0 0,-1-1 0 0 0,4-4-1 0 0,-4 3 153 0 0,-1 0 1 0 0,1 1-1 0 0,-1-2 0 0 0,1 1 0 0 0,-1 0 0 0 0,0 0 0 0 0,0 0 1 0 0,0 0-1 0 0,-1-1 0 0 0,1 1 0 0 0,-1 0 0 0 0,0-1 0 0 0,1 1 1 0 0,-2-1-1 0 0,1 1 0 0 0,0 0 0 0 0,-1-1 0 0 0,1 1 0 0 0,-1 0 1 0 0,0 0-1 0 0,0-1 0 0 0,0 1 0 0 0,-1 0 0 0 0,-1-3 0 0 0,-1-2 144 0 0,0 0 0 0 0,-1 0 0 0 0,1 1-1 0 0,-1-1 1 0 0,-1 1 0 0 0,1 0-1 0 0,-1 1 1 0 0,-8-7 0 0 0,8 8-150 0 0,0 1 1 0 0,-1 0 0 0 0,1 0 0 0 0,-1 1-1 0 0,0-1 1 0 0,0 2 0 0 0,-13-5 0 0 0,18 7-234 0 0,0-1 1 0 0,0 0 0 0 0,-1 1-1 0 0,1 0 1 0 0,0-1-1 0 0,-1 1 1 0 0,1 0-1 0 0,0 0 1 0 0,-1 1 0 0 0,1-1-1 0 0,0 0 1 0 0,-1 1-1 0 0,1-1 1 0 0,0 1 0 0 0,-1 0-1 0 0,1 0 1 0 0,0 0-1 0 0,0 0 1 0 0,0 0 0 0 0,0 0-1 0 0,0 0 1 0 0,0 1-1 0 0,0-1 1 0 0,1 1 0 0 0,-1 0-1 0 0,0-1 1 0 0,1 1-1 0 0,-3 3 1 0 0,4-4-240 0 0,-1 0 1 0 0,1 0-1 0 0,-1 0 1 0 0,1 0-1 0 0,0 0 1 0 0,0 0-1 0 0,-1 0 1 0 0,1 0-1 0 0,0 0 1 0 0,0 0-1 0 0,0 0 1 0 0,0 0-1 0 0,0 0 1 0 0,0 0-1 0 0,0 0 1 0 0,0 0-1 0 0,1 0 1 0 0,-1 1-1 0 0,1-1-98 0 0,-1-1 0 0 0,0 1 1 0 0,1 0-1 0 0,-1-1 0 0 0,0 1 0 0 0,1-1 0 0 0,-1 1 0 0 0,1 0 1 0 0,-1-1-1 0 0,1 1 0 0 0,-1-1 0 0 0,1 1 0 0 0,-1-1 1 0 0,1 0-1 0 0,0 1 0 0 0,-1-1 0 0 0,1 1 0 0 0,0-1 0 0 0,-1 0 1 0 0,1 0-1 0 0,0 1 0 0 0,-1-1 0 0 0,1 0 0 0 0,0 0 0 0 0,1 0 1 0 0,9 1-3554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38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4017 0 0,'7'1'12768'0'0,"-7"-1"-12528"0"0,4 16 3156 0 0,-4 18-2927 0 0,-3-3-211 0 0,-1-1-1 0 0,-10 31 1 0 0,3-9-3361 0 0,12-54 2873 0 0,0-1 0 0 0,1 0 0 0 0,0 0 0 0 0,0 1 0 0 0,0-1 0 0 0,0 1 0 0 0,0-1 0 0 0,0 1 0 0 0,1 0 0 0 0,-1 0 0 0 0,5-3 0 0 0,33-21 793 0 0,-31 22-451 0 0,0 0 0 0 0,0 0 0 0 0,0 1 0 0 0,13-3 0 0 0,10 3-1142 0 0,-3 10-4598 0 0,-19 0-564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38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14515 0 0,'-7'1'8840'0'0,"7"-1"-8601"0"0,-8 12 1902 0 0,-3 12-2176 0 0,8-15 82 0 0,1 0 1 0 0,0 0-1 0 0,1 0 0 0 0,0 1 1 0 0,0-1-1 0 0,1 0 0 0 0,0 1 1 0 0,1-1-1 0 0,0 0 0 0 0,1 0 0 0 0,-1 0 1 0 0,4 10-1 0 0,-4-16-178 0 0,0 1 0 0 0,0-1 0 0 0,1 1 0 0 0,-1-1 1 0 0,1 0-1 0 0,-1 0 0 0 0,1 1 0 0 0,0-1 0 0 0,0 0 0 0 0,0-1 0 0 0,1 1 0 0 0,-1 0 0 0 0,1-1 1 0 0,-1 1-1 0 0,1-1 0 0 0,0 0 0 0 0,0 0 0 0 0,0 0 0 0 0,0 0 0 0 0,0 0 0 0 0,1-1 0 0 0,-1 1 0 0 0,0-1 1 0 0,1 0-1 0 0,-1 0 0 0 0,1 0 0 0 0,0-1 0 0 0,-1 1 0 0 0,1-1 0 0 0,-1 0 0 0 0,1 0 0 0 0,0 0 1 0 0,5-1-1 0 0,-2-1-865 0 0,-1-1 0 0 0,1 1 1 0 0,-1-1-1 0 0,0 0 0 0 0,0-1 1 0 0,0 1-1 0 0,-1-1 1 0 0,1-1-1 0 0,-1 1 0 0 0,0-1 1 0 0,0 1-1 0 0,0-1 0 0 0,-1-1 1 0 0,1 1-1 0 0,-1-1 1 0 0,-1 0-1 0 0,4-6 0 0 0,10-30 1372 0 0,-16 38 814 0 0,0-1-1 0 0,-1 1 1 0 0,1-1-1 0 0,-1 1 0 0 0,0-1 1 0 0,-1-8-1 0 0,-4-1 6762 0 0,0 25-4686 0 0,0 25-2474 0 0,3-6-1210 0 0,0 71 1336 0 0,7-51-5071 0 0,8-4-7443 0 0,-8-34 5383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39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23 18908 0 0,'-16'69'4097'0'0,"-12"91"-2968"0"0,35-198-1726 0 0,1 0 0 0 0,3 0-1 0 0,1 1 1 0 0,18-39-1 0 0,-30 75 597 0 0,1 0 1 0 0,-1-1-1 0 0,1 1 0 0 0,-1 0 0 0 0,1-1 1 0 0,0 1-1 0 0,-1 0 0 0 0,1 0 0 0 0,0 0 0 0 0,0-1 1 0 0,0 1-1 0 0,0 0 0 0 0,0 0 0 0 0,0 0 1 0 0,0 0-1 0 0,0 1 0 0 0,1-1 0 0 0,-1 0 0 0 0,0 0 1 0 0,0 1-1 0 0,1-1 0 0 0,-1 1 0 0 0,1-1 1 0 0,-1 1-1 0 0,2-1 0 0 0,-1 2-8 0 0,-1-1 0 0 0,1 1 0 0 0,-1 0 0 0 0,0 0 0 0 0,1 0 0 0 0,-1 0 0 0 0,0 0 0 0 0,0 0 0 0 0,1 0 0 0 0,-1 0 0 0 0,0 0 0 0 0,0 0 0 0 0,0 1 0 0 0,0-1 0 0 0,-1 0 0 0 0,1 1 0 0 0,0-1 0 0 0,0 3 0 0 0,5 10 88 0 0,0 1 0 0 0,-1 0 0 0 0,3 21-1 0 0,-7-31-95 0 0,0 1 1 0 0,-1 0-1 0 0,0 0 0 0 0,0 0 0 0 0,0 0 0 0 0,-1 0 1 0 0,1 0-1 0 0,-2-1 0 0 0,1 1 0 0 0,0 0 0 0 0,-1-1 1 0 0,0 1-1 0 0,-1-1 0 0 0,1 1 0 0 0,-1-1 0 0 0,0 0 1 0 0,0 0-1 0 0,-1-1 0 0 0,1 1 0 0 0,-1 0 0 0 0,0-1 1 0 0,0 0-1 0 0,-1 0 0 0 0,-7 5 0 0 0,12-9-2 0 0,-1 0 1 0 0,1 1-1 0 0,0-1 1 0 0,-1 0-1 0 0,1 0 0 0 0,0 0 1 0 0,0 0-1 0 0,-1 1 0 0 0,1-1 1 0 0,0 0-1 0 0,0 0 0 0 0,0 1 1 0 0,-1-1-1 0 0,1 0 0 0 0,0 0 1 0 0,0 1-1 0 0,0-1 0 0 0,0 0 1 0 0,0 0-1 0 0,0 1 0 0 0,-1-1 1 0 0,1 0-1 0 0,0 1 1 0 0,0-1-1 0 0,0 0 0 0 0,0 1 1 0 0,0-1-1 0 0,0 0 0 0 0,0 1 1 0 0,0-1-1 0 0,0 0 0 0 0,0 0 1 0 0,0 1-1 0 0,1-1 0 0 0,10 5-394 0 0,24-4-60 0 0,-29-1 330 0 0,94-3-1830 0 0,-33-8-6939 0 0,-46 7 3749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1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11466 0 0,'1'15'3033'0'0,"1"2"-704"0"0,-2 3-561 0 0,0-3-592 0 0,0-7-552 0 0,0-3-624 0 0,1-5-1256 0 0,2-11-5721 0 0,7 10-697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39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9146 0 0,'-2'3'9976'0'0,"10"4"-7336"0"0,10 4-2588 0 0,25-1 180 0 0,10 4-1926 0 0,-49-13 792 0 0,-1 0 1 0 0,0 1 0 0 0,0-1 0 0 0,0 1-1 0 0,0 0 1 0 0,-1 0 0 0 0,5 3-1 0 0</inkml:trace>
  <inkml:trace contextRef="#ctx0" brushRef="#br0" timeOffset="1">20 96 10226 0 0,'9'2'7945'0'0,"11"11"-6434"0"0,-8-5-1097 0 0,-9-6-391 0 0,0-1 0 0 0,1 0 0 0 0,-1 1 0 0 0,1-1 0 0 0,-1-1 0 0 0,1 1 0 0 0,-1 0-1 0 0,1-1 1 0 0,4 0 0 0 0,-5 0-510 0 0,1 0 0 0 0,-1-1 0 0 0,0 0 0 0 0,0 1 0 0 0,1-1 0 0 0,-1 0 0 0 0,0-1 0 0 0,5-2 0 0 0,-2 1-710 0 0,-1-1 1 0 0,0 0 0 0 0,0 0-1 0 0,-1 0 1 0 0,1-1 0 0 0,-1 0-1 0 0,0 0 1 0 0,0 0 0 0 0,0 0-1 0 0,2-6 1 0 0,4-6-1114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40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2 5345 0 0,'-6'-2'12604'0'0,"6"2"-12391"0"0,-7 14 3854 0 0,-3 22-3241 0 0,9-35-500 0 0,-20 116 1388 0 0,9-46-4122 0 0,-4-1-10025 0 0,11-53 5676 0 0</inkml:trace>
  <inkml:trace contextRef="#ctx0" brushRef="#br0" timeOffset="1">17 344 18884 0 0,'-2'2'398'0'0,"0"0"-1"0"0,1 0 1 0 0,-1 1 0 0 0,1-1 0 0 0,0 1-1 0 0,-1-1 1 0 0,1 1 0 0 0,0 0-1 0 0,1-1 1 0 0,-1 1 0 0 0,0 0-1 0 0,1-1 1 0 0,-1 1 0 0 0,1 0-1 0 0,0 0 1 0 0,0 3 0 0 0,1-2-239 0 0,-1 0 0 0 0,1 0 0 0 0,0 0-1 0 0,0-1 1 0 0,1 1 0 0 0,-1 0 0 0 0,1 0 0 0 0,0-1 0 0 0,0 1 0 0 0,3 4 0 0 0,-1-3-243 0 0,0 0 1 0 0,1 0-1 0 0,0 0 1 0 0,0 0 0 0 0,0-1-1 0 0,0 1 1 0 0,1-1-1 0 0,-1-1 1 0 0,1 1 0 0 0,0-1-1 0 0,0 0 1 0 0,13 4-1 0 0,-13-5-617 0 0,0-1 0 0 0,0 0 0 0 0,0-1 0 0 0,0 1 0 0 0,8-1-1 0 0,15-7-8191 0 0,-12 0 590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40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16852 0 0,'-10'17'4312'0'0,"-1"18"-2739"0"0,3-12-688 0 0,-21 43 255 0 0,15-38-1024 0 0,-10 33 1 0 0,23-60-128 0 0,1-1 0 0 0,-1 1 1 0 0,1 0-1 0 0,0 0 0 0 0,-1 0 1 0 0,1 0-1 0 0,0-1 0 0 0,-1 1 0 0 0,1 0 1 0 0,0 0-1 0 0,0 0 0 0 0,0 0 1 0 0,0 0-1 0 0,0 0 0 0 0,0 0 1 0 0,0 0-1 0 0,0-1 0 0 0,0 1 1 0 0,1 0-1 0 0,-1 0 0 0 0,0 0 1 0 0,1 0-1 0 0,-1 0 0 0 0,0-1 0 0 0,1 1 1 0 0,-1 0-1 0 0,1 0 0 0 0,-1-1 1 0 0,1 1-1 0 0,-1 0 0 0 0,1 0 1 0 0,0-1-1 0 0,-1 1 0 0 0,1-1 1 0 0,0 1-1 0 0,0-1 0 0 0,-1 1 1 0 0,1-1-1 0 0,0 1 0 0 0,0-1 0 0 0,0 0 1 0 0,0 1-1 0 0,-1-1 0 0 0,1 0 1 0 0,0 0-1 0 0,0 0 0 0 0,2 1 1 0 0,5-1-88 0 0,0 0 0 0 0,0-1 0 0 0,0 0 0 0 0,14-4 0 0 0,3 1 64 0 0,-14 3 52 0 0,1 1-1 0 0,-1-1 0 0 0,0 2 0 0 0,0 0 0 0 0,15 3 0 0 0,-24-4 27 0 0,0 1 1 0 0,0-1-1 0 0,0 1 0 0 0,0 0 0 0 0,0 0 0 0 0,0 0 0 0 0,0 0 0 0 0,0 0 0 0 0,0 0 0 0 0,-1 0 1 0 0,1 1-1 0 0,0-1 0 0 0,-1 1 0 0 0,1-1 0 0 0,-1 1 0 0 0,0 0 0 0 0,1-1 0 0 0,-1 1 1 0 0,0 0-1 0 0,0 0 0 0 0,0 0 0 0 0,0 0 0 0 0,-1 0 0 0 0,1 0 0 0 0,0 0 0 0 0,-1 0 0 0 0,0 0 1 0 0,1 0-1 0 0,-1 0 0 0 0,0 0 0 0 0,0 1 0 0 0,0-1 0 0 0,0 0 0 0 0,0 0 0 0 0,-1 2 0 0 0,-1 9 167 0 0,-1 0 0 0 0,-1 0 0 0 0,0 0-1 0 0,0-1 1 0 0,-1 0 0 0 0,-1 0-1 0 0,-9 17 1 0 0,9-21-628 0 0,0 1 0 0 0,0-1-1 0 0,-1 0 1 0 0,0 0 0 0 0,-15 12 0 0 0,21-19-206 0 0,0 0-1 0 0,-1 0 1 0 0,1 0-1 0 0,-1 0 1 0 0,1 0 0 0 0,-1-1-1 0 0,1 1 1 0 0,-1-1 0 0 0,1 1-1 0 0,-1-1 1 0 0,0 1 0 0 0,1-1-1 0 0,-1 0 1 0 0,0 0-1 0 0,1 0 1 0 0,-1 0 0 0 0,0 0-1 0 0,1 0 1 0 0,-1 0 0 0 0,-2-1-1 0 0,-10-2-7148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41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21213 0 0,'8'7'926'0'0,"0"0"1"0"0,1-1 0 0 0,1 0 0 0 0,12 7-1 0 0,-16-11-889 0 0,-1 0-1 0 0,0-1 0 0 0,1 1 1 0 0,-1-1-1 0 0,1 0 0 0 0,-1 0 0 0 0,1-1 1 0 0,-1 0-1 0 0,1 0 0 0 0,8-1 1 0 0,-2 0-674 0 0,0-2 0 0 0,0 1 1 0 0,22-9-1 0 0,-27 8-1494 0 0,0 0-1 0 0,0 0 1 0 0,-1-1-1 0 0,9-6 0 0 0,1-3-6124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41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45 11098 0 0,'0'-1'287'0'0,"0"1"-1"0"0,-1-1 0 0 0,1 1 0 0 0,0-1 0 0 0,-1 1 0 0 0,1 0 0 0 0,-1-1 1 0 0,1 1-1 0 0,-1-1 0 0 0,1 1 0 0 0,-1 0 0 0 0,1 0 0 0 0,-1-1 0 0 0,1 1 1 0 0,-1 0-1 0 0,0 0 0 0 0,1 0 0 0 0,-1-1 0 0 0,1 1 0 0 0,-1 0 0 0 0,0 0 1 0 0,1 0-1 0 0,-1 0 0 0 0,1 0 0 0 0,-1 0 0 0 0,0 0 0 0 0,1 0 0 0 0,-1 1 1 0 0,1-1-1 0 0,-1 0 0 0 0,0 0 0 0 0,0 1 0 0 0,-19 16 2283 0 0,-9 27-2045 0 0,25-37-451 0 0,1 1 0 0 0,0-1 0 0 0,0 0 0 0 0,1 1-1 0 0,0 0 1 0 0,-2 10 0 0 0,4-17-66 0 0,0 0 0 0 0,0 0 0 0 0,0 0 0 0 0,0 0 0 0 0,0 0 0 0 0,0 0 0 0 0,0 1 0 0 0,0-1 0 0 0,0 0 0 0 0,0 0 0 0 0,1 0 0 0 0,-1 0 0 0 0,1 0 0 0 0,-1 0 1 0 0,1 0-1 0 0,-1 0 0 0 0,1 0 0 0 0,-1 0 0 0 0,1 0 0 0 0,0-1 0 0 0,0 2 0 0 0,1-1 2 0 0,-1-1 0 0 0,1 1 0 0 0,-1-1 0 0 0,1 1 0 0 0,0-1 1 0 0,-1 0-1 0 0,1 1 0 0 0,-1-1 0 0 0,1 0 0 0 0,0 0 0 0 0,-1 0 0 0 0,1-1 0 0 0,-1 1 1 0 0,1 0-1 0 0,0-1 0 0 0,-1 1 0 0 0,1-1 0 0 0,-1 1 0 0 0,3-2 0 0 0,2-1 62 0 0,-1 0 0 0 0,0-1 0 0 0,0 1 0 0 0,0-1 0 0 0,0 0 0 0 0,0 0 0 0 0,-1-1 0 0 0,0 1 0 0 0,0-1 0 0 0,0 0 0 0 0,0 0 0 0 0,-1 0 0 0 0,5-11 0 0 0,-2 3-110 0 0,1 0 0 0 0,-2-1 0 0 0,0 0 0 0 0,5-24 0 0 0,-10 37 23 0 0,1 0-1 0 0,-1 0 1 0 0,0 0-1 0 0,0 1 1 0 0,0-1-1 0 0,1 0 1 0 0,-1 0-1 0 0,0 0 1 0 0,0 0-1 0 0,0 1 1 0 0,0-1-1 0 0,0 0 1 0 0,-1 0-1 0 0,1 0 1 0 0,0 0-1 0 0,0 1 1 0 0,-1-1-1 0 0,1 0 1 0 0,0 0-1 0 0,-1 0 1 0 0,1 1-1 0 0,0-1 1 0 0,-1 0-1 0 0,1 1 1 0 0,-2-2-1 0 0,1 2-13 0 0,0-1 0 0 0,0 1 0 0 0,0 0 0 0 0,0 0 0 0 0,0 0 0 0 0,0 0 0 0 0,0 0 0 0 0,0 0 0 0 0,0 0 0 0 0,0 0 0 0 0,0 0 0 0 0,0 1 0 0 0,0-1 0 0 0,0 0 0 0 0,0 1 0 0 0,0-1 0 0 0,-2 1 0 0 0,-43 30-1149 0 0,42-28 1023 0 0,-45 38-2575 0 0,2 3-3429 0 0,2-4-1424 0 0,21-16 2899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0:4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4 116 5385 0 0,'-1'2'539'0'0,"1"0"0"0"0,-1 1 0 0 0,1-1 0 0 0,-1 0 0 0 0,1 0-1 0 0,0 0 1 0 0,0 0 0 0 0,0 1 0 0 0,0-1 0 0 0,0 0 0 0 0,0 0 0 0 0,1 0 0 0 0,-1 0-1 0 0,1 1 1 0 0,-1-1 0 0 0,1 0 0 0 0,0 0 0 0 0,0 0 0 0 0,0 0 0 0 0,0 0 0 0 0,0-1-1 0 0,0 1 1 0 0,0 0 0 0 0,3 2 0 0 0,-1-2-293 0 0,0-1-1 0 0,0 0 1 0 0,-1 0 0 0 0,1 0-1 0 0,0 0 1 0 0,0-1-1 0 0,0 1 1 0 0,0-1 0 0 0,0 0-1 0 0,0 0 1 0 0,0 0 0 0 0,0 0-1 0 0,0 0 1 0 0,0-1-1 0 0,0 1 1 0 0,0-1 0 0 0,5-1-1 0 0,35-13 108 0 0,-1-1 0 0 0,0-2-1 0 0,77-47 1 0 0,-65 35-3944 0 0,0 1-4136 0 0,-62 35 7277 0 0,0-1-1 0 0,0 2 1 0 0,1-1 0 0 0,-11 12-1 0 0,-1 2 80 0 0,1-4 931 0 0,2 0 0 0 0,0 1 0 0 0,-13 19 1 0 0,25-30 31 0 0,0-1 0 0 0,0 1 0 0 0,1 0 1 0 0,0 0-1 0 0,0 0 0 0 0,1 0 0 0 0,-1 1 1 0 0,1-1-1 0 0,1 1 0 0 0,-1 0 1 0 0,1-1-1 0 0,0 1 0 0 0,1 0 0 0 0,0 13 1 0 0,0-19-474 0 0,0 0 1 0 0,0 1-1 0 0,1-1 1 0 0,-1 0-1 0 0,0 0 0 0 0,1 1 1 0 0,-1-1-1 0 0,1 0 1 0 0,0 0-1 0 0,-1 0 1 0 0,1 0-1 0 0,0 1 1 0 0,0-1-1 0 0,-1 0 1 0 0,1 0-1 0 0,0-1 1 0 0,0 1-1 0 0,0 0 0 0 0,0 0 1 0 0,0 0-1 0 0,0-1 1 0 0,1 1-1 0 0,0 0 1 0 0,1 0-28 0 0,0 0 1 0 0,0 0-1 0 0,0-1 1 0 0,0 1-1 0 0,1-1 1 0 0,-1 0-1 0 0,0 0 1 0 0,0 0-1 0 0,5-1 1 0 0,1 0-93 0 0,-1-1 1 0 0,0 0 0 0 0,-1 0-1 0 0,1-1 1 0 0,0 0 0 0 0,13-8-1 0 0,-14 6-101 0 0,-1 0-1 0 0,-1 0 0 0 0,1 0 0 0 0,-1-1 0 0 0,0 0 1 0 0,8-11-1 0 0,-11 14 72 0 0,0 0 0 0 0,0 0 0 0 0,0-1 0 0 0,0 1-1 0 0,-1-1 1 0 0,1 1 0 0 0,-1-1 0 0 0,0 1 0 0 0,0-1 0 0 0,0 0 0 0 0,-1 1 0 0 0,1-1 0 0 0,-1 0 0 0 0,0 0 0 0 0,-1-6 0 0 0,1 9 67 0 0,0 0 0 0 0,-1 0 0 0 0,0 0 0 0 0,1 1 0 0 0,-1-1 0 0 0,1 0 0 0 0,-1 0 0 0 0,0 0 0 0 0,0 1 0 0 0,1-1 0 0 0,-1 0 0 0 0,0 1 0 0 0,0-1 0 0 0,0 1 0 0 0,0-1 0 0 0,0 1 0 0 0,0-1 0 0 0,0 1 0 0 0,0-1 0 0 0,0 1 0 0 0,0 0 0 0 0,0 0 0 0 0,0 0 0 0 0,0-1 0 0 0,0 1 0 0 0,0 0 0 0 0,0 0 0 0 0,0 1 0 0 0,0-1 0 0 0,0 0 0 0 0,0 0 0 0 0,-2 1 0 0 0,-38 10 451 0 0,38-10-510 0 0,-16 7-484 0 0,1 0 0 0 0,1 0 0 0 0,-1 2 0 0 0,-25 19 0 0 0,-1 5-11034 0 0,34-25 3896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14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5721 0 0,'-14'48'4109'0'0,"10"-34"-1719"0"0,4-13-2287 0 0,0 0 1 0 0,0 0-1 0 0,0 1 1 0 0,0-1-1 0 0,0 0 1 0 0,0 1-1 0 0,1-1 1 0 0,-1 0-1 0 0,0 1 1 0 0,1-1-1 0 0,-1 0 1 0 0,0 0-1 0 0,1 1 1 0 0,0-1-1 0 0,-1 0 1 0 0,1 0-1 0 0,0 0 1 0 0,-1 0-1 0 0,1 0 1 0 0,0 0-1 0 0,0 0 1 0 0,0 0-1 0 0,0 0 1 0 0,0 0-1 0 0,0-1 1 0 0,0 1-1 0 0,0 0 1 0 0,1-1-1 0 0,-1 1 1 0 0,0-1-1 0 0,0 1 1 0 0,3 0-1 0 0,49 14 549 0 0,-38-12-499 0 0,17 5-4 0 0,1-1 0 0 0,1-2 1 0 0,-1-1-1 0 0,0-2 0 0 0,54-3 1 0 0,55-3 889 0 0,219 24 0 0 0,-334-18-921 0 0,49 2 382 0 0,0-4 0 0 0,0-3 0 0 0,-1-3 0 0 0,86-18-1 0 0,-75 8-28 0 0,1 3-1 0 0,170-1 0 0 0,196 36-268 0 0,-367-22-156 0 0,-52-1-224 0 0,1 2 1 0 0,44 6 0 0 0,-63-2-2040 0 0,-11 0-1334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4577 0 0,'9'-1'9189'0'0,"-11"5"-6329"0"0,-9 17-2689 0 0,1 6-127 0 0,0-1 0 0 0,2 2 1 0 0,0 0-1 0 0,2-1 0 0 0,-4 50 0 0 0,10-75 70 0 0,1 1 0 0 0,-1 0 0 0 0,0-1-1 0 0,1 1 1 0 0,0 0 0 0 0,-1-1-1 0 0,1 1 1 0 0,0-1 0 0 0,1 1 0 0 0,-1-1-1 0 0,0 1 1 0 0,1-1 0 0 0,-1 0 0 0 0,1 0-1 0 0,0 0 1 0 0,-1 0 0 0 0,1 0 0 0 0,0 0-1 0 0,0 0 1 0 0,0 0 0 0 0,1-1-1 0 0,-1 1 1 0 0,0-1 0 0 0,1 0 0 0 0,-1 0-1 0 0,1 1 1 0 0,-1-2 0 0 0,1 1 0 0 0,-1 0-1 0 0,5 0 1 0 0,8 3 156 0 0,1-1-1 0 0,1 0 1 0 0,27 0 0 0 0,-43-3-271 0 0,57-2 545 0 0,-47 0-512 0 0,1 1-1 0 0,-1 1 0 0 0,0 0 0 0 0,0 0 1 0 0,0 1-1 0 0,0 0 0 0 0,1 1 0 0 0,14 5 0 0 0,-17 0-576 0 0,-4 0-4484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21 5153 0 0,'-2'-20'3966'0'0,"6"20"-2970"0"0,3 10 1176 0 0,38 94 464 0 0,-26-69-2629 0 0,-13-25 62 0 0,-1-1-1 0 0,0 1 1 0 0,0 0 0 0 0,3 11 0 0 0,-8-19-46 0 0,0 0 1 0 0,0 0-1 0 0,0 0 1 0 0,0 0-1 0 0,0 0 1 0 0,0-1-1 0 0,-1 1 1 0 0,1 0-1 0 0,-1 0 1 0 0,0 0-1 0 0,1 0 0 0 0,-1-1 1 0 0,0 1-1 0 0,0 0 1 0 0,0-1-1 0 0,0 1 1 0 0,0-1-1 0 0,0 1 1 0 0,-1-1-1 0 0,1 1 1 0 0,0-1-1 0 0,-1 0 1 0 0,-1 2-1 0 0,-42 27 750 0 0,36-25-415 0 0,-5 3 199 0 0,7-4-453 0 0,-1 1-1 0 0,1-1 1 0 0,0 1-1 0 0,0 0 1 0 0,0 0-1 0 0,1 1 1 0 0,-8 8-1 0 0,14-8-1958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5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 1712 0 0,'-4'-2'8117'0'0,"4"2"-7988"0"0,-10 9 5442 0 0,-7 12-1357 0 0,13-16-4147 0 0,1 1-1 0 0,0 0 1 0 0,1-1 0 0 0,-1 1 0 0 0,1 0 0 0 0,0 1 0 0 0,1-1-1 0 0,0 0 1 0 0,0 0 0 0 0,0 1 0 0 0,0-1 0 0 0,1 1-1 0 0,0-1 1 0 0,1 0 0 0 0,-1 1 0 0 0,1-1 0 0 0,2 8-1 0 0,-2-10-104 0 0,0-1 0 0 0,1 1 0 0 0,-1-1 0 0 0,1 1-1 0 0,-1-1 1 0 0,1 0 0 0 0,0 0 0 0 0,0 0 0 0 0,1 0 0 0 0,-1 0-1 0 0,1 0 1 0 0,-1-1 0 0 0,1 1 0 0 0,0-1 0 0 0,0 0-1 0 0,0 0 1 0 0,0 0 0 0 0,0 0 0 0 0,0 0 0 0 0,1-1-1 0 0,-1 1 1 0 0,1-1 0 0 0,-1 0 0 0 0,1 0 0 0 0,-1 0-1 0 0,1-1 1 0 0,0 1 0 0 0,-1-1 0 0 0,1 0 0 0 0,7 0 0 0 0,9-3-55 0 0,-1 0 0 0 0,33-9 1 0 0,-36 7-36 0 0,-1 1 1 0 0,1 1 0 0 0,0 0-1 0 0,32 0 1 0 0,-31 7-1462 0 0,-13 1-2072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19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531 36 4969 0 0,'-6'-5'1092'0'0,"-1"1"-1"0"0,0 0 1 0 0,0 0 0 0 0,-1 1 0 0 0,1-1-1 0 0,-1 2 1 0 0,1-1 0 0 0,-1 1-1 0 0,0 1 1 0 0,0-1 0 0 0,-13 0 0 0 0,9 2-609 0 0,0 1 1 0 0,1 0 0 0 0,-1 1-1 0 0,0 0 1 0 0,1 0-1 0 0,-1 1 1 0 0,-12 6 0 0 0,-6 5-316 0 0,0 1 1 0 0,2 1-1 0 0,-1 2 0 0 0,-44 36 1 0 0,63-46-162 0 0,0 1 1 0 0,0 0-1 0 0,1 0 0 0 0,0 1 1 0 0,0 0-1 0 0,-13 22 0 0 0,20-29-20 0 0,1 0 0 0 0,-1 0-1 0 0,1 0 1 0 0,-1 0-1 0 0,1 0 1 0 0,0 1-1 0 0,0-1 1 0 0,1 0-1 0 0,-1 1 1 0 0,1-1-1 0 0,0 1 1 0 0,-1-1 0 0 0,2 0-1 0 0,-1 1 1 0 0,0-1-1 0 0,1 1 1 0 0,-1-1-1 0 0,1 0 1 0 0,0 1-1 0 0,0-1 1 0 0,0 0 0 0 0,1 0-1 0 0,-1 0 1 0 0,1 0-1 0 0,0 0 1 0 0,-1 0-1 0 0,1 0 1 0 0,1 0-1 0 0,-1-1 1 0 0,0 1 0 0 0,5 3-1 0 0,10 7-13 0 0,1 0 1 0 0,0-2-1 0 0,1 0 1 0 0,0-1-1 0 0,29 11 0 0 0,-27-13 46 0 0,0 2-1 0 0,-1 0 0 0 0,0 1 1 0 0,33 25-1 0 0,-48-32 99 0 0,0 1-1 0 0,-1-1 1 0 0,1 1-1 0 0,-1 0 1 0 0,0 0 0 0 0,0 1-1 0 0,-1-1 1 0 0,1 1-1 0 0,-1 0 1 0 0,-1 0-1 0 0,1 0 1 0 0,-1 0 0 0 0,0 1-1 0 0,0-1 1 0 0,-1 1-1 0 0,0-1 1 0 0,0 1 0 0 0,0 10-1 0 0,-2-7-13 0 0,0 0-1 0 0,0 0 1 0 0,-1 0-1 0 0,-1 0 0 0 0,1 0 1 0 0,-2 0-1 0 0,1-1 1 0 0,-1 1-1 0 0,-1-1 1 0 0,0 0-1 0 0,-9 13 1 0 0,3-8-135 0 0,-1 0 0 0 0,-1 0 1 0 0,0-2-1 0 0,-1 1 0 0 0,-1-2 1 0 0,1 0-1 0 0,-2 0 0 0 0,1-2 1 0 0,-2 0-1 0 0,1 0 0 0 0,-1-2 1 0 0,0 0-1 0 0,-1-1 0 0 0,1-1 1 0 0,-23 4-1 0 0,33-8-231 0 0,0 0-1 0 0,1-1 1 0 0,-1 0 0 0 0,0 0-1 0 0,0-1 1 0 0,-11-2 0 0 0,16 3-85 0 0,0-1-1 0 0,0 0 1 0 0,0 1 0 0 0,0-1 0 0 0,0 0 0 0 0,0 0-1 0 0,0 0 1 0 0,0-1 0 0 0,0 1 0 0 0,-2-3 0 0 0,3 4-96 0 0,0-1 0 0 0,0 0 0 0 0,1 0 0 0 0,-1 0 0 0 0,1 0 1 0 0,-1 0-1 0 0,1 0 0 0 0,-1 0 0 0 0,1-1 0 0 0,-1 1 0 0 0,1 0 1 0 0,0 0-1 0 0,0 0 0 0 0,-1 0 0 0 0,1 0 0 0 0,0-1 1 0 0,0 1-1 0 0,0 0 0 0 0,0 0 0 0 0,1-3 0 0 0,3-6-5841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5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5457 0 0,'-13'3'8408'0'0,"11"3"-3938"0"0,3-4-4366 0 0,1 0 0 0 0,-1 0 1 0 0,0-1-1 0 0,1 1 0 0 0,-1-1 0 0 0,1 0 1 0 0,0 1-1 0 0,-1-1 0 0 0,1 0 0 0 0,3 2 0 0 0,2-1-112 0 0,0 1 0 0 0,1-1 0 0 0,-1 0 0 0 0,0-1 0 0 0,1 0 0 0 0,0 0 0 0 0,-1-1 0 0 0,1 0 0 0 0,0 0 0 0 0,-1 0 0 0 0,1-1 0 0 0,10-3 0 0 0,31-1-1425 0 0,-78 50 3024 0 0,27-40-1562 0 0,1 1 0 0 0,0 0 0 0 0,0 0 0 0 0,1 0 0 0 0,-1 0 0 0 0,1 0 0 0 0,0 0 0 0 0,1 0 0 0 0,0 0 0 0 0,1 7 0 0 0,2 3-1135 0 0,0 0 0 0 0,9 24 0 0 0,-12-39 799 0 0,-1 0 0 0 0,0 0 0 0 0,1 0 0 0 0,-1 0 0 0 0,1 0 0 0 0,0 0 0 0 0,-1 0 0 0 0,1 0 0 0 0,0-1 1 0 0,-1 1-1 0 0,1 0 0 0 0,0 0 0 0 0,0-1 0 0 0,0 1 0 0 0,1 1 0 0 0,-1-2 105 0 0,-1 0 0 0 0,1 0 0 0 0,-1 0 0 0 0,1 0 1 0 0,-1 0-1 0 0,1 0 0 0 0,-1 0 0 0 0,1 0 0 0 0,-1 0 0 0 0,1-1 0 0 0,-1 1 0 0 0,1 0 0 0 0,-1 0 0 0 0,1 0 0 0 0,-1-1 0 0 0,1 1 0 0 0,-1 0 0 0 0,1 0 0 0 0,-1-1 0 0 0,1 1 1 0 0,-1 0-1 0 0,1-1 0 0 0,-1 1 0 0 0,0-1 0 0 0,1 1 0 0 0,-1 0 0 0 0,0-1 0 0 0,0 1 0 0 0,1-1 0 0 0,-1 0 0 0 0,7-9-3323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13491 0 0,'-6'4'7467'0'0,"7"4"-5087"0"0,12 5-2394 0 0,39 3-136 0 0,-44-15 142 0 0,-1 0 0 0 0,0 1-1 0 0,1 0 1 0 0,-1 0 0 0 0,0 1 0 0 0,-1 0 0 0 0,1 0 0 0 0,0 1 0 0 0,7 5 0 0 0,-13-8 15 0 0,0 0 0 0 0,0 0 1 0 0,-1 0-1 0 0,1 1 0 0 0,0-1 0 0 0,-1 0 0 0 0,1 0 1 0 0,-1 1-1 0 0,1-1 0 0 0,-1 0 0 0 0,0 1 1 0 0,1-1-1 0 0,-1 0 0 0 0,0 1 0 0 0,0-1 0 0 0,0 0 1 0 0,0 1-1 0 0,0-1 0 0 0,0 0 0 0 0,-1 1 1 0 0,1-1-1 0 0,0 0 0 0 0,-1 1 0 0 0,1-1 0 0 0,-1 0 1 0 0,1 1-1 0 0,-1-1 0 0 0,0 0 0 0 0,1 0 1 0 0,-1 0-1 0 0,0 0 0 0 0,0 0 0 0 0,0 0 0 0 0,0 0 1 0 0,-1 2-1 0 0,-6 5 26 0 0,0 1 0 0 0,-1-2 0 0 0,-10 9 0 0 0,12-10-138 0 0,-26 18-432 0 0,22-17 218 0 0,1 0 1 0 0,0 1-1 0 0,0 1 0 0 0,-11 12 1 0 0,21-21 285 0 0,0 1 0 0 0,0 0 0 0 0,0-1 1 0 0,-1 1-1 0 0,1-1 0 0 0,0 1 0 0 0,0 0 0 0 0,0-1 1 0 0,0 1-1 0 0,0-1 0 0 0,0 1 0 0 0,0 0 0 0 0,0-1 1 0 0,0 1-1 0 0,0-1 0 0 0,0 1 0 0 0,1 0 0 0 0,-1-1 0 0 0,0 1 1 0 0,0-1-1 0 0,1 1 0 0 0,-1-1 0 0 0,0 1 0 0 0,1-1 1 0 0,-1 1-1 0 0,0-1 0 0 0,1 1 0 0 0,-1-1 0 0 0,1 1 1 0 0,-1-1-1 0 0,1 1 0 0 0,-1-1 0 0 0,1 0 0 0 0,-1 1 0 0 0,1-1 1 0 0,-1 0-1 0 0,1 0 0 0 0,-1 1 0 0 0,1-1 0 0 0,-1 0 1 0 0,1 0-1 0 0,1 0 0 0 0,25 10-175 0 0,142 23-527 0 0,-55-19-4533 0 0,-113-14 4957 0 0,0 0 0 0 0,0 1 1 0 0,0-1-1 0 0,0 0 0 0 0,1 0 0 0 0,-1 0 0 0 0,0-1 0 0 0,0 1 0 0 0,0 0 0 0 0,0 0 1 0 0,0-1-1 0 0,0 1 0 0 0,1 0 0 0 0,-1-1 0 0 0,0 1 0 0 0,0-1 0 0 0,0 0 0 0 0,0 1 0 0 0,-1-1 1 0 0,1 0-1 0 0,0 1 0 0 0,0-1 0 0 0,0 0 0 0 0,1-1 0 0 0,-2 0 162 0 0,1 1 0 0 0,0-1 0 0 0,0 0-1 0 0,-1 0 1 0 0,1 0 0 0 0,-1 1 0 0 0,0-1 0 0 0,1 0 0 0 0,-1 0-1 0 0,0 0 1 0 0,0 0 0 0 0,0 0 0 0 0,-1-3 0 0 0,1 1 103 0 0,-1 0 0 0 0,0 0 0 0 0,0 0 1 0 0,-1 0-1 0 0,1 0 0 0 0,-1 0 0 0 0,1 0 1 0 0,-1 0-1 0 0,0 1 0 0 0,-1-1 0 0 0,1 1 0 0 0,-6-7 1 0 0,-5 0-1904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6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48 3017 0 0,'-3'2'1009'0'0,"-1"0"0"0"0,1 0 0 0 0,0 1 0 0 0,0-1 0 0 0,0 1 0 0 0,0 0 0 0 0,1 0 0 0 0,-1 0 0 0 0,1 0 0 0 0,-5 7 0 0 0,9-11-683 0 0,-1-1 0 0 0,0 1 0 0 0,1-1 0 0 0,-1 1 0 0 0,0 0 0 0 0,1 0 0 0 0,-1 0-1 0 0,1 0 1 0 0,0 0 0 0 0,-1 0 0 0 0,1 0 0 0 0,0 1 0 0 0,0-1 0 0 0,1 0 0 0 0,28-8-630 0 0,30 2-67 0 0,-50 7-718 0 0,0-1 0 0 0,0 0 0 0 0,0-1 0 0 0,19-5 0 0 0,-28 6 687 0 0,-1 0 0 0 0,1 0 0 0 0,0 0 0 0 0,-1 0 0 0 0,1 0 0 0 0,-1 0 0 0 0,0-1 0 0 0,1 1 0 0 0,-1 0 0 0 0,0-1 0 0 0,0 1 0 0 0,0-1 0 0 0,0 0 0 0 0,1-1 0 0 0,13-14-3240 0 0,2 15 1645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7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4 4505 0 0,'-1'-1'429'0'0,"0"1"0"0"0,0-1 0 0 0,0 1 0 0 0,0 0 0 0 0,-1-1 0 0 0,1 1 0 0 0,0 0 0 0 0,0 0 0 0 0,0-1 0 0 0,0 1 0 0 0,0 0 0 0 0,0 0 0 0 0,-1 1 0 0 0,1-1 0 0 0,0 0 0 0 0,0 0 0 0 0,0 0-1 0 0,0 1 1 0 0,0-1 0 0 0,0 1 0 0 0,0-1 0 0 0,0 1 0 0 0,-1 0 0 0 0,-1 1 83 0 0,1 0-1 0 0,-1 0 0 0 0,1 0 0 0 0,0 0 0 0 0,0 0 1 0 0,0 1-1 0 0,1-1 0 0 0,-4 6 0 0 0,-2 7-190 0 0,0 1-1 0 0,-8 27 0 0 0,9-25-40 0 0,-16 66-332 0 0,15-47-2615 0 0,1-10-2119 0 0,6-24 4058 0 0,-1 0-1 0 0,1-1 0 0 0,-1 1 1 0 0,0 0-1 0 0,0 0 0 0 0,-1 0 0 0 0,1-1 1 0 0,0 1-1 0 0,-1 0 0 0 0,0-1 0 0 0,1 0 1 0 0,-4 4-1 0 0,4-5 815 0 0,0-1 1 0 0,0 1 0 0 0,0 0-1 0 0,0-1 1 0 0,0 1 0 0 0,0-1-1 0 0,0 1 1 0 0,0-1-1 0 0,0 0 1 0 0,0 1 0 0 0,0-1-1 0 0,0 0 1 0 0,0 0-1 0 0,-2 0 1 0 0,2 0 608 0 0,-1 0 0 0 0,0 0-1 0 0,1 0 1 0 0,-1-1 0 0 0,0 1 0 0 0,1-1-1 0 0,-1 1 1 0 0,1-1 0 0 0,-1 0 0 0 0,1 0-1 0 0,-3-1 2095 0 0,13 1 2697 0 0,11 2-4599 0 0,-18 0-445 0 0,17 0-131 0 0,0 2 1 0 0,18 5-1 0 0,-32-7-308 0 0,-1 0-1 0 0,0 0 1 0 0,1 1-1 0 0,-1 0 0 0 0,0-1 1 0 0,0 2-1 0 0,0-1 1 0 0,0 0-1 0 0,-1 1 0 0 0,1-1 1 0 0,-1 1-1 0 0,1 0 1 0 0,-1 0-1 0 0,5 7 1 0 0,-7-8-252 0 0,0-1 0 0 0,0 1 0 0 0,-1 0 0 0 0,1 0 1 0 0,-1 0-1 0 0,1 0 0 0 0,-1 0 0 0 0,1 0 0 0 0,-1 0 1 0 0,0 0-1 0 0,0 0 0 0 0,0 0 0 0 0,0 0 0 0 0,-1 0 1 0 0,0 3-1 0 0,1-4-207 0 0,0 0 0 0 0,0 0 0 0 0,0 0 1 0 0,-1 0-1 0 0,1 0 0 0 0,0 0 0 0 0,-1 0 1 0 0,1 0-1 0 0,-1 0 0 0 0,1 0 0 0 0,-1 0 1 0 0,0-1-1 0 0,1 1 0 0 0,-1 0 0 0 0,0-1 1 0 0,1 1-1 0 0,-1 0 0 0 0,0-1 0 0 0,0 1 1 0 0,0 0-1 0 0,1-1 0 0 0,-1 0 0 0 0,0 1 1 0 0,0-1-1 0 0,0 1 0 0 0,-2-1 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7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12315 0 0,'1'2'4608'0'0,"5"7"-799"0"0,11 11-3270 0 0,-16-19-553 0 0,0 0 0 0 0,0 0 0 0 0,0 0 1 0 0,0 0-1 0 0,0 0 0 0 0,0 0 0 0 0,0-1 0 0 0,0 1 0 0 0,0 0 0 0 0,0-1 1 0 0,1 1-1 0 0,-1 0 0 0 0,0-1 0 0 0,0 0 0 0 0,1 1 0 0 0,-1-1 1 0 0,0 0-1 0 0,0 0 0 0 0,1 0 0 0 0,-1 1 0 0 0,0-1 0 0 0,1-1 1 0 0,-1 1-1 0 0,0 0 0 0 0,1 0 0 0 0,-1 0 0 0 0,0-1 0 0 0,1 1 0 0 0,-1-1 1 0 0,2 0-1 0 0,-3 1 19 0 0,0 0 1 0 0,1 0 0 0 0,-1 0-1 0 0,0-1 1 0 0,1 1-1 0 0,-1 0 1 0 0,0 0-1 0 0,1-1 1 0 0,-1 1 0 0 0,0 0-1 0 0,1-1 1 0 0,-1 1-1 0 0,0 0 1 0 0,0-1 0 0 0,1 1-1 0 0,-1 0 1 0 0,0-1-1 0 0,0 1 1 0 0,0 0-1 0 0,0-1 1 0 0,1 1 0 0 0,-1-1-1 0 0,0 1 1 0 0,0 0-1 0 0,0-1 1 0 0,0 1-1 0 0,0-1 1 0 0,0 1 0 0 0,0 0-1 0 0,0-1 1 0 0,0 1-1 0 0,0-1 1 0 0,0 1 0 0 0,-1 0-1 0 0,1-1 1 0 0,0 1-1 0 0,0-1 1 0 0,0 1-1 0 0,0 0 1 0 0,-1-1 0 0 0,1 1-1 0 0,0 0 1 0 0,0-1-1 0 0,-1 1 1 0 0,1 0 0 0 0,0-1-1 0 0,0 1 1 0 0,-1 0-1 0 0,1 0 1 0 0,0-1-1 0 0,-1 1 1 0 0,1 0 0 0 0,0 0-1 0 0,-1 0 1 0 0,1-1-1 0 0,-1 1 1 0 0,1 0 0 0 0,0 0-1 0 0,-1 0 1 0 0,1 0-1 0 0,-1 0 1 0 0,1 0-1 0 0,-1 0 1 0 0,-26-6-194 0 0,21 6 287 0 0,0 1-1 0 0,0 0 1 0 0,1 0-1 0 0,-1 1 1 0 0,1-1-1 0 0,-1 1 1 0 0,1 1 0 0 0,0-1-1 0 0,0 1 1 0 0,0 0-1 0 0,0 0 1 0 0,0 0-1 0 0,1 0 1 0 0,-1 1-1 0 0,1 0 1 0 0,0 0-1 0 0,-4 5 1 0 0,6-6-79 0 0,1-1 0 0 0,-1 0 0 0 0,1 1 0 0 0,0-1 0 0 0,0 1 0 0 0,0-1 0 0 0,0 1-1 0 0,0 0 1 0 0,0 0 0 0 0,1-1 0 0 0,-1 1 0 0 0,1 0 0 0 0,0 0 0 0 0,0-1 0 0 0,0 1 0 0 0,0 0 0 0 0,0 0 0 0 0,1-1 0 0 0,-1 1 0 0 0,1 0 0 0 0,0 0-1 0 0,0-1 1 0 0,0 1 0 0 0,0-1 0 0 0,0 1 0 0 0,0-1 0 0 0,1 1 0 0 0,-1-1 0 0 0,1 0 0 0 0,0 0 0 0 0,0 1 0 0 0,0-1 0 0 0,0 0 0 0 0,0-1 0 0 0,0 1-1 0 0,3 1 1 0 0,1 2-95 0 0,0-1-1 0 0,1 0 0 0 0,-1 0 0 0 0,1 0 0 0 0,0-1 0 0 0,0 0 0 0 0,1-1 1 0 0,14 4-1 0 0,-18-5-18 0 0,0 0 0 0 0,1 0 0 0 0,-1-1 0 0 0,1 0 0 0 0,-1 0 0 0 0,0 0 0 0 0,1 0 0 0 0,-1-1 0 0 0,1 1 0 0 0,-1-1 0 0 0,0 0 0 0 0,1 0 0 0 0,-1-1 0 0 0,0 0 0 0 0,0 1 0 0 0,7-6 0 0 0,-10 7 80 0 0,-1 0 0 0 0,0 0 0 0 0,1 0 1 0 0,-1-1-1 0 0,1 1 0 0 0,-1 0 0 0 0,1 0 0 0 0,-1-1 0 0 0,0 1 1 0 0,1 0-1 0 0,-1-1 0 0 0,1 1 0 0 0,-1-1 0 0 0,0 1 1 0 0,0 0-1 0 0,1-1 0 0 0,-1 1 0 0 0,0-1 0 0 0,0 1 0 0 0,1-1 1 0 0,-1 1-1 0 0,0-1 0 0 0,0 1 0 0 0,0-1 0 0 0,0 1 0 0 0,0-1 1 0 0,0 1-1 0 0,0-1 0 0 0,0 1 0 0 0,0-1 0 0 0,0 1 1 0 0,0-1-1 0 0,0 1 0 0 0,0-1 0 0 0,0 1 0 0 0,0-1 0 0 0,-1 1 1 0 0,1-1-1 0 0,0 1 0 0 0,0-1 0 0 0,-1 1 0 0 0,1-1 0 0 0,0 1 1 0 0,0 0-1 0 0,-1-1 0 0 0,1 1 0 0 0,-1 0 0 0 0,1-1 1 0 0,0 1-1 0 0,-1 0 0 0 0,1-1 0 0 0,-1 1 0 0 0,1 0 0 0 0,-1 0 1 0 0,1-1-1 0 0,-1 1 0 0 0,1 0 0 0 0,0 0 0 0 0,-1 0 0 0 0,0 0 1 0 0,-31-8 537 0 0,28 9-460 0 0,1-1 1 0 0,-1 0-1 0 0,1 1 0 0 0,-1 0 1 0 0,1 0-1 0 0,0 0 0 0 0,-1 0 0 0 0,1 0 1 0 0,0 0-1 0 0,0 1 0 0 0,0 0 1 0 0,0 0-1 0 0,0 0 0 0 0,0 0 1 0 0,1 0-1 0 0,-1 0 0 0 0,1 1 0 0 0,-1-1 1 0 0,1 1-1 0 0,0 0 0 0 0,0-1 1 0 0,0 1-1 0 0,0 0 0 0 0,1 0 0 0 0,-1 1 1 0 0,-1 5-1 0 0,-2 6 48 0 0,1 0 0 0 0,1 1 1 0 0,0 0-1 0 0,0 25 0 0 0,2-25-200 0 0,0-15 77 0 0,1-1 1 0 0,0 1 0 0 0,0-1 0 0 0,-1 1 0 0 0,1 0 0 0 0,0-1 0 0 0,0 1-1 0 0,0 0 1 0 0,0-1 0 0 0,0 1 0 0 0,0 0 0 0 0,0-1 0 0 0,0 1 0 0 0,0 0 0 0 0,1-1-1 0 0,-1 1 1 0 0,0 0 0 0 0,0-1 0 0 0,0 1 0 0 0,1-1 0 0 0,-1 1 0 0 0,0 0-1 0 0,1-1 1 0 0,-1 1 0 0 0,1 0 0 0 0,11-11-425 0 0,-11 8 406 0 0,1 0 0 0 0,-1 1 0 0 0,1-1 0 0 0,0 0 0 0 0,0 1 0 0 0,0-1 0 0 0,0 1 0 0 0,0 0 0 0 0,0-1 0 0 0,0 1-1 0 0,1 0 1 0 0,3-1 0 0 0,2 2-267 0 0,0 0 0 0 0,0 0 0 0 0,0 1 0 0 0,0 0 0 0 0,16 5-1 0 0,-17-4-968 0 0,1 0-1 0 0,-1-1 1 0 0,1 1-1 0 0,-1-2 1 0 0,1 1-1 0 0,-1-1 1 0 0,11-1-1 0 0,-1-1-2184 0 0,2 3-934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7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3641 0 0,'-8'2'7653'0'0,"2"8"-3802"0"0,-3 18-1337 0 0,8-22-1596 0 0,-13 38 767 0 0,-14 57-298 0 0,25-88-1716 0 0,1-1 1 0 0,0 1 0 0 0,1 0 0 0 0,0 0-1 0 0,3 23 1 0 0,2-17-2639 0 0,-3-18 2282 0 0,-1-1 0 0 0,1 1-1 0 0,-1 0 1 0 0,1 0 0 0 0,-1 0 0 0 0,0 0-1 0 0,0 0 1 0 0,1 0 0 0 0,-1-1 0 0 0,0 1-1 0 0,0 0 1 0 0,0 0 0 0 0,0 0 0 0 0,0 0 0 0 0,0 0-1 0 0,0 0 1 0 0,0 0 0 0 0,-1 0 0 0 0,1 1-1 0 0,-3-2 1449 0 0,1 0-1 0 0,-1 0 0 0 0,0 0 0 0 0,1 0 0 0 0,-1 0 1 0 0,1 1-1 0 0,-1-1 0 0 0,1 1 0 0 0,0-1 1 0 0,-1 1-1 0 0,1 0 0 0 0,-1 0 0 0 0,1 0 1 0 0,0 0-1 0 0,0 0 0 0 0,0 1 0 0 0,0-1 0 0 0,0 1 1 0 0,0-1-1 0 0,0 1 0 0 0,-2 3 0 0 0,-8 21 1981 0 0,11-22-2684 0 0,0 1 0 0 0,0-1 0 0 0,0 0 0 0 0,1 1 0 0 0,0-1 0 0 0,0 1 0 0 0,0-1 0 0 0,0 0 0 0 0,1 1 0 0 0,-1-1 0 0 0,1 1 0 0 0,1-1 0 0 0,-1 0 0 0 0,0 0 0 0 0,1 0 0 0 0,0 0 0 0 0,0 0 0 0 0,0 0 0 0 0,0 0 0 0 0,1 0-1 0 0,0-1 1 0 0,3 4 0 0 0,-3-4-178 0 0,1 1-1 0 0,0-1 0 0 0,-1 0 1 0 0,1 0-1 0 0,1-1 0 0 0,-1 1 1 0 0,0-1-1 0 0,1 0 0 0 0,-1 0 1 0 0,1 0-1 0 0,-1-1 0 0 0,1 1 1 0 0,0-1-1 0 0,0 0 0 0 0,0-1 1 0 0,-1 1-1 0 0,1-1 0 0 0,0 0 1 0 0,7-1-1 0 0,35-9-4350 0 0,-1-6-4230 0 0,-23 6 2949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18 2865 0 0,'0'1'12610'0'0,"2"-6"-8772"0"0,-2 4-3799 0 0,1 0 0 0 0,0 0 0 0 0,-1 0 0 0 0,1 0 0 0 0,0 0 0 0 0,0 1 0 0 0,0-1 0 0 0,-1 0 0 0 0,1 0 0 0 0,0 1 0 0 0,0-1 0 0 0,0 1 0 0 0,0-1 0 0 0,0 1 0 0 0,0-1 0 0 0,1 1 0 0 0,-1-1 0 0 0,0 1 0 0 0,0 0 0 0 0,1 0 0 0 0,3-1 12 0 0,1 1-1 0 0,-1 1 0 0 0,0-1 1 0 0,0 1-1 0 0,0 0 0 0 0,0 0 1 0 0,0 0-1 0 0,0 1 0 0 0,0 0 1 0 0,0 0-1 0 0,0 0 0 0 0,-1 0 1 0 0,1 1-1 0 0,-1 0 0 0 0,7 4 1 0 0,-6-3 6 0 0,0 1 0 0 0,0-1-1 0 0,0 1 1 0 0,0-1 0 0 0,0 1 0 0 0,-1 1 0 0 0,0-1 0 0 0,0 1 0 0 0,-1-1 0 0 0,1 1 0 0 0,3 10 0 0 0,-6-14 12 0 0,-1 1 0 0 0,1-1 1 0 0,-1 0-1 0 0,1 1 1 0 0,-1 0-1 0 0,0-1 0 0 0,0 1 1 0 0,0-1-1 0 0,0 1 1 0 0,-1-1-1 0 0,1 1 0 0 0,0-1 1 0 0,-1 1-1 0 0,0-1 1 0 0,0 0-1 0 0,0 1 0 0 0,0-1 1 0 0,0 0-1 0 0,-2 4 1 0 0,0-2-12 0 0,0-1 0 0 0,-1 1 1 0 0,1-1-1 0 0,-1 1 0 0 0,0-1 1 0 0,0 0-1 0 0,0 0 0 0 0,0-1 0 0 0,-7 4 1 0 0,-3 0-21 0 0,-1 0 1 0 0,-1-1 0 0 0,1-1-1 0 0,-1 0 1 0 0,-17 2 0 0 0,-44 0 752 0 0,77-5-798 0 0,0-1 1 0 0,0 1 0 0 0,0-1 0 0 0,1 1 0 0 0,-1-1 0 0 0,0 1 0 0 0,0-1 0 0 0,0 0 0 0 0,0 1 0 0 0,1-1-1 0 0,-1 1 1 0 0,0-1 0 0 0,0 0 0 0 0,1 1 0 0 0,-1-1 0 0 0,0 0 0 0 0,1 1 0 0 0,-1-1 0 0 0,0 0-1 0 0,1 0 1 0 0,-1 1 0 0 0,0-1 0 0 0,1 0 0 0 0,-1 0 0 0 0,1 1 0 0 0,-1-1 0 0 0,0 0 0 0 0,1 0-1 0 0,-1 0 1 0 0,1 0 0 0 0,-1 0 0 0 0,1 0 0 0 0,0 0 0 0 0,20 12-126 0 0,130 48-620 0 0,-126-52-1196 0 0,0-1 1 0 0,29 4-1 0 0,-51-11 1622 0 0,-1 0 1 0 0,0 1 0 0 0,0-1-1 0 0,1 0 1 0 0,-1 0 0 0 0,0 0-1 0 0,0-1 1 0 0,1 1 0 0 0,-1-1 0 0 0,0 1-1 0 0,4-2 1 0 0,-5 1-13 0 0,0 0 1 0 0,0 1 0 0 0,0-1-1 0 0,0 0 1 0 0,0 0 0 0 0,0 0-1 0 0,0 0 1 0 0,-1 0-1 0 0,1 0 1 0 0,0 0 0 0 0,-1 0-1 0 0,1 0 1 0 0,0 0-1 0 0,-1 0 1 0 0,0-1 0 0 0,1 1-1 0 0,-1 0 1 0 0,0 0-1 0 0,1-1 1 0 0,-1 1 0 0 0,0 0-1 0 0,0-2 1 0 0,1-9-3575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9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69 8482 0 0,'0'0'232'0'0,"-1"0"0"0"0,1 0 1 0 0,0 0-1 0 0,-1 0 0 0 0,1 1 0 0 0,0-1 1 0 0,-1 0-1 0 0,1 0 0 0 0,-1 1 697 0 0,1 0-696 0 0,-1-1-1 0 0,1 0 0 0 0,0 0 1 0 0,0 1-1 0 0,0-1 0 0 0,-1 0 0 0 0,1 1 1 0 0,0-1-1 0 0,0 0 0 0 0,0 1 0 0 0,0-1 1 0 0,0 0-1 0 0,0 1 0 0 0,0-1 1 0 0,0 1-1 0 0,0-1 0 0 0,0 0 0 0 0,0 1 1 0 0,0-1-1 0 0,0 0 0 0 0,0 1 0 0 0,0 0 1 0 0,11 11 2710 0 0,18 6-2263 0 0,-19-13-666 0 0,0-1-1 0 0,0 0 1 0 0,1-1-1 0 0,-1 0 1 0 0,1-1-1 0 0,0 0 1 0 0,16 1 0 0 0,-20-3-259 0 0,1 0 1 0 0,-1 0-1 0 0,0-1 1 0 0,1 0 0 0 0,-1 0-1 0 0,0-1 1 0 0,0 0-1 0 0,0 0 1 0 0,0 0 0 0 0,0-1-1 0 0,-1 0 1 0 0,9-5-1 0 0,-14 7 206 0 0,0 0-1 0 0,0 1 0 0 0,1-1 0 0 0,-1 0 1 0 0,0 0-1 0 0,0-1 0 0 0,0 1 1 0 0,0 0-1 0 0,0 0 0 0 0,0 0 0 0 0,0-1 1 0 0,-1 1-1 0 0,1-1 0 0 0,0 1 0 0 0,-1 0 1 0 0,1-1-1 0 0,-1 1 0 0 0,1-1 1 0 0,-1 1-1 0 0,0-1 0 0 0,1 1 0 0 0,-1-1 1 0 0,0-2-1 0 0,-1 1-111 0 0,1 1 0 0 0,-1-1 0 0 0,0 0 0 0 0,0 0 0 0 0,0 1 0 0 0,0-1 0 0 0,0 0 0 0 0,-1 1 0 0 0,1-1 0 0 0,-1 1 0 0 0,1 0 0 0 0,-3-3 0 0 0,0 0 92 0 0,-1 1 1 0 0,1 0-1 0 0,-1 0 1 0 0,1 0-1 0 0,-1 1 0 0 0,0 0 1 0 0,-6-3-1 0 0,-17-2 2720 0 0,27 8-2445 0 0,-1 0 0 0 0,1 0-1 0 0,0 1 1 0 0,0-1 0 0 0,0 1-1 0 0,-1-1 1 0 0,1 1 0 0 0,0-1-1 0 0,0 1 1 0 0,0 0 0 0 0,0-1-1 0 0,0 1 1 0 0,0 0 0 0 0,0 0-1 0 0,1 0 1 0 0,-1 0 0 0 0,0 0-1 0 0,0 0 1 0 0,1 0 0 0 0,-1 0-1 0 0,0 0 1 0 0,1 0-1 0 0,-1 2 1 0 0,-11 33 1023 0 0,9-26-1112 0 0,0-1-317 0 0,-5 16 451 0 0,1 0 1 0 0,-5 30-1 0 0,11-46-542 0 0,1 1 0 0 0,-1-1 0 0 0,3 16 0 0 0,-1-18-589 0 0,0 0 0 0 0,0-1 1 0 0,1 1-1 0 0,0 0 0 0 0,6 11 1 0 0,-7-16-305 0 0,1 2-1512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9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11963 0 0,'-2'5'1076'0'0,"0"1"1"0"0,0 0 0 0 0,0-1 0 0 0,0 1-1 0 0,1 0 1 0 0,-1 9 0 0 0,2-11-921 0 0,0 0-1 0 0,0-1 1 0 0,0 1 0 0 0,1 0 0 0 0,-1 0-1 0 0,1-1 1 0 0,0 1 0 0 0,0 0-1 0 0,3 5 1 0 0,-2-6-194 0 0,0 1-1 0 0,0-1 1 0 0,1 1-1 0 0,0-1 1 0 0,0 0-1 0 0,0 0 1 0 0,0 0-1 0 0,0 0 1 0 0,0-1-1 0 0,1 1 1 0 0,-1-1-1 0 0,1 0 0 0 0,0 0 1 0 0,0 0-1 0 0,-1 0 1 0 0,1-1-1 0 0,0 1 1 0 0,1-1-1 0 0,-1 0 1 0 0,5 0-1 0 0,5 1-814 0 0,-1 0 0 0 0,1-1 0 0 0,16-1 0 0 0,-21 0-627 0 0,-1-1 0 0 0,0 0-1 0 0,0 0 1 0 0,0-1 0 0 0,0-1 0 0 0,13-4 0 0 0,-2-2-3059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29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17028 0 0,'7'1'4986'0'0,"9"4"-4056"0"0,1 0-1197 0 0,26-1 72 0 0,37 7-810 0 0,-72-9 75 0 0,1 0 0 0 0,-1 1 0 0 0,0 0-1 0 0,10 5 1 0 0,-18-8 894 0 0,0 0-1 0 0,0 0 0 0 0,0 0 1 0 0,0 1-1 0 0,0-1 0 0 0,0 0 1 0 0,0 0-1 0 0,0 0 1 0 0,1 0-1 0 0,-1 0 0 0 0,0 0 1 0 0,0 0-1 0 0,0 0 0 0 0,0 0 1 0 0,0 0-1 0 0,0 1 0 0 0,0-1 1 0 0,0 0-1 0 0,0 0 1 0 0,0 0-1 0 0,0 0 0 0 0,0 0 1 0 0,0 0-1 0 0,0 0 0 0 0,0 0 1 0 0,0 1-1 0 0,0-1 0 0 0,0 0 1 0 0,0 0-1 0 0,0 0 1 0 0,0 0-1 0 0,0 0 0 0 0,0 0 1 0 0,0 0-1 0 0,0 1 0 0 0,0-1 1 0 0,0 0-1 0 0,0 0 1 0 0,0 0-1 0 0,0 0 0 0 0,0 0 1 0 0,0 0-1 0 0,-1 0 0 0 0,1 0 1 0 0,0 0-1 0 0,0 1 0 0 0,0-1 1 0 0,0 0-1 0 0,0 0 1 0 0,0 0-1 0 0,0 0 0 0 0,0 0 1 0 0,0 0-1 0 0,-1 0 0 0 0,1 0 1 0 0,0 0-1 0 0,0 0 0 0 0,0 0 1 0 0,0 0-1 0 0,0 0 1 0 0,0 0-1 0 0,-1 0 0 0 0,-12 5-1286 0 0,-18 2-468 0 0,-15 1-300 0 0,-22 3 2066 0 0,58-8 1024 0 0,0-1-1 0 0,0 2 1 0 0,0-1 0 0 0,-10 6 0 0 0,19-8-831 0 0,0-1 0 0 0,0 0 0 0 0,0 1 0 0 0,0-1 0 0 0,0 0 0 0 0,0 1 0 0 0,0 0 0 0 0,0-1-1 0 0,0 1 1 0 0,1-1 0 0 0,-1 1 0 0 0,0 0 0 0 0,0-1 0 0 0,1 1 0 0 0,-1 0 0 0 0,1 0 0 0 0,-1 0 0 0 0,1 0 0 0 0,-1 0 0 0 0,1-1 0 0 0,-1 1 0 0 0,1 0 0 0 0,0 0 0 0 0,-1 0 0 0 0,1 0 0 0 0,0 2 0 0 0,0-2-47 0 0,1 0-1 0 0,0 0 1 0 0,-1 1 0 0 0,1-1-1 0 0,0 0 1 0 0,0 0-1 0 0,0 0 1 0 0,-1-1 0 0 0,1 1-1 0 0,0 0 1 0 0,0 0 0 0 0,1 0-1 0 0,-1-1 1 0 0,0 1-1 0 0,0 0 1 0 0,0-1 0 0 0,2 1-1 0 0,10 4 339 0 0,1-1-1 0 0,23 5 1 0 0,-33-8-296 0 0,10 2-13 0 0,-1 0 0 0 0,1 1 0 0 0,-1 0-1 0 0,19 9 1 0 0,-30-12-128 0 0,-1-1 0 0 0,1 1 0 0 0,0 0 0 0 0,-1 0 1 0 0,1 0-1 0 0,-1-1 0 0 0,0 1 0 0 0,1 1 0 0 0,-1-1 0 0 0,0 0 0 0 0,1 0 0 0 0,-1 0 0 0 0,0 1 0 0 0,0-1 0 0 0,0 0 0 0 0,0 1 0 0 0,0-1 1 0 0,-1 1-1 0 0,1-1 0 0 0,0 1 0 0 0,-1 0 0 0 0,1-1 0 0 0,-1 1 0 0 0,1-1 0 0 0,-1 1 0 0 0,0 0 0 0 0,0 0 0 0 0,0-1 0 0 0,0 1 0 0 0,0 0 0 0 0,0-1 1 0 0,0 1-1 0 0,-1 0 0 0 0,1-1 0 0 0,0 1 0 0 0,-1 0 0 0 0,0-1 0 0 0,1 1 0 0 0,-1-1 0 0 0,0 1 0 0 0,0-1 0 0 0,0 1 0 0 0,1-1 0 0 0,-2 1 1 0 0,1-1-1 0 0,0 0 0 0 0,0 0 0 0 0,0 1 0 0 0,-3 0 0 0 0,-1 3-236 0 0,-1 0 1 0 0,1-1-1 0 0,-1 0 1 0 0,0 0-1 0 0,0-1 1 0 0,0 0-1 0 0,0 0 1 0 0,-1 0-1 0 0,1 0 0 0 0,-1-1 1 0 0,1-1-1 0 0,-12 3 1 0 0,4-1 172 0 0,77 6-103 0 0,-34-7-28 0 0,62-1-962 0 0,-82-1-840 0 0,0-1 0 0 0,-1-1 0 0 0,1 1 0 0 0,12-6 1 0 0,-20 7 1780 0 0,0 0 1 0 0,-1 0 0 0 0,1 0 0 0 0,-1 0-1 0 0,1-1 1 0 0,-1 1 0 0 0,1 0 0 0 0,-1 0 0 0 0,1 0-1 0 0,-1-1 1 0 0,1 1 0 0 0,-1 0 0 0 0,1-1 0 0 0,-1 1-1 0 0,1-1 1 0 0,-1 1 0 0 0,0 0 0 0 0,1-1-1 0 0,-1 1 1 0 0,0-1 0 0 0,1 1 0 0 0,-1-1 0 0 0,0 1-1 0 0,0-1 1 0 0,1 1 0 0 0,-1-1 0 0 0,0 1 0 0 0,0-1-1 0 0,0 1 1 0 0,1-2 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20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88 8722 0 0,'-1'0'376'0'0,"1"-1"1"0"0,0 0-1 0 0,-1 0 1 0 0,1 0-1 0 0,-1 1 1 0 0,1-1-1 0 0,-1 0 1 0 0,0 1-1 0 0,1-1 1 0 0,-1 0 0 0 0,0 1-1 0 0,1-1 1 0 0,-1 1-1 0 0,0-1 1 0 0,0 1-1 0 0,1-1 1 0 0,-1 1-1 0 0,0 0 1 0 0,0-1-1 0 0,0 1 1 0 0,0 0-1 0 0,0 0 1 0 0,0-1-1 0 0,1 1 1 0 0,-1 0-1 0 0,0 0 1 0 0,-1 0-1 0 0,-2 1 3 0 0,0-1 1 0 0,0 1-1 0 0,1-1 0 0 0,-1 1 0 0 0,1 0 0 0 0,-1 1 1 0 0,-4 1-1 0 0,-2 2-251 0 0,-1 1 0 0 0,1 0 0 0 0,-17 13 0 0 0,22-13-138 0 0,0 0-1 0 0,0 0 1 0 0,0 0-1 0 0,0 1 1 0 0,1-1-1 0 0,0 1 1 0 0,1 0-1 0 0,0 1 1 0 0,0-1-1 0 0,0 0 1 0 0,1 1-1 0 0,0 0 0 0 0,0-1 1 0 0,1 1-1 0 0,0 0 1 0 0,1 0-1 0 0,0 15 1 0 0,1 3-63 0 0,2 1 0 0 0,0-1 0 0 0,2 0 0 0 0,8 27-1 0 0,-6-29 20 0 0,0-1-1 0 0,2 0 1 0 0,1-1-1 0 0,0 0 1 0 0,2 0-1 0 0,25 36 0 0 0,-32-51 39 0 0,1 0-1 0 0,0 0 0 0 0,0-1 0 0 0,0 0 1 0 0,0 0-1 0 0,1-1 0 0 0,0 0 1 0 0,1 0-1 0 0,-1-1 0 0 0,1 1 0 0 0,-1-2 1 0 0,1 1-1 0 0,1-1 0 0 0,-1 0 0 0 0,0-1 1 0 0,1 0-1 0 0,-1 0 0 0 0,1-1 1 0 0,-1 0-1 0 0,1 0 0 0 0,0-1 0 0 0,13-2 1 0 0,-3 0 36 0 0,1-1 0 0 0,0-2 1 0 0,-1 0-1 0 0,0-1 1 0 0,0 0-1 0 0,-1-2 0 0 0,0 0 1 0 0,0-1-1 0 0,-1-1 1 0 0,18-13-1 0 0,-28 17 34 0 0,0 1-1 0 0,-1-1 1 0 0,0 0-1 0 0,0 0 1 0 0,0 0 0 0 0,-1-1-1 0 0,0 0 1 0 0,0 0-1 0 0,0-1 1 0 0,-1 1 0 0 0,0-1-1 0 0,-1 0 1 0 0,0 0-1 0 0,0 0 1 0 0,-1 0-1 0 0,0-1 1 0 0,0 1 0 0 0,-1-1-1 0 0,0 1 1 0 0,0-1-1 0 0,-1 1 1 0 0,-1-1-1 0 0,1 0 1 0 0,-1 1 0 0 0,-3-14-1 0 0,-2 0 33 0 0,-1 0 0 0 0,-1 1 0 0 0,-1 0-1 0 0,-1 0 1 0 0,-1 0 0 0 0,-1 2 0 0 0,0-1 0 0 0,-17-18-1 0 0,9 14-254 0 0,-2 0 1 0 0,-1 1-1 0 0,0 1 0 0 0,-2 1 0 0 0,-31-20 0 0 0,46 35-204 0 0,0-1 1 0 0,-1 2-1 0 0,1 0 1 0 0,-1 0-1 0 0,-23-6 0 0 0,29 9-94 0 0,1 2 0 0 0,-1-1 0 0 0,0 1 0 0 0,0-1 0 0 0,1 1 0 0 0,-1 1 0 0 0,-8 0 0 0 0,10 0-154 0 0,0 0 0 0 0,0 0 0 0 0,0 0 0 0 0,-1 0 0 0 0,2 1 0 0 0,-1-1 0 0 0,0 1 0 0 0,0-1-1 0 0,0 1 1 0 0,1 0 0 0 0,-1 1 0 0 0,-2 2 0 0 0,-7 11-4853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30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14923 0 0,'3'3'638'0'0,"0"-1"-1"0"0,0 0 1 0 0,0 1 0 0 0,0-2-1 0 0,0 1 1 0 0,0 0-1 0 0,1-1 1 0 0,-1 1 0 0 0,6 1-1 0 0,37 3-263 0 0,-35-6-848 0 0,0-1 1 0 0,0 0-1 0 0,-1-1 1 0 0,1 0-1 0 0,0 0 1 0 0,13-6 0 0 0,-20 6 394 0 0,1 0 1 0 0,-1 0 0 0 0,0-1 0 0 0,0 0 0 0 0,0 0 0 0 0,0 0-1 0 0,0 0 1 0 0,-1-1 0 0 0,1 0 0 0 0,-1 1 0 0 0,0-1 0 0 0,0-1-1 0 0,0 1 1 0 0,-1 0 0 0 0,1 0 0 0 0,-1-1 0 0 0,0 0 0 0 0,-1 1-1 0 0,1-1 1 0 0,-1 0 0 0 0,0 0 0 0 0,0 0 0 0 0,0 0-1 0 0,-1 0 1 0 0,1-7 0 0 0,-1 11 134 0 0,0 1-1 0 0,0-1 1 0 0,0 0-1 0 0,0 1 1 0 0,0-1-1 0 0,0 1 1 0 0,0-1-1 0 0,0 1 1 0 0,-1-1-1 0 0,1 0 1 0 0,0 1-1 0 0,0-1 1 0 0,0 1-1 0 0,-1-1 1 0 0,1 1-1 0 0,0-1 1 0 0,-1 1-1 0 0,1-1 1 0 0,0 1-1 0 0,-1-1 1 0 0,1 1-1 0 0,0-1 1 0 0,-1 1-1 0 0,1 0 1 0 0,-1-1-1 0 0,1 1 1 0 0,-1 0-1 0 0,1-1 1 0 0,-1 1-1 0 0,1 0 1 0 0,-1 0-1 0 0,1 0 1 0 0,-1-1-1 0 0,0 1 1 0 0,1 0 0 0 0,-1 0-1 0 0,1 0 1 0 0,-1 0-1 0 0,1 0 1 0 0,-1 0-1 0 0,0 0 1 0 0,1 0-1 0 0,-1 0 1 0 0,1 0-1 0 0,-1 0 1 0 0,0 0-1 0 0,1 1 1 0 0,-1-1-1 0 0,1 0 1 0 0,-1 0-1 0 0,1 1 1 0 0,-1-1-1 0 0,1 0 1 0 0,-1 1-1 0 0,1-1 1 0 0,-1 0-1 0 0,1 1 1 0 0,0-1-1 0 0,-1 1 1 0 0,1-1-1 0 0,-1 1 1 0 0,-3 2 287 0 0,1 0-1 0 0,0 0 1 0 0,0 0 0 0 0,0 0 0 0 0,0 1 0 0 0,1-1-1 0 0,-3 5 1 0 0,-5 18-209 0 0,2 1 0 0 0,0 0 0 0 0,2 1 0 0 0,-4 47 0 0 0,7-49-181 0 0,2 25-1282 0 0,1-49 1115 0 0,0-1-1 0 0,0 1 1 0 0,1-1 0 0 0,-1 1-1 0 0,1-1 1 0 0,-1 1-1 0 0,1-1 1 0 0,-1 1-1 0 0,1-1 1 0 0,0 0 0 0 0,-1 1-1 0 0,1-1 1 0 0,2 2-1 0 0,-2-3-61 0 0,-1 1-1 0 0,1-1 0 0 0,0 0 1 0 0,-1 1-1 0 0,1-1 0 0 0,0 0 0 0 0,-1 0 1 0 0,1 0-1 0 0,0 1 0 0 0,0-1 1 0 0,0 0-1 0 0,-1 0 0 0 0,1 0 0 0 0,0 0 1 0 0,0-1-1 0 0,-1 1 0 0 0,1 0 1 0 0,0 0-1 0 0,0 0 0 0 0,-1 0 0 0 0,1-1 1 0 0,0 1-1 0 0,-1 0 0 0 0,1-1 1 0 0,0 1-1 0 0,-1-1 0 0 0,1 1 0 0 0,-1-1 1 0 0,2 0-1 0 0,12-13-5538 0 0,-4 4 2729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30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14763 0 0,'-1'21'1800'0'0,"-2"1"0"0"0,0-1 0 0 0,-1 1 0 0 0,-14 39-1 0 0,9-32-2393 0 0,-8 43-1 0 0,15-62-489 0 0,1 1 0 0 0,1 0 0 0 0,0-1 0 0 0,0 1 0 0 0,1 0 0 0 0,0-1-1 0 0,6 21 1 0 0,-5-23-3762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30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15571 0 0,'5'3'8203'0'0,"-4"-3"-8054"0"0,-1 27 2159 0 0,-8 35-1900 0 0,2-38-712 0 0,-1-1 1 0 0,-2 0-1 0 0,0 0 1 0 0,-1-1-1 0 0,-24 38 0 0 0,41-71-151 0 0,1 1 0 0 0,0 0 0 0 0,0 1 0 0 0,1 0 0 0 0,0 0 0 0 0,1 1 0 0 0,20-14 0 0 0,-22 17 433 0 0,-1 1 1 0 0,1 1-1 0 0,0-1 0 0 0,0 1 0 0 0,1 0 0 0 0,-1 1 1 0 0,0 0-1 0 0,1 1 0 0 0,0-1 0 0 0,-1 2 1 0 0,1-1-1 0 0,0 1 0 0 0,12 1 0 0 0,-11 1-741 0 0,0-1 0 0 0,0 2-1 0 0,0-1 1 0 0,0 1-1 0 0,0 1 1 0 0,0 0 0 0 0,-1 0-1 0 0,10 6 1 0 0,-19-10 662 0 0,0 0 1 0 0,1 0-1 0 0,-1 0 1 0 0,0 0-1 0 0,0 0 1 0 0,0 0-1 0 0,1 0 1 0 0,-1 1-1 0 0,0-1 1 0 0,0 0-1 0 0,0 0 1 0 0,1 0-1 0 0,-1 0 1 0 0,0 0-1 0 0,0 0 1 0 0,0 1 0 0 0,0-1-1 0 0,0 0 1 0 0,1 0-1 0 0,-1 0 1 0 0,0 0-1 0 0,0 1 1 0 0,0-1-1 0 0,0 0 1 0 0,0 0-1 0 0,0 0 1 0 0,0 1-1 0 0,0-1 1 0 0,0 0-1 0 0,0 0 1 0 0,0 1-1 0 0,0-1 1 0 0,0 0-1 0 0,0 0 1 0 0,0 0-1 0 0,0 1 1 0 0,0-1-1 0 0,0 0 1 0 0,0 0-1 0 0,0 0 1 0 0,0 1 0 0 0,0-1-1 0 0,0 0 1 0 0,0 0-1 0 0,0 0 1 0 0,0 1-1 0 0,0-1 1 0 0,-1 0-1 0 0,1 0 1 0 0,0 0-1 0 0,0 1 1 0 0,0-1-1 0 0,0 0 1 0 0,-1 0-1 0 0,1 0 1 0 0,0 0-1 0 0,0 0 1 0 0,0 0-1 0 0,0 0 1 0 0,-1 1-1 0 0,1-1 1 0 0,0 0-1 0 0,0 0 1 0 0,0 0 0 0 0,-1 0-1 0 0,1 0 1 0 0,-17 3-3058 0 0,14-3 2584 0 0,-11 5-2052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31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0 2409 0 0,'-29'14'1468'0'0,"-35"10"1"0"0,0-5 4117 0 0,62-18-5144 0 0,-25 7 3242 0 0,26-8-3358 0 0,0 0 0 0 0,0 1-1 0 0,0-1 1 0 0,-1 1 0 0 0,1-1-1 0 0,0 0 1 0 0,0 1 0 0 0,0 0-1 0 0,0-1 1 0 0,0 1 0 0 0,0 0-1 0 0,0-1 1 0 0,0 1 0 0 0,1 0-1 0 0,-1 0 1 0 0,0 0 0 0 0,-1 1-1 0 0,3-1-231 0 0,0 0-1 0 0,-1 0 1 0 0,1-1-1 0 0,0 1 1 0 0,0 0-1 0 0,-1-1 1 0 0,1 1-1 0 0,0-1 1 0 0,0 1-1 0 0,0-1 1 0 0,0 1-1 0 0,0-1 1 0 0,0 0-1 0 0,-1 1 1 0 0,1-1-1 0 0,0 0 0 0 0,0 0 1 0 0,0 1-1 0 0,2-1 1 0 0,20 3 458 0 0,72 2 450 0 0,-58-5-863 0 0,57 9-1 0 0,-93-9-127 0 0,0 0-1 0 0,0 1 1 0 0,0-1-1 0 0,-1 1 1 0 0,1-1-1 0 0,0 0 1 0 0,0 1-1 0 0,-1-1 1 0 0,1 1 0 0 0,0 0-1 0 0,-1-1 1 0 0,1 1-1 0 0,0 0 1 0 0,-1-1-1 0 0,1 1 1 0 0,-1 0-1 0 0,1 0 1 0 0,-1-1-1 0 0,0 1 1 0 0,1 0-1 0 0,-1 0 1 0 0,0 0-1 0 0,1-1 1 0 0,-1 1-1 0 0,0 0 1 0 0,0 2-1 0 0,2 32-1046 0 0,-2-29 548 0 0,0 0-1 0 0,0-1 1 0 0,1 1 0 0 0,0-1-1 0 0,1 8 1 0 0,11 9-3782 0 0,-12-21 3841 0 0,0 0 1 0 0,0 0-1 0 0,0 0 0 0 0,0 0 1 0 0,0-1-1 0 0,0 1 1 0 0,0 0-1 0 0,0-1 0 0 0,0 1 1 0 0,0 0-1 0 0,1-1 1 0 0,-1 1-1 0 0,0-1 1 0 0,0 0-1 0 0,1 1 0 0 0,-1-1 1 0 0,0 0-1 0 0,0 0 1 0 0,1 0-1 0 0,-1 0 1 0 0,0 0-1 0 0,1 0 0 0 0,-1 0 1 0 0,0 0-1 0 0,0-1 1 0 0,3 0-1 0 0,8-4-3124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31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77 10906 0 0,'-5'-2'11982'0'0,"-6"11"-10102"0"0,-9 15-3152 0 0,15-17 1344 0 0,1 1 1 0 0,0 1-1 0 0,1-1 0 0 0,-1 0 1 0 0,2 1-1 0 0,-3 11 1 0 0,4-18-26 0 0,0 1 0 0 0,0 0 1 0 0,1 0-1 0 0,-1-1 0 0 0,1 1 0 0 0,0 0 1 0 0,0 0-1 0 0,0-1 0 0 0,0 1 0 0 0,1 0 1 0 0,-1 0-1 0 0,1 0 0 0 0,-1-1 0 0 0,1 1 1 0 0,0-1-1 0 0,0 1 0 0 0,0 0 0 0 0,1-1 1 0 0,-1 0-1 0 0,0 1 0 0 0,1-1 0 0 0,0 0 1 0 0,-1 1-1 0 0,4 1 0 0 0,-3-3-19 0 0,0 0 0 0 0,0 0 0 0 0,1 0 0 0 0,-1-1-1 0 0,0 1 1 0 0,0-1 0 0 0,1 1 0 0 0,-1-1 0 0 0,0 0 0 0 0,1 0 0 0 0,-1 0-1 0 0,0 0 1 0 0,1-1 0 0 0,-1 1 0 0 0,0-1 0 0 0,0 1 0 0 0,1-1 0 0 0,-1 0-1 0 0,0 0 1 0 0,0 0 0 0 0,0 0 0 0 0,0 0 0 0 0,0 0 0 0 0,0 0 0 0 0,2-3-1 0 0,8-5-199 0 0,0 0-1 0 0,17-19 1 0 0,-24 24 81 0 0,-1-1-23 0 0,1 1 1 0 0,-1-1-1 0 0,0 0 1 0 0,0-1-1 0 0,0 1 1 0 0,-1-1-1 0 0,0 1 0 0 0,0-1 1 0 0,0 0-1 0 0,-1 0 1 0 0,1 0-1 0 0,-2-1 0 0 0,3-10 1 0 0,-4 13 7 0 0,0 0 0 0 0,0-1 0 0 0,0 1 1 0 0,-1 0-1 0 0,0 0 0 0 0,0 0 0 0 0,0 0 1 0 0,0 0-1 0 0,0 0 0 0 0,-1 0 0 0 0,0 1 0 0 0,0-1 1 0 0,0 0-1 0 0,0 1 0 0 0,0-1 0 0 0,-1 1 0 0 0,0 0 1 0 0,1 0-1 0 0,-1 0 0 0 0,0 0 0 0 0,-1 0 0 0 0,-4-2 1 0 0,6 3 17 0 0,0 1 1 0 0,-1 0-1 0 0,1-1 1 0 0,-1 1-1 0 0,1 1 1 0 0,-1-1-1 0 0,1 0 1 0 0,-1 0-1 0 0,0 1 1 0 0,1 0-1 0 0,-4-1 1 0 0,-7 6-1616 0 0,12-4 1450 0 0,1 0 1 0 0,0-1-1 0 0,-1 1 0 0 0,1 0 0 0 0,0 0 0 0 0,0-1 0 0 0,-1 1 0 0 0,1 0 0 0 0,0 0 0 0 0,0-1 0 0 0,0 1 0 0 0,0 0 0 0 0,0 0 0 0 0,0-1 1 0 0,0 1-1 0 0,0 0 0 0 0,0 0 0 0 0,1-1 0 0 0,-1 1 0 0 0,0 0 0 0 0,1 1 0 0 0,9 13-6028 0 0,8-5 3779 0 0,27 1 3758 0 0,-9-3 16 0 0,-33-7-739 0 0,0 1 0 0 0,0-1-1 0 0,-1 0 1 0 0,1 0-1 0 0,-1 1 1 0 0,1 0-1 0 0,-1-1 1 0 0,0 1-1 0 0,0 0 1 0 0,0 0 0 0 0,0 0-1 0 0,0 1 1 0 0,0-1-1 0 0,0 0 1 0 0,-1 1-1 0 0,1-1 1 0 0,-1 1-1 0 0,0-1 1 0 0,1 1-1 0 0,-1 0 1 0 0,-1 0 0 0 0,1-1-1 0 0,0 4 1 0 0,-2 29 3493 0 0,-10 2-3857 0 0,2-14 501 0 0,-5 14-2990 0 0,-24 45 0 0 0,32-71 637 0 0,-1 0 1 0 0,0-1-1 0 0,0 1 1 0 0,-1-2-1 0 0,-1 1 1 0 0,0-1-1 0 0,0 0 0 0 0,-12 8 1 0 0,9-11 2297 0 0,12-6-419 0 0,-1 0 1 0 0,1 0-1 0 0,0 0 0 0 0,-1 0 0 0 0,1 0 1 0 0,0 0-1 0 0,-1 0 0 0 0,1 0 0 0 0,0 0 1 0 0,-1 0-1 0 0,1-1 0 0 0,0 1 1 0 0,-1 0-1 0 0,1 0 0 0 0,0 0 0 0 0,-1 0 1 0 0,1 0-1 0 0,0-1 0 0 0,0 1 0 0 0,-1 0 1 0 0,1 0-1 0 0,0-1 0 0 0,0 1 0 0 0,-1 0 1 0 0,1 0-1 0 0,0-1 0 0 0,0 1 1 0 0,0 0-1 0 0,0-1 0 0 0,-1 1 0 0 0,1 0 1 0 0,0-1-1 0 0,3-13 7042 0 0,6 5-5270 0 0,-2 5-1694 0 0,0 1 0 0 0,0-1 0 0 0,0 1 0 0 0,1 1 0 0 0,-1-1 0 0 0,1 1 0 0 0,0 1 0 0 0,0-1 0 0 0,0 1 0 0 0,0 1 0 0 0,0-1 0 0 0,0 1 0 0 0,0 1 0 0 0,13 2 0 0 0,-16-2-244 0 0,-1-1-1 0 0,0 2 0 0 0,0-1 1 0 0,0 0-1 0 0,0 1 1 0 0,0 0-1 0 0,-1 0 0 0 0,1 0 1 0 0,0 0-1 0 0,-1 0 1 0 0,0 1-1 0 0,1 0 0 0 0,-1 0 1 0 0,0 0-1 0 0,0 0 0 0 0,-1 0 1 0 0,1 0-1 0 0,-1 1 1 0 0,1-1-1 0 0,-1 1 0 0 0,0 0 1 0 0,0 0-1 0 0,-1-1 1 0 0,1 1-1 0 0,-1 0 0 0 0,0 1 1 0 0,0-1-1 0 0,1 7 1 0 0,-2 3-585 0 0,0 0 1 0 0,-3 24-1 0 0,0 6-3033 0 0,7-3-5077 0 0,-4-40 8264 0 0,0 0 0 0 0,1 0 0 0 0,-1 0 0 0 0,0 0 0 0 0,1 0 0 0 0,-1 0-1 0 0,1 0 1 0 0,-1 0 0 0 0,1 0 0 0 0,-1 0 0 0 0,1-1 0 0 0,-1 1 0 0 0,1 0 0 0 0,0 0 0 0 0,-1-1 0 0 0,3 2-1 0 0,5 2-3276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32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9034 0 0,'11'-5'4129'0'0,"-1"1"-1041"0"0,3-1-383 0 0,-3 1-536 0 0,-4 2-577 0 0,-1 1-472 0 0,-2 1-472 0 0,-2 1-344 0 0,-1 1-360 0 0,-2-1-360 0 0,1 2-280 0 0,-1 0-448 0 0,1 0-609 0 0,0 0-991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37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10 5249 0 0,'-7'-1'7622'0'0,"1"-3"-3311"0"0,6 3-4170 0 0,-1 1-1 0 0,1-1 0 0 0,-1 1 1 0 0,0 0-1 0 0,1-1 1 0 0,-1 1-1 0 0,1 0 0 0 0,-1-1 1 0 0,0 1-1 0 0,0 0 1 0 0,1 0-1 0 0,-1 0 0 0 0,0-1 1 0 0,1 1-1 0 0,-1 0 1 0 0,0 0-1 0 0,0 0 0 0 0,1 0 1 0 0,-1 0-1 0 0,0 0 0 0 0,1 1 1 0 0,-1-1-1 0 0,0 0 1 0 0,0 0-1 0 0,1 0 0 0 0,-1 1 1 0 0,0-1-1 0 0,1 0 1 0 0,-1 1-1 0 0,1-1 0 0 0,-1 1 1 0 0,0-1-1 0 0,1 0 1 0 0,-1 1-1 0 0,1-1 0 0 0,-1 2 1 0 0,-6 3 20 0 0,0 1 0 0 0,0 1 0 0 0,1-1 0 0 0,0 1 0 0 0,1 0 0 0 0,-1 0 0 0 0,1 1 0 0 0,1 0 0 0 0,-1 0 0 0 0,-4 12 0 0 0,1 1-218 0 0,1 0 1 0 0,1 0 0 0 0,-4 25-1 0 0,7-26 5 0 0,1 1 0 0 0,0-1-1 0 0,2 0 1 0 0,0 0-1 0 0,1 1 1 0 0,1-1 0 0 0,1 0-1 0 0,1 0 1 0 0,1-1-1 0 0,0 1 1 0 0,2-1-1 0 0,0 0 1 0 0,1 0 0 0 0,1-1-1 0 0,1 0 1 0 0,0-1-1 0 0,1 0 1 0 0,1 0 0 0 0,1-1-1 0 0,0-1 1 0 0,1 0-1 0 0,17 13 1 0 0,-29-26 218 0 0,15 9-3325 0 0,-16-11 2842 0 0,-1 0 1 0 0,1 0-1 0 0,-1 0 0 0 0,1 0 0 0 0,-1 0 1 0 0,1 0-1 0 0,-1 0 0 0 0,1 0 1 0 0,-1 0-1 0 0,0 0 0 0 0,1 0 1 0 0,-1 0-1 0 0,1 0 0 0 0,-1 0 1 0 0,1-1-1 0 0,-1 1 0 0 0,1 0 0 0 0,-1 0 1 0 0,0-1-1 0 0,1 1 0 0 0,-1 0 1 0 0,3-4-3485 0 0,-2 3 3485 0 0,-1 1-1 0 0,0-1 0 0 0,0 1 1 0 0,0-1-1 0 0,0 0 0 0 0,2-5-4354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52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9810 0 0,'-3'4'68'0'0,"1"0"0"0"0,-1 0 0 0 0,1 0-1 0 0,0 0 1 0 0,1 0 0 0 0,-1 1 0 0 0,1-1 0 0 0,-2 8 0 0 0,3-11 36 0 0,0 1 0 0 0,0-1 1 0 0,0 0-1 0 0,0 0 1 0 0,1 1-1 0 0,-1-1 1 0 0,0 0-1 0 0,1 1 0 0 0,-1-1 1 0 0,1 0-1 0 0,-1 0 1 0 0,1 0-1 0 0,-1 1 1 0 0,1-1-1 0 0,0 0 0 0 0,0 0 1 0 0,0 0-1 0 0,0 0 1 0 0,-1 0-1 0 0,1 0 0 0 0,0-1 1 0 0,0 1-1 0 0,1 0 1 0 0,-1 0-1 0 0,0-1 1 0 0,0 1-1 0 0,0 0 0 0 0,0-1 1 0 0,1 1-1 0 0,-1-1 1 0 0,0 0-1 0 0,1 1 1 0 0,1-1-1 0 0,1 1 329 0 0,0 0 0 0 0,0 0 0 0 0,0 1 1 0 0,0 0-1 0 0,0-1 0 0 0,-1 1 0 0 0,1 0 0 0 0,-1 1 0 0 0,1-1 0 0 0,-1 1 1 0 0,0 0-1 0 0,0-1 0 0 0,0 1 0 0 0,5 7 0 0 0,-2-1-362 0 0,-1 1 1 0 0,0 0-1 0 0,-1 1 0 0 0,5 14 0 0 0,-9-24-67 0 0,39 98 111 0 0,-22-59-6 0 0,-1 0 0 0 0,-3 1 0 0 0,13 59 1 0 0,-24-89-46 0 0,0 0 0 0 0,-1 0 0 0 0,-1 0 0 0 0,1 0 0 0 0,-2 0 0 0 0,0 0 0 0 0,0 0 0 0 0,-1 0 0 0 0,0 0 0 0 0,-1-1 0 0 0,0 1 0 0 0,-1-1 0 0 0,0 0 0 0 0,0 0 0 0 0,-1 0 0 0 0,-1 0 0 0 0,1-1 0 0 0,-10 11-1 0 0,-27 23 139 0 0,39-39-752 0 0,-1-1 0 0 0,0 0 0 0 0,0-1 0 0 0,0 1 0 0 0,-9 3 1 0 0,9-5-2608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41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340 191 2737 0 0,'1'-1'195'0'0,"0"0"1"0"0,-1 0 0 0 0,0 1 0 0 0,1-1 0 0 0,-1 0-1 0 0,1 0 1 0 0,-1 0 0 0 0,0 0 0 0 0,0 0 0 0 0,1 0 0 0 0,-1 0-1 0 0,0 0 1 0 0,0 0 0 0 0,0 0 0 0 0,0 0 0 0 0,0 0-1 0 0,0 0 1 0 0,-1 0 0 0 0,1 0 0 0 0,0 0 0 0 0,0 0 0 0 0,-1 0-1 0 0,1 0 1 0 0,-1 0 0 0 0,1 0 0 0 0,-1 0 0 0 0,1 0-1 0 0,-1 0 1 0 0,1 1 0 0 0,-2-2 0 0 0,-1 1 241 0 0,0 0 1 0 0,1 1-1 0 0,-1-1 1 0 0,0 1-1 0 0,0 0 1 0 0,0 0-1 0 0,1 0 1 0 0,-1 0-1 0 0,0 0 0 0 0,-5 2 1 0 0,-8 0-157 0 0,0 2 1 0 0,1 0 0 0 0,-1 1-1 0 0,1 0 1 0 0,0 1-1 0 0,0 1 1 0 0,-20 12-1 0 0,28-14-294 0 0,0 0 0 0 0,1 0-1 0 0,-1 0 1 0 0,1 1 0 0 0,0 0-1 0 0,0 0 1 0 0,-5 9 0 0 0,8-12 25 0 0,1 1-1 0 0,0 0 1 0 0,0 1 0 0 0,0-1 0 0 0,0 0 0 0 0,1 0 0 0 0,-1 1 0 0 0,1-1 0 0 0,0 1 0 0 0,1-1 0 0 0,-1 1 0 0 0,1 0-1 0 0,0 8 1 0 0,0-12-14 0 0,0 1 0 0 0,0-1-1 0 0,0 0 1 0 0,0 1 0 0 0,0-1-1 0 0,0 0 1 0 0,1 1 0 0 0,-1-1-1 0 0,0 0 1 0 0,1 1 0 0 0,-1-1-1 0 0,1 0 1 0 0,0 1 0 0 0,-1-1-1 0 0,1 0 1 0 0,0 0 0 0 0,0 0-1 0 0,0 0 1 0 0,0 0 0 0 0,0 0-1 0 0,0 0 1 0 0,0 0 0 0 0,0 0-1 0 0,0 0 1 0 0,0-1 0 0 0,0 1-1 0 0,1 0 1 0 0,-1-1 0 0 0,0 1-1 0 0,0-1 1 0 0,1 1 0 0 0,-1-1-1 0 0,0 0 1 0 0,1 1 0 0 0,-1-1-1 0 0,1 0 1 0 0,-1 0 0 0 0,2 0-1 0 0,-1-1 81 0 0,1 1 0 0 0,-1-1 0 0 0,1 1 0 0 0,-1-1-1 0 0,1 0 1 0 0,-1 0 0 0 0,0 0 0 0 0,1-1 0 0 0,-1 1 0 0 0,0 0-1 0 0,0-1 1 0 0,0 0 0 0 0,0 1 0 0 0,0-1 0 0 0,0 0-1 0 0,-1 0 1 0 0,1 0 0 0 0,-1 0 0 0 0,1 0 0 0 0,0-3-1 0 0,17-48 1063 0 0,-18 45-1099 0 0,1 1 1 0 0,1-1 0 0 0,-1 0 0 0 0,1 0-1 0 0,1 1 1 0 0,0 0 0 0 0,0 0 0 0 0,6-9-1 0 0,-10 15-50 0 0,1 1 0 0 0,-1-1-1 0 0,1 1 1 0 0,-1-1 0 0 0,1 0-1 0 0,0 1 1 0 0,-1-1-1 0 0,1 1 1 0 0,0 0 0 0 0,-1-1-1 0 0,1 1 1 0 0,0-1 0 0 0,0 1-1 0 0,-1 0 1 0 0,1 0 0 0 0,0-1-1 0 0,0 1 1 0 0,0 0-1 0 0,-1 0 1 0 0,1 0 0 0 0,0 0-1 0 0,0 0 1 0 0,0 0 0 0 0,0 0-1 0 0,-1 0 1 0 0,1 0 0 0 0,0 1-1 0 0,1-1 1 0 0,0 1-6 0 0,0 0 0 0 0,-1 1 0 0 0,1-1 0 0 0,-1 0 0 0 0,1 1 0 0 0,-1-1-1 0 0,1 1 1 0 0,-1-1 0 0 0,0 1 0 0 0,1 0 0 0 0,0 1 0 0 0,3 7-36 0 0,0 1 0 0 0,0-1 0 0 0,3 12 0 0 0,13 37-68 0 0,-10-33 136 0 0,-2 0 0 0 0,-1 1 1 0 0,6 31-1 0 0,-14-55 69 0 0,1-1 1 0 0,-1 0 0 0 0,0 0 0 0 0,0 0-1 0 0,0 0 1 0 0,-1 0 0 0 0,1 0 0 0 0,0 1-1 0 0,-1-1 1 0 0,1 0 0 0 0,-1 0-1 0 0,0 0 1 0 0,0 0 0 0 0,0 0 0 0 0,0-1-1 0 0,0 1 1 0 0,0 0 0 0 0,0 0 0 0 0,-1-1-1 0 0,-2 4 1 0 0,1-3-11 0 0,0 1 0 0 0,-1-1 0 0 0,1 1 0 0 0,-1-1 0 0 0,0 0-1 0 0,0-1 1 0 0,0 1 0 0 0,0-1 0 0 0,0 1 0 0 0,-5 0 0 0 0,1-1 107 0 0,-1 1-1 0 0,0-1 1 0 0,0-1 0 0 0,0 0 0 0 0,0 0 0 0 0,0 0 0 0 0,0-1 0 0 0,0-1 0 0 0,-14-3 0 0 0,-8-6 340 0 0,-45-19 94 0 0,70 27-607 0 0,0 0 0 0 0,0-1 0 0 0,1 1 0 0 0,0-1 0 0 0,-1 0 1 0 0,1-1-1 0 0,0 1 0 0 0,1-1 0 0 0,-8-9 0 0 0,11 11-42 0 0,-1-1 0 0 0,1 1 0 0 0,0-1 0 0 0,-1 0 0 0 0,2 1 0 0 0,-1-1 1 0 0,0 0-1 0 0,1 0 0 0 0,0 0 0 0 0,0 1 0 0 0,0-1 0 0 0,0 0 0 0 0,0 0 0 0 0,1 0 0 0 0,0 1 0 0 0,0-1 0 0 0,0 0 0 0 0,3-6 0 0 0,3-9-130 0 0,2 1-1 0 0,13-23 0 0 0,-15 29 115 0 0,78-126-313 0 0,-74 123 356 0 0,0 1 0 0 0,0 1 0 0 0,1 0-1 0 0,1 0 1 0 0,0 2 0 0 0,1-1 0 0 0,17-9-1 0 0,-26 17-11 0 0,0 1-1 0 0,1 0 0 0 0,0 1 1 0 0,0-1-1 0 0,0 1 0 0 0,0 0 1 0 0,0 1-1 0 0,0-1 0 0 0,0 1 0 0 0,0 1 1 0 0,1-1-1 0 0,-1 1 0 0 0,0 0 1 0 0,1 0-1 0 0,-1 1 0 0 0,0 0 0 0 0,0 0 1 0 0,1 0-1 0 0,-1 1 0 0 0,0 0 1 0 0,0 0-1 0 0,-1 1 0 0 0,1-1 1 0 0,0 1-1 0 0,-1 0 0 0 0,0 1 0 0 0,1 0 1 0 0,-1-1-1 0 0,5 7 0 0 0,-3-3 9 0 0,0 0 0 0 0,-1 1 0 0 0,0 0 1 0 0,0 0-1 0 0,-1 0 0 0 0,0 1 0 0 0,0 0 0 0 0,-1 0 0 0 0,0 0 0 0 0,-1 1 0 0 0,0-1 0 0 0,0 1 0 0 0,-1 0 0 0 0,0-1 0 0 0,-1 1 0 0 0,0 0 0 0 0,-1 19 0 0 0,-2-6 70 0 0,-1 1-1 0 0,-1-1 1 0 0,-1 0 0 0 0,-9 23-1 0 0,11-35-80 0 0,-1-1 0 0 0,0 0-1 0 0,-1 0 1 0 0,0-1-1 0 0,-1 1 1 0 0,0-1 0 0 0,0-1-1 0 0,-1 1 1 0 0,0-1 0 0 0,0 0-1 0 0,-10 8 1 0 0,15-15-155 0 0,-1 1 0 0 0,1-1 0 0 0,-1 1 0 0 0,0-1 0 0 0,0 0 0 0 0,0 0 0 0 0,0 0 0 0 0,0-1 0 0 0,-3 1 0 0 0,5 0-105 0 0,0-1 0 0 0,-1 0 0 0 0,1 0 0 0 0,0 0 0 0 0,0 0-1 0 0,-1 0 1 0 0,1-1 0 0 0,0 1 0 0 0,0 0 0 0 0,-1 0 0 0 0,1-1 0 0 0,0 1-1 0 0,0-1 1 0 0,-2-1 0 0 0,3 2-58 0 0,-1 0 1 0 0,1-1-1 0 0,0 1 0 0 0,0-1 0 0 0,0 1 1 0 0,0 0-1 0 0,0-1 0 0 0,0 1 1 0 0,0-1-1 0 0,0 1 0 0 0,0-1 0 0 0,1 1 1 0 0,-1 0-1 0 0,0-1 0 0 0,0 1 0 0 0,10-10-8248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42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58 102 7514 0 0,'1'-2'424'0'0,"0"0"1"0"0,0 0 0 0 0,-1 0 0 0 0,1-1 0 0 0,-1 1-1 0 0,1 0 1 0 0,-1-1 0 0 0,0 1 0 0 0,0-1-1 0 0,0 1 1 0 0,0 0 0 0 0,0-1 0 0 0,-1 1 0 0 0,1 0-1 0 0,-1-1 1 0 0,0-2 0 0 0,0 4-402 0 0,1 1-1 0 0,0-1 1 0 0,-1 1 0 0 0,1 0-1 0 0,0-1 1 0 0,-1 1 0 0 0,1-1-1 0 0,0 1 1 0 0,-1 0 0 0 0,1-1-1 0 0,-1 1 1 0 0,1 0-1 0 0,-1-1 1 0 0,1 1 0 0 0,-1 0-1 0 0,1 0 1 0 0,-1 0 0 0 0,1-1-1 0 0,-1 1 1 0 0,1 0 0 0 0,-1 0-1 0 0,1 0 1 0 0,-1 0 0 0 0,1 0-1 0 0,-1 0 1 0 0,0 0 0 0 0,-1 0 33 0 0,0 1 1 0 0,1 0-1 0 0,-1-1 1 0 0,0 1 0 0 0,1 0-1 0 0,-1 0 1 0 0,1-1-1 0 0,-1 1 1 0 0,1 0-1 0 0,-1 1 1 0 0,1-1 0 0 0,-2 2-1 0 0,0 0-43 0 0,0 1 0 0 0,1 0 0 0 0,-1 0 0 0 0,1 0 0 0 0,0 0 0 0 0,0 1 0 0 0,1-1 0 0 0,-1 0 0 0 0,1 1-1 0 0,0-1 1 0 0,0 1 0 0 0,0 0 0 0 0,1-1 0 0 0,0 1 0 0 0,0 0 0 0 0,0-1 0 0 0,0 1 0 0 0,1-1 0 0 0,-1 1 0 0 0,1 0 0 0 0,0-1 0 0 0,4 9 0 0 0,-4-8-7 0 0,1 0 1 0 0,-1 0-1 0 0,1-1 1 0 0,0 1-1 0 0,1-1 0 0 0,-1 0 1 0 0,1 1-1 0 0,0-1 1 0 0,0 0-1 0 0,0 0 1 0 0,0-1-1 0 0,1 1 1 0 0,-1-1-1 0 0,1 0 1 0 0,0 0-1 0 0,0 0 1 0 0,0 0-1 0 0,1 0 1 0 0,-1-1-1 0 0,0 0 1 0 0,8 2-1 0 0,-11-3 45 0 0,1-1-1 0 0,-1 0 0 0 0,1 0 0 0 0,-1 0 1 0 0,1 0-1 0 0,-1 0 0 0 0,1 0 1 0 0,-1-1-1 0 0,1 1 0 0 0,-1 0 1 0 0,1-1-1 0 0,-1 1 0 0 0,0-1 1 0 0,1 1-1 0 0,-1-1 0 0 0,0 0 1 0 0,1 0-1 0 0,-1 1 0 0 0,0-1 1 0 0,0 0-1 0 0,2-1 0 0 0,-1-1 15 0 0,1 0-1 0 0,-1-1 1 0 0,0 1-1 0 0,0 0 0 0 0,0 0 1 0 0,0-1-1 0 0,0 0 1 0 0,1-3-1 0 0,1-8 14 0 0,0 1 0 0 0,-1-1-1 0 0,1-17 1 0 0,0-36 670 0 0,-4 63-636 0 0,-1 1 0 0 0,1-1 0 0 0,-1 0 0 0 0,1 1 1 0 0,-1-1-1 0 0,0 1 0 0 0,-1 0 0 0 0,1-1 0 0 0,-1 1 0 0 0,0 0 0 0 0,0 0 1 0 0,-4-6-1 0 0,5 9-184 0 0,1 1 0 0 0,-1-1 1 0 0,1 1-1 0 0,-1-1 0 0 0,1 1 0 0 0,-1-1 1 0 0,1 1-1 0 0,-1 0 0 0 0,0-1 0 0 0,1 1 1 0 0,-1 0-1 0 0,1-1 0 0 0,-1 1 0 0 0,0 0 1 0 0,0 0-1 0 0,1-1 0 0 0,-1 1 0 0 0,0 0 1 0 0,1 0-1 0 0,-1 0 0 0 0,0 0 0 0 0,1 0 1 0 0,-1 0-1 0 0,0 0 0 0 0,0 0 0 0 0,1 1 1 0 0,-1-1-1 0 0,0 0 0 0 0,1 0 0 0 0,-1 0 1 0 0,0 1-1 0 0,1-1 0 0 0,-1 0 0 0 0,1 1 1 0 0,-1-1-1 0 0,0 1 0 0 0,1-1 0 0 0,-1 0 1 0 0,1 1-1 0 0,-1-1 0 0 0,1 1 0 0 0,-1 0 1 0 0,0 1-459 0 0,0-1-1 0 0,0 0 1 0 0,0 0 0 0 0,0 1 0 0 0,0-1 0 0 0,1 1 0 0 0,-1-1 0 0 0,1 1 0 0 0,-1-1 0 0 0,1 1 0 0 0,-1-1 0 0 0,1 1-1 0 0,0-1 1 0 0,0 1 0 0 0,0 0 0 0 0,-1-1 0 0 0,2 1 0 0 0,-1-1 0 0 0,0 4 0 0 0,8 12-3612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2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6249 0 0,'9'20'3320'0'0,"0"-1"0"0"0,25 36 0 0 0,-11-24-2219 0 0,2-1-1 0 0,31 29 1 0 0,21 17-885 0 0,65 66 215 0 0,-51-45-4802 0 0,-73-77-32 0 0,-2 0-2396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42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3033 0 0,'7'-5'822'0'0,"28"-15"5246"0"0,-35 20-5971 0 0,1-1 0 0 0,0 1 0 0 0,-1 0-1 0 0,1 0 1 0 0,0 0 0 0 0,0-1 0 0 0,-1 1 0 0 0,1 0 0 0 0,0 0-1 0 0,0 0 1 0 0,-1 0 0 0 0,1 0 0 0 0,0 0 0 0 0,0 0-1 0 0,-1 1 1 0 0,1-1 0 0 0,0 0 0 0 0,0 0 0 0 0,-1 0 0 0 0,1 1-1 0 0,0-1 1 0 0,-1 0 0 0 0,1 1 0 0 0,0-1 0 0 0,-1 1-1 0 0,1-1 1 0 0,-1 1 0 0 0,1-1 0 0 0,-1 1 0 0 0,1-1-1 0 0,-1 1 1 0 0,1 0 0 0 0,-1-1 0 0 0,1 1 0 0 0,-1-1 0 0 0,0 1-1 0 0,1 0 1 0 0,-1 0 0 0 0,0-1 0 0 0,0 1 0 0 0,1 0-1 0 0,-1-1 1 0 0,0 3 0 0 0,7 41 303 0 0,-6-34-2 0 0,0 1 0 0 0,1 0 0 0 0,0-1 0 0 0,1 1 0 0 0,0-1 0 0 0,0 0 0 0 0,1 0 0 0 0,10 17 0 0 0,-13-25-314 0 0,1-1-1 0 0,0 1 1 0 0,-1-1-1 0 0,1 1 1 0 0,0-1 0 0 0,0 0-1 0 0,0 0 1 0 0,0 0-1 0 0,0 0 1 0 0,0 0-1 0 0,0-1 1 0 0,0 1-1 0 0,0 0 1 0 0,4 0 0 0 0,38 2-863 0 0,-9 1-1267 0 0,6 6-2093 0 0,-24-4-3015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42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8130 0 0,'-3'2'1006'0'0,"0"-1"0"0"0,0 1 0 0 0,1 0 0 0 0,-1 0 0 0 0,0 0 0 0 0,1 1 0 0 0,-5 4 0 0 0,5-3-717 0 0,-1-1 0 0 0,1 1 1 0 0,0-1-1 0 0,0 1 0 0 0,0 0 1 0 0,1 0-1 0 0,-1 0 0 0 0,1 0 1 0 0,0 0-1 0 0,-1 5 0 0 0,2-6-265 0 0,0-1 0 0 0,-1 1-1 0 0,1 0 1 0 0,0 0 0 0 0,0-1-1 0 0,0 1 1 0 0,1 0 0 0 0,-1 0-1 0 0,1-1 1 0 0,-1 1 0 0 0,1 0-1 0 0,0-1 1 0 0,0 1 0 0 0,0-1-1 0 0,1 1 1 0 0,-1-1 0 0 0,0 1 0 0 0,1-1-1 0 0,0 0 1 0 0,-1 0 0 0 0,1 0-1 0 0,0 0 1 0 0,0 0 0 0 0,0 0-1 0 0,1 0 1 0 0,-1-1 0 0 0,0 1-1 0 0,3 0 1 0 0,6 3-168 0 0,1 0 1 0 0,-1-1-1 0 0,1-1 1 0 0,19 4-1 0 0,-4-5-3902 0 0,-3-5-4949 0 0,-16 1 4779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43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14 8602 0 0,'5'-3'1314'0'0,"22"-8"4549"0"0,-27 11-5842 0 0,0 0 0 0 0,0 0 0 0 0,1 0 0 0 0,-1 0 0 0 0,0 1 0 0 0,0-1 0 0 0,0 0 0 0 0,0 0 0 0 0,0 0 1 0 0,0 0-1 0 0,1 0 0 0 0,-1 0 0 0 0,0 0 0 0 0,0 0 0 0 0,0 0 0 0 0,0 0 0 0 0,0 0 0 0 0,0 1 0 0 0,0-1 0 0 0,0 0 1 0 0,0 0-1 0 0,0 0 0 0 0,1 0 0 0 0,-1 0 0 0 0,0 0 0 0 0,0 1 0 0 0,0-1 0 0 0,0 0 0 0 0,0 0 0 0 0,0 0 0 0 0,0 0 1 0 0,0 0-1 0 0,0 0 0 0 0,0 1 0 0 0,0-1 0 0 0,0 0 0 0 0,0 0 0 0 0,0 0 0 0 0,0 0 0 0 0,0 0 0 0 0,0 0 1 0 0,0 1-1 0 0,-1-1 0 0 0,1 0 0 0 0,0 0 0 0 0,0 0 0 0 0,0 0 0 0 0,0 0 0 0 0,0 0 0 0 0,0 1 0 0 0,-11 16 567 0 0,-121 151-462 0 0,141-179-582 0 0,0 0 0 0 0,1 1 0 0 0,0 1 0 0 0,0-1 0 0 0,18-10 0 0 0,-23 16 397 0 0,0 2 0 0 0,1-1 0 0 0,-1 1 0 0 0,1 0 0 0 0,-1 0 0 0 0,1 0 0 0 0,0 1 0 0 0,0-1 0 0 0,0 2 0 0 0,0-1 0 0 0,0 1 0 0 0,0 0 0 0 0,0 0 0 0 0,0 0 1 0 0,0 1-1 0 0,9 2 0 0 0,6 3-960 0 0,-15-4 220 0 0,-1 0 1 0 0,1-1-1 0 0,0 1 1 0 0,0-1-1 0 0,0 0 1 0 0,0 0-1 0 0,0-1 1 0 0,0 0-1 0 0,0 0 1 0 0,12-2 0 0 0,-16 0 757 0 0,1 0 0 0 0,0 0 0 0 0,0 0 1 0 0,-1 0-1 0 0,1 0 0 0 0,-1-1 0 0 0,0 1 1 0 0,0-1-1 0 0,0 1 0 0 0,0-1 0 0 0,0 0 1 0 0,0 0-1 0 0,1-6 0 0 0,16-41 4712 0 0,-10 27 1079 0 0,-16 36-2263 0 0,-8 12-3515 0 0,-1-2 0 0 0,-1 0 0 0 0,-1 0 0 0 0,-28 27 0 0 0,52-52-83 0 0,0 1 0 0 0,0-1 1 0 0,0 1-1 0 0,0 0 0 0 0,1 1 0 0 0,-1 0 0 0 0,0 0 0 0 0,13 1 0 0 0,-5 1-1498 0 0,0 0-1 0 0,-1 1 0 0 0,1 0 1 0 0,-1 1-1 0 0,0 1 0 0 0,15 7 1 0 0,-26-10 403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43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29 4561 0 0,'-6'2'1280'0'0,"-28"9"3380"0"0,24-5 3738 0 0,35-3-8279 0 0,-21-2-136 0 0,0 0 0 0 0,-1-1 1 0 0,1 0-1 0 0,0 1 0 0 0,0-1 0 0 0,0-1 0 0 0,-1 1 0 0 0,1 0 0 0 0,4-2 0 0 0,56-21 18 0 0,-44 15-318 0 0,0 1 0 0 0,24-6 1 0 0,-72 45 9 0 0,18-22 474 0 0,0 0 0 0 0,1 1 0 0 0,0 0-1 0 0,0 1 1 0 0,1 0 0 0 0,-7 14 0 0 0,14-23-154 0 0,0 0 1 0 0,-1 0 0 0 0,1 0-1 0 0,0 0 1 0 0,0 0-1 0 0,1 0 1 0 0,-1 0-1 0 0,0 0 1 0 0,1 1-1 0 0,0-1 1 0 0,0 0 0 0 0,0 0-1 0 0,0 1 1 0 0,1-1-1 0 0,-1 0 1 0 0,1 0-1 0 0,0 0 1 0 0,0 0-1 0 0,0 0 1 0 0,0 0-1 0 0,0 0 1 0 0,1 0 0 0 0,-1 0-1 0 0,1 0 1 0 0,0-1-1 0 0,0 1 1 0 0,0-1-1 0 0,0 1 1 0 0,0-1-1 0 0,1 0 1 0 0,-1 0 0 0 0,5 4-1 0 0,1-1-129 0 0,1 1 0 0 0,-1-2 1 0 0,1 1-1 0 0,0-1 0 0 0,0 0 0 0 0,0-1 0 0 0,14 4 0 0 0,-18-6-345 0 0,0-1 0 0 0,0 1 1 0 0,1-1-1 0 0,-1 0 0 0 0,0 0 0 0 0,9-2 0 0 0,-10 2-132 0 0,0-1-1 0 0,-1 0 1 0 0,1 0 0 0 0,-1-1-1 0 0,1 1 1 0 0,-1-1 0 0 0,0 0-1 0 0,0 0 1 0 0,0 0 0 0 0,4-3-1 0 0,6-5-2019 0 0,5 8-749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44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8290 0 0,'4'-6'9203'0'0,"12"0"-6564"0"0,12 1-3692 0 0,-13 5 1097 0 0,0 0 1 0 0,-1 1 0 0 0,1 1-1 0 0,0 0 1 0 0,27 8 0 0 0,-37-8 21 0 0,-5-2-49 0 0,0 0 0 0 0,0 0 0 0 0,1 0 0 0 0,-1 0 0 0 0,0-1 0 0 0,0 1 0 0 0,0 0 0 0 0,0 0 0 0 0,1 0 0 0 0,-1 0 0 0 0,0 0 0 0 0,0 1 0 0 0,0-1 0 0 0,0 0 0 0 0,0 0 0 0 0,1 0 0 0 0,-1 0 0 0 0,0 0 0 0 0,0 0 0 0 0,0 0 0 0 0,0 0 0 0 0,1 0 0 0 0,-1 0 0 0 0,0 0 0 0 0,0 0 0 0 0,0 1 0 0 0,0-1 0 0 0,0 0 0 0 0,0 0 0 0 0,0 0 0 0 0,0 0 0 0 0,1 0 0 0 0,-1 1 0 0 0,0-1 0 0 0,0 0 0 0 0,0 0 0 0 0,0 0 0 0 0,0 0 0 0 0,0 0 0 0 0,0 1-1 0 0,0-1 1 0 0,0 0 0 0 0,0 0 0 0 0,0 0 0 0 0,0 0 0 0 0,0 1 0 0 0,0-1 0 0 0,0 0 0 0 0,0 0 0 0 0,0 0 0 0 0,0 0 0 0 0,0 1 0 0 0,0-1 0 0 0,0 0 0 0 0,-12 7 469 0 0,-15 2-21 0 0,21-7-487 0 0,0-1 0 0 0,-1 2 0 0 0,1-1 0 0 0,0 1 0 0 0,0-1 0 0 0,0 2-1 0 0,0-1 1 0 0,1 1 0 0 0,-1 0 0 0 0,1 0 0 0 0,0 0 0 0 0,0 1 0 0 0,1 0 0 0 0,-1-1 0 0 0,1 2 0 0 0,0-1 0 0 0,0 1 0 0 0,1-1 0 0 0,0 1 0 0 0,0 0 0 0 0,0 0 0 0 0,0 0-1 0 0,1 1 1 0 0,0-1 0 0 0,1 0 0 0 0,-1 1 0 0 0,1-1 0 0 0,1 1 0 0 0,-1 0 0 0 0,1-1 0 0 0,0 1 0 0 0,0 0 0 0 0,1-1 0 0 0,0 1 0 0 0,0-1 0 0 0,1 1 0 0 0,0-1 0 0 0,0 1-1 0 0,0-1 1 0 0,1 0 0 0 0,0 0 0 0 0,0 0 0 0 0,0 0 0 0 0,1-1 0 0 0,6 9 0 0 0,-8-12-181 0 0,-1 0-1 0 0,1-1 1 0 0,0 1 0 0 0,-1 0-1 0 0,1 0 1 0 0,0-1 0 0 0,0 1-1 0 0,0-1 1 0 0,0 0 0 0 0,0 1 0 0 0,1-1-1 0 0,-1 0 1 0 0,0 0 0 0 0,0-1-1 0 0,1 1 1 0 0,-1 0 0 0 0,1-1-1 0 0,-1 1 1 0 0,1-1 0 0 0,-1 0-1 0 0,5 0 1 0 0,-3-1-18 0 0,-1 0 1 0 0,1 0-1 0 0,-1 0 1 0 0,1-1-1 0 0,-1 1 0 0 0,0-1 1 0 0,1 0-1 0 0,-1 0 0 0 0,0 0 1 0 0,0 0-1 0 0,-1-1 1 0 0,1 1-1 0 0,2-4 0 0 0,6-7-40 0 0,0-1 0 0 0,-1-1 0 0 0,-1 1 0 0 0,15-32 0 0 0,-23 42 380 0 0,17-41 748 0 0,-17 43-337 0 0,0-1 0 0 0,-1 0 0 0 0,1 1 0 0 0,-1-1 0 0 0,0 0 0 0 0,0 1-1 0 0,0-1 1 0 0,0 0 0 0 0,-1-2 0 0 0,1 15-224 0 0,0 1 0 0 0,-1 0 0 0 0,0-1 1 0 0,-1 1-1 0 0,-3 10 0 0 0,5-20-241 0 0,-20 57-143 0 0,14-45 371 0 0,1 0 0 0 0,-5 25 0 0 0,18-44 278 0 0,-1 0 0 0 0,1 0 0 0 0,10-11 0 0 0,-7 6-1806 0 0,0 0 1 0 0,1 1 0 0 0,16-10 0 0 0,-20 14-620 0 0,1 2 0 0 0,-1-1 0 0 0,1 1 1 0 0,0 0-1 0 0,0 1 0 0 0,14-3 0 0 0,-11 4-1448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44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7754 0 0,'1'5'3688'0'0,"1"1"-687"0"0,-1-1-800 0 0,1 1-953 0 0,-1-3-592 0 0,0-1-232 0 0,-1 1-224 0 0,-1 1-96 0 0,1-1-16 0 0,-1 1-128 0 0,-1 0-144 0 0,1 0-232 0 0,-1-1-392 0 0,1-1-504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5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1626 3929 0 0,'4'49'4364'0'0,"0"-17"2027"0"0,-8-40 831 0 0,-6-5-4762 0 0,-8-15-1195 0 0,6 0-1019 0 0,2-1 1 0 0,1 1-1 0 0,1-2 0 0 0,2 1 1 0 0,1-1-1 0 0,-2-39 0 0 0,4 12-263 0 0,4 0 0 0 0,9-80 0 0 0,0 76 21 0 0,2 0 0 0 0,3 1-1 0 0,3 0 1 0 0,28-66 0 0 0,-2 29 3 0 0,89-147 0 0 0,-114 215-17 0 0,2 1 0 0 0,1 1 0 0 0,0 1 0 0 0,2 0 0 0 0,2 2 0 0 0,29-23 0 0 0,177-110-104 0 0,-95 70 84 0 0,-137 87 30 0 0,0-1-1 0 0,1 1 1 0 0,-1 0-1 0 0,0 0 1 0 0,0 0-1 0 0,0-1 1 0 0,0 1-1 0 0,1 0 1 0 0,-1 0-1 0 0,0 0 1 0 0,0 0-1 0 0,0-1 1 0 0,1 1-1 0 0,-1 0 0 0 0,0 0 1 0 0,0 0-1 0 0,1 0 1 0 0,-1 0-1 0 0,0 0 1 0 0,1 0-1 0 0,-1 0 1 0 0,0 0-1 0 0,0 0 1 0 0,1 0-1 0 0,-1 0 1 0 0,0 0-1 0 0,0 0 0 0 0,1 0 1 0 0,-1 0-1 0 0,0 0 1 0 0,0 0-1 0 0,1 0 1 0 0,-1 0-1 0 0,0 0 1 0 0,0 0-1 0 0,1 1 1 0 0,-1-1-1 0 0,0 0 1 0 0,0 0-1 0 0,0 0 1 0 0,1 0-1 0 0,-1 1 0 0 0,0-1 1 0 0,0 0-1 0 0,0 0 1 0 0,1 0-1 0 0,-1 1 1 0 0,0-1-1 0 0,0 0 1 0 0,0 0-1 0 0,0 1 1 0 0,0-1-1 0 0,0 0 1 0 0,0 0-1 0 0,0 1 1 0 0,1-1-1 0 0,-1 0 0 0 0,8 38-144 0 0,-5-26-1798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1:56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8 10890 0 0,'-10'0'5105'0'0,"8"0"-4472"0"0,0 0 0 0 0,0 0 0 0 0,0 0 0 0 0,0 0 0 0 0,0-1 0 0 0,0 1 0 0 0,0 0 0 0 0,0-1 0 0 0,1 1 1 0 0,-1-1-1 0 0,0 0 0 0 0,0 0 0 0 0,0 1 0 0 0,-1-2 0 0 0,44 5 342 0 0,99 5-1167 0 0,-88-7 183 0 0,61 9 0 0 0,-111-10 18 0 0,1 1 0 0 0,0-1-1 0 0,-1 1 1 0 0,1-1 0 0 0,-1 1-1 0 0,1 0 1 0 0,-1 0 0 0 0,1 0-1 0 0,-1 0 1 0 0,0 1 0 0 0,1-1-1 0 0,-1 1 1 0 0,0-1 0 0 0,0 1-1 0 0,0 0 1 0 0,0 0 0 0 0,0 0-1 0 0,-1 0 1 0 0,1 0 0 0 0,-1 0-1 0 0,1 0 1 0 0,-1 0 0 0 0,2 4-1 0 0,-2-1 26 0 0,0 0-1 0 0,0 0 0 0 0,0 1 1 0 0,0-1-1 0 0,-1 0 0 0 0,0 1 1 0 0,0-1-1 0 0,0 0 0 0 0,-1 1 1 0 0,-2 7-1 0 0,-4 17 212 0 0,-15 39 0 0 0,-6 21-934 0 0,26-78-564 0 0,0 0 1 0 0,0 1-1 0 0,1 11 1 0 0,1-22 810 0 0,0-1-1 0 0,0 0 1 0 0,0 0-1 0 0,-1 0 1 0 0,1 0-1 0 0,0 0 1 0 0,0 0 0 0 0,-1 0-1 0 0,1 0 1 0 0,0 0-1 0 0,-1 0 1 0 0,1 0 0 0 0,-1 0-1 0 0,-1 2 1 0 0,-3 5-3760 0 0,5 6-2973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2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260 145 6377 0 0,'-42'-4'8573'0'0,"1"10"-3339"0"0,34-4-4858 0 0,-1 1 1 0 0,1 0 0 0 0,-1 1 0 0 0,1-1 0 0 0,0 1 0 0 0,1 0 0 0 0,-1 1 0 0 0,-8 7 0 0 0,10-8-412 0 0,1 0-1 0 0,-1 1 1 0 0,1 0-1 0 0,0 0 1 0 0,0 0-1 0 0,1 0 1 0 0,0 0 0 0 0,0 1-1 0 0,0 0 1 0 0,0-1-1 0 0,1 1 1 0 0,0 0-1 0 0,0 0 1 0 0,0 1 0 0 0,1-1-1 0 0,0 0 1 0 0,0 0-1 0 0,1 1 1 0 0,0-1-1 0 0,0 0 1 0 0,0 1-1 0 0,1-1 1 0 0,0 0 0 0 0,2 8-1 0 0,-3-12 17 0 0,0-1 0 0 0,1 1 0 0 0,-1-1 0 0 0,1 1 0 0 0,-1 0 0 0 0,1-1 0 0 0,0 1 0 0 0,-1-1 0 0 0,1 1 0 0 0,0-1 0 0 0,0 0 0 0 0,0 1 0 0 0,0-1 0 0 0,0 0 0 0 0,0 0 0 0 0,1 1 0 0 0,-1-1 0 0 0,0 0 0 0 0,1 0 1 0 0,-1 0-1 0 0,1-1 0 0 0,-1 1 0 0 0,1 0 0 0 0,-1 0 0 0 0,1-1 0 0 0,-1 1 0 0 0,1-1 0 0 0,-1 0 0 0 0,1 1 0 0 0,0-1 0 0 0,-1 0 0 0 0,1 0 0 0 0,0 0 0 0 0,0 0 0 0 0,-1 0 0 0 0,1 0 0 0 0,-1 0 0 0 0,1-1 0 0 0,0 1 0 0 0,-1-1 0 0 0,1 1 0 0 0,-1-1 0 0 0,1 0 0 0 0,-1 1 0 0 0,1-1 0 0 0,2-2 0 0 0,4-2-3 0 0,0 0 1 0 0,0 0-1 0 0,-1-1 1 0 0,1-1-1 0 0,-1 1 1 0 0,12-15-1 0 0,-12 11 173 0 0,1-1 0 0 0,-1 0-1 0 0,-1 0 1 0 0,0-1 0 0 0,-1 0-1 0 0,6-18 1 0 0,-8 21 35 0 0,-1 1 0 0 0,0-1 0 0 0,0 0 0 0 0,-1 0 1 0 0,-1 0-1 0 0,1 0 0 0 0,-1 0 0 0 0,-1 0 0 0 0,0 0 0 0 0,-2-11 0 0 0,4 67 202 0 0,5-13-394 0 0,2 0-1 0 0,1-1 0 0 0,2 1 1 0 0,1-2-1 0 0,23 45 0 0 0,-34-75 15 0 0,0-1 1 0 0,0 1-1 0 0,0-1 0 0 0,0 1 0 0 0,-1 0 0 0 0,1-1 0 0 0,-1 1 0 0 0,1 0 0 0 0,-1 0 0 0 0,0-1 0 0 0,1 1 0 0 0,-1 0 1 0 0,0 3-1 0 0,-1-4-23 0 0,0 0 0 0 0,1 0 0 0 0,-1 0 1 0 0,0 0-1 0 0,0 0 0 0 0,0 0 0 0 0,0 0 1 0 0,0 0-1 0 0,0 0 0 0 0,0 0 0 0 0,0 0 0 0 0,0-1 1 0 0,-2 2-1 0 0,-7 5-298 0 0,-4 5-201 0 0,11-10 526 0 0,1 0 0 0 0,-1 0 1 0 0,0 1-1 0 0,1-2 0 0 0,-1 1 0 0 0,0 0 1 0 0,0 0-1 0 0,-1-1 0 0 0,1 0 1 0 0,0 0-1 0 0,0 1 0 0 0,-1-2 0 0 0,1 1 1 0 0,0 0-1 0 0,-8 0 0 0 0,-4-1 94 0 0,0 1-1 0 0,-1-2 0 0 0,1 0 1 0 0,0-1-1 0 0,-1 0 0 0 0,-28-9 1 0 0,38 9-94 0 0,1-1 0 0 0,-1 1 0 0 0,1-1 0 0 0,0 0 0 0 0,-1-1 0 0 0,1 1 0 0 0,1-1 0 0 0,-1 0 0 0 0,0 0 0 0 0,1-1 0 0 0,0 1 0 0 0,0-1 0 0 0,0 0 0 0 0,1 0 0 0 0,0 0 0 0 0,0-1 0 0 0,0 1 0 0 0,0-1 0 0 0,1 0 0 0 0,-2-7 0 0 0,1-1-44 0 0,0 0 0 0 0,1 0 0 0 0,0 0 0 0 0,2 0 0 0 0,0-1 0 0 0,0 1 0 0 0,1 0 0 0 0,5-23 0 0 0,-1 12 20 0 0,1 1 0 0 0,2-1 1 0 0,20-45-1 0 0,-26 65 15 0 0,0 1-1 0 0,0 0 1 0 0,1-1-1 0 0,0 1 1 0 0,0 0-1 0 0,0 0 1 0 0,0 1-1 0 0,1-1 1 0 0,-1 0-1 0 0,1 1 1 0 0,0 0-1 0 0,0 0 1 0 0,0 0-1 0 0,1 1 1 0 0,7-4-1 0 0,-5 4-11 0 0,0 0 0 0 0,-1 0-1 0 0,1 1 1 0 0,0 0 0 0 0,0 1-1 0 0,0-1 1 0 0,0 1-1 0 0,0 1 1 0 0,-1-1 0 0 0,1 1-1 0 0,7 2 1 0 0,7 2-8 0 0,0 0 0 0 0,0 1 1 0 0,0 1-1 0 0,-1 1 0 0 0,0 1 0 0 0,-1 1 0 0 0,0 0 1 0 0,26 20-1 0 0,-38-25 18 0 0,0 1 1 0 0,-1-1-1 0 0,0 1 1 0 0,0 0-1 0 0,-1 0 0 0 0,0 1 1 0 0,0-1-1 0 0,0 1 1 0 0,-1 0-1 0 0,0 1 0 0 0,0-1 1 0 0,-1 1-1 0 0,0-1 1 0 0,0 1-1 0 0,-1 0 0 0 0,0 0 1 0 0,0 1-1 0 0,-1-1 1 0 0,0 0-1 0 0,0 0 0 0 0,-1 1 1 0 0,0-1-1 0 0,-1 0 1 0 0,-3 17-1 0 0,0-9 1 0 0,-1-1-1 0 0,0 0 1 0 0,-1 1 0 0 0,-1-2-1 0 0,-16 27 1 0 0,17-31-222 0 0,0-1 1 0 0,-1 0 0 0 0,-1 0-1 0 0,1 0 1 0 0,-1-1-1 0 0,-1 0 1 0 0,0-1-1 0 0,0 0 1 0 0,-10 6 0 0 0,7-9-2685 0 0,12-4 2661 0 0,0 0-1 0 0,0 0 0 0 0,-1 0 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2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14 8602 0 0,'0'-1'587'0'0,"1"1"-293"0"0,-1-1-1 0 0,0 1 1 0 0,0-1 0 0 0,0 1-1 0 0,0 0 1 0 0,0-1 0 0 0,1 1-1 0 0,-1 0 1 0 0,0-1 0 0 0,0 1-1 0 0,0-1 1 0 0,-4-6 5873 0 0,3 7-5874 0 0,-11 8 2660 0 0,-14 23-3243 0 0,25-30 600 0 0,-97 147-37 0 0,66-95-390 0 0,22-41-411 0 0,12-19-552 0 0,14-23-466 0 0,-13 27 1399 0 0,0 1 0 0 0,0-1 0 0 0,0 1-1 0 0,0 0 1 0 0,1 0 0 0 0,-1 0 0 0 0,1 0 0 0 0,-1 1-1 0 0,1-1 1 0 0,0 1 0 0 0,-1 0 0 0 0,1 0 0 0 0,0 0-1 0 0,0 1 1 0 0,0-1 0 0 0,0 1 0 0 0,0 0 0 0 0,0 0 0 0 0,0 0-1 0 0,0 1 1 0 0,-1-1 0 0 0,1 1 0 0 0,0 0 0 0 0,6 3-1 0 0,11 3-1449 0 0,0 1 0 0 0,-1 0 0 0 0,23 15-1 0 0,-23-12 422 0 0,-7-4-4054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2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9442 0 0,'12'-16'6979'0'0,"-12"16"-6897"0"0,1 0 0 0 0,-1 0 0 0 0,0 0 0 0 0,0 0-1 0 0,0 0 1 0 0,1 0 0 0 0,-1 0 0 0 0,0 0 0 0 0,0 0 0 0 0,1 0 0 0 0,-1 0 0 0 0,0 0 0 0 0,0 0 0 0 0,0 0-1 0 0,1 1 1 0 0,-1-1 0 0 0,0 0 0 0 0,0 0 0 0 0,0 0 0 0 0,1 0 0 0 0,-1 0 0 0 0,0 0 0 0 0,0 1 0 0 0,0-1 0 0 0,0 0-1 0 0,0 0 1 0 0,1 0 0 0 0,-1 1 0 0 0,0-1 0 0 0,0 0 0 0 0,0 0 0 0 0,0 0 0 0 0,0 1 0 0 0,0-1 0 0 0,0 0-1 0 0,0 0 1 0 0,0 0 0 0 0,0 1 0 0 0,0-1 0 0 0,0 0 0 0 0,4 41 901 0 0,-3-21-703 0 0,4 18-48 0 0,39 225 225 0 0,-36-230-448 0 0,4 22-17 0 0,3-1 0 0 0,28 68 1 0 0,-41-117 5 0 0,1 0 0 0 0,-1 0 0 0 0,1 0 0 0 0,1 0 0 0 0,-1 0 0 0 0,1-1 0 0 0,-1 1 0 0 0,1-1 0 0 0,0 0 0 0 0,1 0 0 0 0,-1-1 0 0 0,1 1 0 0 0,-1-1 0 0 0,1 0 0 0 0,7 3 0 0 0,-1-2-2 0 0,1 0 1 0 0,-1-1-1 0 0,1 0 1 0 0,0-1-1 0 0,0-1 1 0 0,16 1 0 0 0,64-1 263 0 0,177-23 1 0 0,-158 10-281 0 0,-107 12-653 0 0,5-1-865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9578 0 0,'-5'2'10487'0'0,"-1"10"-7660"0"0,-4 11-2417 0 0,-5 21-23 0 0,8-26-614 0 0,0 1 0 0 0,1 0 0 0 0,1 0 0 0 0,1 0 0 0 0,-2 28 0 0 0,69-53-1760 0 0,-50 4 1818 0 0,21-1-553 0 0,-12 4-4123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0 489 10530 0 0,'20'-12'7567'0'0,"5"7"-4760"0"0,27 5-2846 0 0,-39 1 580 0 0,59 7-239 0 0,7 1-2723 0 0,-29-13-7920 0 0,-33 1 4332 0 0</inkml:trace>
  <inkml:trace contextRef="#ctx0" brushRef="#br0" timeOffset="1">456 0 18436 0 0,'-18'27'5361'0'0,"6"7"-4241"0"0,-1 33-1282 0 0,12-60 169 0 0,1 0 1 0 0,-1 0-1 0 0,1-1 1 0 0,0 1 0 0 0,1 0-1 0 0,0 0 1 0 0,0 0 0 0 0,0-1-1 0 0,5 14 1 0 0,-4-17-7 0 0,-1 0-1 0 0,1 1 1 0 0,0-1-1 0 0,0 0 1 0 0,1 0 0 0 0,-1 0-1 0 0,1-1 1 0 0,-1 1 0 0 0,1-1-1 0 0,0 1 1 0 0,0-1 0 0 0,0 0-1 0 0,0 0 1 0 0,0 0 0 0 0,0 0-1 0 0,1-1 1 0 0,-1 1 0 0 0,1-1-1 0 0,5 2 1 0 0,6 0-56 0 0,1 0-1 0 0,1 0 1 0 0,-1-2 0 0 0,0 0 0 0 0,1-1-1 0 0,-1 0 1 0 0,26-5 0 0 0,-30 3-1678 0 0,-1-1 1 0 0,1 0-1 0 0,15-7 1 0 0,-26 10 1567 0 0,-1 0 1 0 0,0 0-1 0 0,0 0 1 0 0,0 0 0 0 0,1 0-1 0 0,-1 0 1 0 0,0 0-1 0 0,0 0 1 0 0,1 0 0 0 0,-1 0-1 0 0,0 0 1 0 0,0 0-1 0 0,0 0 1 0 0,1-1-1 0 0,-1 1 1 0 0,0 0 0 0 0,0 0-1 0 0,2-3-2794 0 0,-2 2 2794 0 0,0 1 1 0 0,0 0-1 0 0,0 0 1 0 0,0-1-1 0 0,0 1 1 0 0,0 0 0 0 0,0 0-1 0 0,0 0 1 0 0,0-1-1 0 0,0 1 1 0 0,0 0-1 0 0,0 0 1 0 0,0-1 0 0 0,0 1-1 0 0,0 0 1 0 0,0 0-1 0 0,-1 0 1 0 0,0-2-1151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12931 0 0,'-1'1'267'0'0,"0"0"0"0"0,0 0 0 0 0,0 1 1 0 0,1-1-1 0 0,-1 0 0 0 0,0 1 0 0 0,0-1 0 0 0,1 1 1 0 0,-1-1-1 0 0,1 1 0 0 0,-1-1 0 0 0,1 1 0 0 0,0-1 0 0 0,-1 1 1 0 0,1 0-1 0 0,0-1 0 0 0,0 1 0 0 0,0-1 0 0 0,0 1 1 0 0,0-1-1 0 0,1 1 0 0 0,-1 0 0 0 0,0-1 0 0 0,1 1 1 0 0,0 1-1 0 0,1-1-176 0 0,-1-1-1 0 0,1 1 1 0 0,-1-1 0 0 0,1 1-1 0 0,0-1 1 0 0,0 0 0 0 0,0 0-1 0 0,-1 0 1 0 0,1 0 0 0 0,0 0-1 0 0,0 0 1 0 0,1 0 0 0 0,-1-1 0 0 0,0 1-1 0 0,4 0 1 0 0,7 0-177 0 0,0 0-1 0 0,0 0 1 0 0,0-1 0 0 0,0-1-1 0 0,13-2 1 0 0,-19 1 97 0 0,0 2 36 0 0,0-1 0 0 0,0 0 0 0 0,-1-1 0 0 0,1 1 0 0 0,0-1 0 0 0,-1-1 0 0 0,1 1 1 0 0,-1-1-1 0 0,10-7 0 0 0,-16 7 576 0 0,-9 5-446 0 0,-10 5-88 0 0,15-4-2 0 0,1 1 0 0 0,-1-1 1 0 0,1 1-1 0 0,0-1 0 0 0,0 1 0 0 0,0 0 1 0 0,0 0-1 0 0,1 0 0 0 0,0 1 0 0 0,0-1 0 0 0,0 1 1 0 0,0-1-1 0 0,1 1 0 0 0,-1-1 0 0 0,1 1 0 0 0,0 0 1 0 0,1 0-1 0 0,-1-1 0 0 0,1 6 0 0 0,0-7-63 0 0,0 0-1 0 0,1 0 0 0 0,-1-1 1 0 0,1 1-1 0 0,-1 0 0 0 0,1-1 1 0 0,0 1-1 0 0,0-1 1 0 0,0 1-1 0 0,0-1 0 0 0,0 1 1 0 0,1-1-1 0 0,-1 1 0 0 0,1-1 1 0 0,0 0-1 0 0,0 0 0 0 0,-1 0 1 0 0,1 0-1 0 0,1 0 1 0 0,-1-1-1 0 0,0 1 0 0 0,0 0 1 0 0,1-1-1 0 0,-1 0 0 0 0,0 1 1 0 0,1-1-1 0 0,-1 0 0 0 0,1 0 1 0 0,0-1-1 0 0,-1 1 1 0 0,1 0-1 0 0,0-1 0 0 0,0 0 1 0 0,3 1-1 0 0,4-1-736 0 0,0 0-1 0 0,0 0 1 0 0,18-3-1 0 0,-17 1-1735 0 0,0-1 0 0 0,0 0 0 0 0,12-6 1 0 0,6-3-5158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9146 0 0,'40'-15'10250'0'0,"-4"9"-6269"0"0,-33 6-3896 0 0,1 0-1 0 0,-1 1 0 0 0,0 0 0 0 0,1-1 0 0 0,-1 1 1 0 0,0 0-1 0 0,0 1 0 0 0,0-1 0 0 0,0 1 0 0 0,0-1 0 0 0,0 1 1 0 0,0 0-1 0 0,0 0 0 0 0,-1 0 0 0 0,1 0 0 0 0,-1 1 0 0 0,0-1 1 0 0,1 1-1 0 0,-1-1 0 0 0,0 1 0 0 0,2 3 0 0 0,1 2-29 0 0,-1 0 0 0 0,1 0 0 0 0,-1 1 0 0 0,-1-1 0 0 0,0 1 0 0 0,0 0 0 0 0,0-1 0 0 0,-1 1 0 0 0,-1 0 0 0 0,2 16 0 0 0,-3 4 131 0 0,-1 0 0 0 0,-5 31 0 0 0,3-37-1521 0 0,1 0 0 0 0,1 0-1 0 0,3 44 1 0 0,3-51-4551 0 0,2-27-2935 0 0,-2-2 4269 0 0</inkml:trace>
  <inkml:trace contextRef="#ctx0" brushRef="#br0" timeOffset="1">266 63 5625 0 0,'1'-8'1971'0'0,"0"4"-874"0"0,-1-1 0 0 0,1 1 1 0 0,-1 0-1 0 0,1-1 0 0 0,1 1 0 0 0,-1 0 1 0 0,0 0-1 0 0,1 0 0 0 0,0 0 1 0 0,0 0-1 0 0,3-5 0 0 0,-4 10-980 0 0,-1-1 0 0 0,1 0 0 0 0,-1 0 0 0 0,1 0 1 0 0,-1 1-1 0 0,1-1 0 0 0,-1 0 0 0 0,1 1 0 0 0,-1-1 0 0 0,0 0 0 0 0,1 1 0 0 0,-1-1 0 0 0,0 0 0 0 0,1 1 0 0 0,-1-1 1 0 0,0 1-1 0 0,1-1 0 0 0,-1 1 0 0 0,0-1 0 0 0,0 1 0 0 0,0-1 0 0 0,1 1 0 0 0,-1-1 0 0 0,0 1 0 0 0,0-1 0 0 0,0 1 0 0 0,0-1 1 0 0,0 1-1 0 0,0-1 0 0 0,0 1 0 0 0,0-1 0 0 0,0 1 0 0 0,0 0 0 0 0,4 22 232 0 0,-3 5-125 0 0,-1 0 0 0 0,-4 32 0 0 0,1-29-1183 0 0,2 43 1 0 0,2-63-647 0 0,0-1 1 0 0,1 1 0 0 0,0 0 0 0 0,5 13 0 0 0,-1-11-3601 0 0,0-4-1632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5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37 17892 0 0,'-1'0'82'0'0,"1"1"-1"0"0,0-1 1 0 0,0 1 0 0 0,-1-1 0 0 0,1 0 0 0 0,0 1-1 0 0,0-1 1 0 0,0 1 0 0 0,0-1 0 0 0,0 1-1 0 0,-1-1 1 0 0,1 1 0 0 0,0-1 0 0 0,0 1 0 0 0,0-1-1 0 0,0 1 1 0 0,0-1 0 0 0,1 1 0 0 0,-1-1-1 0 0,0 1 1 0 0,0-1 0 0 0,0 1 0 0 0,0-1 0 0 0,0 0-1 0 0,1 1 1 0 0,-1-1 0 0 0,0 1 0 0 0,0-1 0 0 0,1 0-1 0 0,-1 1 1 0 0,0-1 0 0 0,1 1 0 0 0,-1-1-1 0 0,0 0 1 0 0,1 1 0 0 0,-1-1 0 0 0,1 0 0 0 0,-1 0-1 0 0,0 1 1 0 0,1-1 0 0 0,-1 0 0 0 0,1 0-1 0 0,-1 0 1 0 0,1 0 0 0 0,-1 1 0 0 0,1-1 0 0 0,-1 0-1 0 0,1 0 1 0 0,-1 0 0 0 0,2 0 0 0 0,25 3 94 0 0,-24-3-141 0 0,0-1 0 0 0,0 1-1 0 0,0-1 1 0 0,1 1 0 0 0,-1-1-1 0 0,0 0 1 0 0,-1 0 0 0 0,6-3-1 0 0,65-29 256 0 0,-68 30-248 0 0,1 1 1 0 0,-1 0-1 0 0,1 0 0 0 0,0 0 1 0 0,0 1-1 0 0,0 0 0 0 0,-1 0 1 0 0,1 1-1 0 0,0 0 0 0 0,0 0 1 0 0,0 0-1 0 0,10 2 0 0 0,-5-1 19 0 0,7-4 106 0 0,0 1 216 0 0,-17 3-359 0 0,0-1 1 0 0,-1 1-1 0 0,1-1 1 0 0,-1 0-1 0 0,1 1 0 0 0,0-1 1 0 0,-1 1-1 0 0,1-1 1 0 0,-1 1-1 0 0,0 0 0 0 0,1-1 1 0 0,-1 1-1 0 0,1-1 1 0 0,-1 1-1 0 0,0 0 0 0 0,1-1 1 0 0,-1 1-1 0 0,0 0 1 0 0,0 0-1 0 0,0-1 0 0 0,1 1 1 0 0,-1 0-1 0 0,0-1 1 0 0,0 1-1 0 0,0 0 0 0 0,0 0 1 0 0,-1 1-1 0 0,1 3 62 0 0,-1 1 0 0 0,1-1 0 0 0,-2 1 0 0 0,1-1-1 0 0,0 1 1 0 0,-1-1 0 0 0,0 0 0 0 0,-1 0 0 0 0,1 0 0 0 0,-1 0-1 0 0,0 0 1 0 0,-4 6 0 0 0,-4 2-14 0 0,1 0-1 0 0,-23 21 1 0 0,9-16-173 0 0,24-18 97 0 0,-1 1-1 0 0,1-1 1 0 0,0 0 0 0 0,-1 1-1 0 0,1-1 1 0 0,-1 0 0 0 0,1 0-1 0 0,-1 0 1 0 0,1 0 0 0 0,-1 0 0 0 0,1 0-1 0 0,-1 0 1 0 0,1 1 0 0 0,-1-1-1 0 0,0-1 1 0 0,1 1 0 0 0,-1 0-1 0 0,1 0 1 0 0,-1 0 0 0 0,1 0-1 0 0,-1 0 1 0 0,1 0 0 0 0,-1 0-1 0 0,1-1 1 0 0,0 1 0 0 0,-1 0 0 0 0,1 0-1 0 0,-1-1 1 0 0,1 1 0 0 0,-1 0-1 0 0,1-1 1 0 0,0 1 0 0 0,-1-1-1 0 0,1 1 1 0 0,0 0 0 0 0,-1-1-1 0 0,1 1 1 0 0,-1-1 0 0 0,2 1 2 0 0,-1 0 1 0 0,0 0-1 0 0,1 0 1 0 0,-1 0-1 0 0,0 0 1 0 0,0 0-1 0 0,1 0 1 0 0,-1 0 0 0 0,0 0-1 0 0,1 0 1 0 0,-1 0-1 0 0,0 0 1 0 0,0 0-1 0 0,1 0 1 0 0,-1 0-1 0 0,0 0 1 0 0,1 0-1 0 0,-1 0 1 0 0,0 0-1 0 0,0-1 1 0 0,1 1-1 0 0,-1 0 1 0 0,0 0-1 0 0,0 0 1 0 0,1 0-1 0 0,-1-1 1 0 0,0 1-1 0 0,0 0 1 0 0,0 0 0 0 0,1 0-1 0 0,-1-1 1 0 0,0 1-1 0 0,0 0 1 0 0,0 0-1 0 0,0-1 1 0 0,0 1-1 0 0,0 0 1 0 0,1 0-1 0 0,-1-1 1 0 0,0 1-1 0 0,0 0 1 0 0,0-1-1 0 0,0 1 1 0 0,0 0-1 0 0,0-1 1 0 0,0 1-1 0 0,0 0 1 0 0,0 0-1 0 0,0-1 1 0 0,0 1 0 0 0,0 0-1 0 0,0 0 1 0 0,-1-1-1 0 0,1 1 1 0 0,0 0-1 0 0,0-1 1 0 0,0 1-1 0 0,0 0 1 0 0,0 0-1 0 0,-1-1 1 0 0,1 1-1 0 0,0 0 1 0 0,36 15-178 0 0,-12-4 80 0 0,25 1-248 0 0,-45-11 232 0 0,-1 0-1 0 0,1-1 0 0 0,0 0 0 0 0,0 0 0 0 0,0 0 1 0 0,0 0-1 0 0,-1 0 0 0 0,1-1 0 0 0,0 1 0 0 0,0-1 1 0 0,3-1-1 0 0,33-15-2193 0 0,-33 16-2954 0 0,-10 5 2293 0 0,-16 6-2224 0 0,-4-2 3728 0 0,-38 18-1 0 0,47-19 2764 0 0,1 1 0 0 0,0-1 0 0 0,0 2 0 0 0,1 0 0 0 0,0 1 0 0 0,1 0 0 0 0,-12 13 0 0 0,26-15 5878 0 0,-3-8-6964 0 0,0 0 0 0 0,0 0 0 0 0,1 1 0 0 0,17 8 2316 0 0,19 3-2085 0 0,-33-10-429 0 0,0-2 0 0 0,1 1 0 0 0,-1 0 0 0 0,0-1 0 0 0,1 0 0 0 0,-1 0 0 0 0,5-1 0 0 0,-4 1-12 0 0,-1-1 1 0 0,1 1-1 0 0,0 0 1 0 0,0 1-1 0 0,-1-1 1 0 0,6 2 0 0 0,0 0-20 0 0,-5-1 47 0 0,-1 0 1 0 0,1 0 0 0 0,-1 1-1 0 0,0-1 1 0 0,0 1 0 0 0,7 3-1 0 0,-10-4-21 0 0,0 0-1 0 0,-1 0 1 0 0,1-1-1 0 0,0 1 1 0 0,0 0-1 0 0,0 0 1 0 0,-1 0-1 0 0,1 0 1 0 0,-1 0-1 0 0,1 0 1 0 0,-1 0-1 0 0,1 0 1 0 0,-1 1-1 0 0,1-1 1 0 0,-1 0-1 0 0,0 0 1 0 0,0 0-1 0 0,0 0 1 0 0,1 1-1 0 0,-1-1 1 0 0,0 0-1 0 0,-1 0 1 0 0,1 0-1 0 0,0 0 1 0 0,0 1-1 0 0,0-1 1 0 0,-1 0-1 0 0,1 0 1 0 0,-1 2-1 0 0,-2 9-644 0 0,-7 16-2621 0 0,0-14-8606 0 0</inkml:trace>
  <inkml:trace contextRef="#ctx0" brushRef="#br0" timeOffset="1">164 448 14355 0 0,'-2'3'3809'0'0,"1"19"933"0"0,2-19-4578 0 0,0-1-1 0 0,0 1 1 0 0,0 0-1 0 0,0-1 1 0 0,0 1-1 0 0,0-1 1 0 0,1 0-1 0 0,-1 1 1 0 0,1-1-1 0 0,0 0 1 0 0,-1 0-1 0 0,1 0 1 0 0,0 0-1 0 0,0 0 1 0 0,1-1-1 0 0,-1 1 1 0 0,0-1 0 0 0,0 1-1 0 0,1-1 1 0 0,-1 0-1 0 0,1 0 1 0 0,3 1-1 0 0,9 5-70 0 0,1-2-1 0 0,22 5 1 0 0,-32-8 33 0 0,11 2-353 0 0,115 23 783 0 0,-117-25-1695 0 0,1-1 0 0 0,0 0 0 0 0,23-3 0 0 0,-29 0-3149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16 5185 0 0,'-1'-1'503'0'0,"1"0"-1"0"0,-1 0 1 0 0,1 0-1 0 0,-1 0 1 0 0,0 0-1 0 0,1 0 1 0 0,-1 1-1 0 0,0-1 1 0 0,0 0-1 0 0,1 0 1 0 0,-1 0-1 0 0,0 1 1 0 0,0-1-1 0 0,0 0 1 0 0,0 1-1 0 0,0-1 1 0 0,0 1-1 0 0,0-1 1 0 0,0 1-1 0 0,-2-1 1 0 0,2 2-335 0 0,1-1 1 0 0,-1 0 0 0 0,1 1 0 0 0,-1-1 0 0 0,1 1 0 0 0,-1-1 0 0 0,1 1-1 0 0,-1-1 1 0 0,1 1 0 0 0,-1-1 0 0 0,1 1 0 0 0,-1-1 0 0 0,1 1 0 0 0,0-1-1 0 0,-1 1 1 0 0,1 0 0 0 0,0-1 0 0 0,0 1 0 0 0,0 0 0 0 0,-1-1 0 0 0,1 1-1 0 0,0 0 1 0 0,0 1 0 0 0,-3 54 151 0 0,3-49 85 0 0,1 234-2045 0 0,1-232-840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66 328 0 0,'-16'-5'1277'0'0,"4"-6"6249"0"0,-2-2-1499 0 0,13 13-5816 0 0,1-1 1 0 0,-1 0-1 0 0,0 1 0 0 0,0-1 1 0 0,0 1-1 0 0,0-1 0 0 0,0 1 1 0 0,0-1-1 0 0,0 1 0 0 0,-1 0 1 0 0,1-1-1 0 0,0 1 0 0 0,0 0 1 0 0,0 0-1 0 0,0 0 0 0 0,0 0 1 0 0,0 0-1 0 0,-1 0 1 0 0,1 0-1 0 0,0 0 0 0 0,0 0 1 0 0,-2 1-1 0 0,1 0-55 0 0,-1 1-1 0 0,1-1 1 0 0,-1 0 0 0 0,1 1 0 0 0,0 0-1 0 0,0-1 1 0 0,0 1 0 0 0,0 0 0 0 0,-2 3-1 0 0,-4 5-141 0 0,1-1 0 0 0,1 2 0 0 0,-7 13 0 0 0,11-22 108 0 0,-1 7-143 0 0,-1-1 1 0 0,1 1-1 0 0,0 0 1 0 0,1 0-1 0 0,0 0 0 0 0,0 0 1 0 0,1 0-1 0 0,0 1 0 0 0,1-1 1 0 0,0 0-1 0 0,0 0 1 0 0,1 1-1 0 0,0-1 0 0 0,1 0 1 0 0,0 0-1 0 0,0 0 1 0 0,1 0-1 0 0,8 16 0 0 0,-7-15-40 0 0,2 0 0 0 0,-1-1 0 0 0,1 0-1 0 0,0 0 1 0 0,1-1 0 0 0,0 0 0 0 0,0 0 0 0 0,1 0-1 0 0,0-1 1 0 0,0 0 0 0 0,1-1 0 0 0,0 0 0 0 0,0 0-1 0 0,0-1 1 0 0,1 0 0 0 0,13 4 0 0 0,-19-7 26 0 0,1-1 0 0 0,0 1 1 0 0,-1-1-1 0 0,1 0 0 0 0,0-1 1 0 0,0 1-1 0 0,0-1 0 0 0,-1 0 1 0 0,1 0-1 0 0,0-1 0 0 0,0 0 1 0 0,0 1-1 0 0,-1-1 1 0 0,1-1-1 0 0,0 1 0 0 0,-1-1 1 0 0,6-2-1 0 0,-4 0-14 0 0,0 0 1 0 0,0 0-1 0 0,-1-1 0 0 0,1 1 1 0 0,-1-1-1 0 0,0 0 0 0 0,-1-1 1 0 0,1 1-1 0 0,-1-1 0 0 0,7-12 1 0 0,-5 5 111 0 0,1 0 0 0 0,-2-1 0 0 0,0 0 0 0 0,0 0-1 0 0,-1 0 1 0 0,-1-1 0 0 0,-1 0 0 0 0,0 1 0 0 0,-1-1 0 0 0,-1-28 0 0 0,-1 36 90 0 0,-1-1 1 0 0,0 1 0 0 0,0 0-1 0 0,-1 0 1 0 0,0 0-1 0 0,0 0 1 0 0,-1 0-1 0 0,0 1 1 0 0,0 0-1 0 0,0-1 1 0 0,-1 2-1 0 0,0-1 1 0 0,0 0 0 0 0,-1 1-1 0 0,1 0 1 0 0,-1 0-1 0 0,-9-5 1 0 0,5 3-123 0 0,-1 0 1 0 0,1 1 0 0 0,-1 0-1 0 0,-1 1 1 0 0,1 1 0 0 0,-1-1 0 0 0,0 2-1 0 0,0 0 1 0 0,-24-4 0 0 0,34 7-89 0 0,0 0 0 0 0,-1 0 1 0 0,1 0-1 0 0,0 0 1 0 0,0 1-1 0 0,0-1 1 0 0,-1 1-1 0 0,1-1 1 0 0,0 1-1 0 0,0 0 0 0 0,-4 1 1 0 0,-2 9-2791 0 0,10 4-4019 0 0,0-6 583 0 0,2-2 2086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8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 5113 0 0,'-1'0'152'0'0,"1"0"1"0"0,0-1-1 0 0,0 1 0 0 0,0-1 0 0 0,0 1 1 0 0,0-1-1 0 0,0 1 0 0 0,0 0 1 0 0,0-1-1 0 0,0 1 0 0 0,0-1 0 0 0,0 1 1 0 0,0-1-1 0 0,0 1 0 0 0,1-1 0 0 0,-1 1 1 0 0,0 0-1 0 0,0-1 0 0 0,0 1 1 0 0,1-1-1 0 0,-1 1 0 0 0,0 0 0 0 0,0-1 1 0 0,1 1-1 0 0,-1 0 0 0 0,0-1 1 0 0,1 1-1 0 0,-1 0 0 0 0,0 0 0 0 0,1-1 1 0 0,-1 1-1 0 0,1 0 0 0 0,-1 0 0 0 0,0 0 1 0 0,1-1-1 0 0,-1 1 0 0 0,1 0 1 0 0,-1 0-1 0 0,0 0 0 0 0,1 0 0 0 0,-1 0 1 0 0,1 0-1 0 0,-1 0 0 0 0,1 0 0 0 0,-1 0 1 0 0,1 0-1 0 0,-1 0 0 0 0,0 0 1 0 0,1 0-1 0 0,-1 0 0 0 0,1 1 0 0 0,-1-1 1 0 0,1 0-1 0 0,-1 0 0 0 0,1 1 1 0 0,36 13 530 0 0,-15-5-280 0 0,-9-5-392 0 0,1 0 0 0 0,-1-1 0 0 0,1 0-1 0 0,0-1 1 0 0,0-1 0 0 0,0 0 0 0 0,0-1 0 0 0,25-4 0 0 0,-33 1-2679 0 0,-12 0-495 0 0,-13-1-199 0 0,6 5 2951 0 0,-1 0 0 0 0,1 1 0 0 0,0 1 0 0 0,-20 6 0 0 0,-50 22 3303 0 0,82-30-2723 0 0,0 0 0 0 0,0-1 0 0 0,0 1 0 0 0,0 0 0 0 0,0-1 0 0 0,0 1 0 0 0,0 0 0 0 0,0 0 0 0 0,0 0-1 0 0,0 0 1 0 0,0 0 0 0 0,1 0 0 0 0,-1 0 0 0 0,0 0 0 0 0,1 1 0 0 0,-1-1 0 0 0,1 0 0 0 0,-1 0 0 0 0,1 0 0 0 0,0 1-1 0 0,-1-1 1 0 0,1 0 0 0 0,0 0 0 0 0,0 1 0 0 0,0-1 0 0 0,0 0 0 0 0,0 1 0 0 0,0-1 0 0 0,0 0 0 0 0,0 0-1 0 0,1 1 1 0 0,-1-1 0 0 0,0 0 0 0 0,1 0 0 0 0,-1 1 0 0 0,1-1 0 0 0,0 1 0 0 0,4 8-108 0 0,0-1 1 0 0,0 1-1 0 0,12 14 1 0 0,-7-10 9 0 0,-9-13-348 0 0,-1 1 0 0 0,1-1 0 0 0,0 0 0 0 0,0 1-1 0 0,0-1 1 0 0,0 0 0 0 0,0 0 0 0 0,0 0-1 0 0,0 0 1 0 0,0 0 0 0 0,0 0 0 0 0,1 0 0 0 0,-1 0-1 0 0,0 0 1 0 0,0-1 0 0 0,1 1 0 0 0,-1 0-1 0 0,1-1 1 0 0,-1 1 0 0 0,1-1 0 0 0,-1 0 0 0 0,3 1-1 0 0,-2-1 108 0 0,0-1 1 0 0,-1 1-1 0 0,1-1 0 0 0,-1 0 0 0 0,1 1 0 0 0,-1-1 0 0 0,1 0 0 0 0,-1 0 1 0 0,0 0-1 0 0,1 0 0 0 0,-1 0 0 0 0,0 0 0 0 0,0 0 0 0 0,0-1 0 0 0,0 1 0 0 0,0 0 1 0 0,2-3-1 0 0,4-8-210 0 0,0-1 1 0 0,-1 0 0 0 0,9-26 0 0 0,-11 26 20 0 0,9-37 861 0 0,-10 30 10634 0 0,8 84-8858 0 0,-8-52-2196 0 0,0 1-1 0 0,-1 0 1 0 0,0 0 0 0 0,-1 0-1 0 0,-1 0 1 0 0,-1 14 0 0 0,1-25-47 0 0,-1 0 1 0 0,1 1 0 0 0,-1-1 0 0 0,0 0 0 0 0,1 0 0 0 0,-1 1 0 0 0,0-1 0 0 0,0 0 0 0 0,0 0-1 0 0,-1 0 1 0 0,1 0 0 0 0,0-1 0 0 0,-3 4 0 0 0,1-3-364 0 0,1-1 1 0 0,0 1-1 0 0,-1-1 1 0 0,0 1-1 0 0,1-1 1 0 0,-1 0-1 0 0,1 0 1 0 0,-1 0-1 0 0,0 0 1 0 0,0 0-1 0 0,0-1 1 0 0,0 0-1 0 0,1 1 1 0 0,-1-1-1 0 0,-4 0 1 0 0,-3-1-952 0 0,0 0 0 0 0,0 0 1 0 0,-15-5-1 0 0,-7-3 2004 0 0,25 7 303 0 0,-10 0 1771 0 0,11 8 350 0 0,7-5-3053 0 0,0 1 1 0 0,-1-1-1 0 0,1 0 1 0 0,0 0-1 0 0,-1 0 1 0 0,1 0-1 0 0,0 0 1 0 0,0 0-1 0 0,0 0 1 0 0,0 0-1 0 0,0-1 0 0 0,0 1 1 0 0,0 0-1 0 0,0 0 1 0 0,0-1-1 0 0,0 1 1 0 0,0-1-1 0 0,1 1 1 0 0,-1-1-1 0 0,0 0 1 0 0,2 1-1 0 0,19 4 76 0 0,1-1 0 0 0,0 0 0 0 0,0-2 0 0 0,22-1 1 0 0,36 4-2135 0 0,-45-1-4693 0 0,-25-2 1106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9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12323 0 0,'1'2'1720'0'0,"1"2"-352"0"0,3 1 49 0 0,2-1-193 0 0,5 1-368 0 0,1-1-328 0 0,5-1-184 0 0,4 0-128 0 0,3-1-96 0 0,3-1-56 0 0,2-3-216 0 0,3 0-672 0 0,0-3-976 0 0,-2-1-1481 0 0,-1-2-712 0 0,3 7-1928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09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8298 0 0,'0'0'213'0'0,"-1"0"1"0"0,1-1 0 0 0,0 1 0 0 0,-1 0-1 0 0,1 0 1 0 0,0-1 0 0 0,0 1-1 0 0,-1 0 1 0 0,1 0 0 0 0,0-1 0 0 0,0 1-1 0 0,0 0 1 0 0,-1 0 0 0 0,1-1-1 0 0,0 1 1 0 0,0 0 0 0 0,0-1-1 0 0,0 1 1 0 0,0 0 0 0 0,0-1 0 0 0,0 1-1 0 0,0 0 1 0 0,0-1 0 0 0,-1 1-1 0 0,1 0 1 0 0,1-1 0 0 0,-1 1-1 0 0,0 0 1 0 0,0-1 0 0 0,0 1 0 0 0,0 0-1 0 0,0-1 1 0 0,0 1 0 0 0,0 0-1 0 0,0-1 1 0 0,1 1 0 0 0,-1 0 0 0 0,0-1-1 0 0,0 1 1 0 0,16-6 2162 0 0,20 4-2062 0 0,-34 2-278 0 0,58 5 386 0 0,-56-5-379 0 0,-1 1 0 0 0,0 0 0 0 0,1-1 0 0 0,-1 1-1 0 0,0 1 1 0 0,0-1 0 0 0,0 0 0 0 0,0 1 0 0 0,0-1-1 0 0,0 1 1 0 0,0 0 0 0 0,0 0 0 0 0,-1 0 0 0 0,1 0-1 0 0,2 4 1 0 0,-4-4-29 0 0,0-1-1 0 0,-1 1 1 0 0,1 0 0 0 0,-1-1 0 0 0,1 1-1 0 0,-1 0 1 0 0,0 0 0 0 0,1-1-1 0 0,-1 1 1 0 0,0 0 0 0 0,0 0-1 0 0,-1-1 1 0 0,1 1 0 0 0,0 0-1 0 0,0-1 1 0 0,-1 1 0 0 0,1 0-1 0 0,-1-1 1 0 0,0 1 0 0 0,1 0-1 0 0,-1-1 1 0 0,0 1 0 0 0,0-1 0 0 0,0 1-1 0 0,0-1 1 0 0,0 0 0 0 0,0 1-1 0 0,0-1 1 0 0,-1 0 0 0 0,-1 2-1 0 0,-4 4-279 0 0,-1-1 0 0 0,0 0 0 0 0,-16 10 0 0 0,2-5-31 0 0,12-6 249 0 0,1-1 0 0 0,1 1 1 0 0,-1 0-1 0 0,1 1 0 0 0,-12 9 0 0 0,19-14 59 0 0,0 1 0 0 0,0-1 0 0 0,0 0 0 0 0,0 0 0 0 0,0 1 0 0 0,0-1 0 0 0,0 0 0 0 0,0 1 0 0 0,1-1 0 0 0,-1 1 0 0 0,1-1 0 0 0,-1 1 0 0 0,1-1 0 0 0,0 1 0 0 0,-1-1 0 0 0,1 1 0 0 0,0-1 0 0 0,0 1 0 0 0,0-1 0 0 0,0 1 0 0 0,0 0 0 0 0,1-1 0 0 0,-1 1 0 0 0,0-1 0 0 0,1 1 0 0 0,-1-1 0 0 0,1 1 0 0 0,-1-1 0 0 0,1 0 0 0 0,0 1 0 0 0,0-1-1 0 0,-1 0 1 0 0,1 1 0 0 0,0-1 0 0 0,0 0 0 0 0,0 0 0 0 0,1 0 0 0 0,-1 0 0 0 0,0 0 0 0 0,0 0 0 0 0,3 2 0 0 0,4 3-76 0 0,1-1-1 0 0,-1 1 0 0 0,1-1 1 0 0,1-1-1 0 0,-1 0 0 0 0,0 0 1 0 0,17 4-1 0 0,-17-6-659 0 0,0 0-1 0 0,0 0 1 0 0,0-1 0 0 0,16 0 0 0 0,-5-6-293 0 0,-15 2 1188 0 0,-14 2 1099 0 0,4 1-947 0 0,1 1 0 0 0,-1 0 0 0 0,0 0 0 0 0,1 0 0 0 0,-1 1 0 0 0,1-1-1 0 0,-1 1 1 0 0,1 0 0 0 0,0 1 0 0 0,-6 3 0 0 0,-41 32 919 0 0,37-26-1028 0 0,3-4-87 0 0,7-6-75 0 0,0 0 0 0 0,0 1 0 0 0,1 0 0 0 0,-1 0 0 0 0,1 0 0 0 0,-1 0 0 0 0,1 0-1 0 0,0 1 1 0 0,0-1 0 0 0,1 1 0 0 0,-4 6 0 0 0,6-9 7 0 0,0 0 0 0 0,1 0 1 0 0,-1 0-1 0 0,1 0 0 0 0,-1 0 0 0 0,1 0 0 0 0,0 0 1 0 0,-1 0-1 0 0,1 0 0 0 0,0 0 0 0 0,0-1 1 0 0,-1 1-1 0 0,1 0 0 0 0,0 0 0 0 0,0-1 0 0 0,0 1 1 0 0,0 0-1 0 0,0-1 0 0 0,0 1 0 0 0,0-1 0 0 0,0 1 1 0 0,0-1-1 0 0,0 0 0 0 0,1 1 0 0 0,0-1 0 0 0,31 9 47 0 0,-18-7-633 0 0,1 0 0 0 0,-1 0 0 0 0,1-2 1 0 0,26-2-1 0 0,-8-3-4013 0 0,-1-4-3373 0 0,-15 1 2169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21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23 3497 0 0,'0'-1'274'0'0,"1"0"0"0"0,-1 0 0 0 0,0 0 0 0 0,1 0 1 0 0,-1 0-1 0 0,1 0 0 0 0,0 0 0 0 0,-1 0 0 0 0,1 1 1 0 0,0-1-1 0 0,-1 0 0 0 0,1 0 0 0 0,0 0 0 0 0,0 1 0 0 0,0-1 1 0 0,0 0-1 0 0,-1 1 0 0 0,1-1 0 0 0,0 1 0 0 0,0-1 1 0 0,0 1-1 0 0,0 0 0 0 0,0-1 0 0 0,1 1 0 0 0,-1 0 0 0 0,0-1 1 0 0,0 1-1 0 0,1 0 0 0 0,32-3 1649 0 0,1 3-754 0 0,-1 2-1 0 0,51 8 1 0 0,-74-8-1053 0 0,0 1 0 0 0,0-1 0 0 0,0 2 1 0 0,-1 0-1 0 0,0 0 0 0 0,0 1 0 0 0,0 0 0 0 0,0 0 0 0 0,-1 1 0 0 0,1 1 0 0 0,13 12 1 0 0,-20-16-8 0 0,0 0 1 0 0,-1 1 0 0 0,1-1-1 0 0,-1 0 1 0 0,1 1 0 0 0,-1 0 0 0 0,0 0-1 0 0,-1-1 1 0 0,1 1 0 0 0,-1 0 0 0 0,0 1-1 0 0,0-1 1 0 0,0 0 0 0 0,0 0 0 0 0,0 6-1 0 0,-1-4 8 0 0,-1 1 1 0 0,1 0-1 0 0,-1-1 0 0 0,-1 1 0 0 0,1-1 0 0 0,-1 1 1 0 0,0-1-1 0 0,-6 12 0 0 0,-4 4 14 0 0,-2-1-1 0 0,0 0 1 0 0,-1-1-1 0 0,-19 20 1 0 0,27-33-134 0 0,-19 24 42 0 0,-24 27-977 0 0,-1-3 0 0 0,-63 52 0 0 0,111-104 885 0 0,0-1 1 0 0,0 0-1 0 0,-1 0 1 0 0,1-1-1 0 0,-1 1 0 0 0,1-1 1 0 0,-1 0-1 0 0,-7 2 1 0 0,11-3 42 0 0,-1 1 0 0 0,0-1 0 0 0,0 0 0 0 0,0 0 0 0 0,0 0 0 0 0,0 0 0 0 0,1 0 0 0 0,-1 0 1 0 0,0 0-1 0 0,0 0 0 0 0,0 0 0 0 0,0 0 0 0 0,0-1 0 0 0,1 1 0 0 0,-1 0 0 0 0,0-1 0 0 0,0 1 0 0 0,0 0 1 0 0,1-1-1 0 0,-1 1 0 0 0,0-1 0 0 0,1 1 0 0 0,-1-1 0 0 0,0 0 0 0 0,1 1 0 0 0,-1-1 0 0 0,1 1 0 0 0,-1-1 1 0 0,1 0-1 0 0,-1 0 0 0 0,1 1 0 0 0,-1-1 0 0 0,1 0 0 0 0,0 0 0 0 0,-1 0 0 0 0,1 1 0 0 0,0-1 0 0 0,0 0 1 0 0,0 0-1 0 0,-1 0 0 0 0,1 0 0 0 0,0 0 0 0 0,0 1 0 0 0,1-3 0 0 0,-1 0-2 0 0,1 1 1 0 0,0-1-1 0 0,-1 0 0 0 0,1 1 1 0 0,0-1-1 0 0,1 1 0 0 0,-1 0 1 0 0,0-1-1 0 0,1 1 0 0 0,0 0 0 0 0,-1 0 1 0 0,1-1-1 0 0,0 2 0 0 0,0-1 1 0 0,0 0-1 0 0,0 0 0 0 0,0 0 1 0 0,0 1-1 0 0,1-1 0 0 0,4-1 0 0 0,4-3 187 0 0,1 0-1 0 0,22-8 1 0 0,-19 10-83 0 0,0 0 0 0 0,0 1 0 0 0,0 0 0 0 0,0 1 0 0 0,0 1 0 0 0,1 0 0 0 0,-1 1 0 0 0,0 1 0 0 0,1 0 1 0 0,19 5-1 0 0,-5 2 5 0 0,0 1 1 0 0,0 1-1 0 0,-1 2 0 0 0,29 15 1 0 0,-20-9-1364 0 0,-26-13-1883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0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12251 0 0,'-5'20'10327'0'0,"-12"13"-9238"0"0,6-11-696 0 0,-12 42-211 0 0,-7 16-1095 0 0,26-71-1001 0 0,-1-1 0 0 0,0 0 0 0 0,-10 13 0 0 0,3-12-3099 0 0,8-17 1825 0 0,4 5 3299 0 0,0 0 0 0 0,0 1 0 0 0,1-1 1 0 0,-1 0-1 0 0,1 0 0 0 0,-1 1 1 0 0,1-1-1 0 0,0 0 0 0 0,2-2 1 0 0,-2 2 318 0 0,0 1 0 0 0,0 0 1 0 0,1-1-1 0 0,0 1 0 0 0,-1 0 1 0 0,1 0-1 0 0,0 0 1 0 0,0 0-1 0 0,0 0 0 0 0,0 0 1 0 0,0 1-1 0 0,1-1 1 0 0,-1 1-1 0 0,0-1 0 0 0,1 1 1 0 0,-1 0-1 0 0,1 0 0 0 0,-1 0 1 0 0,1 0-1 0 0,0 1 1 0 0,-1-1-1 0 0,1 1 0 0 0,5-1 1 0 0,-4 2-270 0 0,1-1 1 0 0,0 1-1 0 0,-1 0 1 0 0,0 1-1 0 0,1-1 1 0 0,-1 1-1 0 0,0 0 1 0 0,1 0 0 0 0,-1 0-1 0 0,-1 0 1 0 0,1 1-1 0 0,0 0 1 0 0,5 5-1 0 0,7 7-277 0 0,-8-8-43 0 0,0 0 0 0 0,0 0 0 0 0,12 8 0 0 0,-18-14-371 0 0,1 0 1 0 0,0 1-1 0 0,-1-1 1 0 0,1 0-1 0 0,0 0 1 0 0,0 0-1 0 0,-1-1 0 0 0,1 1 1 0 0,0-1-1 0 0,3 1 1 0 0,-7-13-6383 0 0,1-13 4858 0 0,1-9 1999 0 0,1-33 2966 0 0,-7 22 7917 0 0,5 60-7087 0 0,-7 14-3045 0 0,2-2-544 0 0,0 8 511 0 0,-1 55-1 0 0,6-76-1371 0 0,1-1 1 0 0,5 23-1 0 0,-4-28-1150 0 0,0 0 0 0 0,1 0-1 0 0,0 0 1 0 0,0 0 0 0 0,6 9 0 0 0,-3-11-2902 0 0,2-1-395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0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24 9906 0 0,'0'-1'303'0'0,"-1"0"0"0"0,1 1 0 0 0,0-1 1 0 0,0 0-1 0 0,0 0 0 0 0,0 1 0 0 0,0-1 0 0 0,0 0 0 0 0,0 1 0 0 0,0-1 0 0 0,0 0 0 0 0,0 0 1 0 0,0 1-1 0 0,0-1 0 0 0,1 0 0 0 0,-1 1 0 0 0,0-1 0 0 0,0 0 0 0 0,1 1 0 0 0,-1-1 0 0 0,1 0 1 0 0,-1 1-1 0 0,0-1 0 0 0,1 1 0 0 0,-1-1 0 0 0,1 1 0 0 0,-1-1 0 0 0,1 1 0 0 0,0-1 1 0 0,-1 1-1 0 0,1-1 0 0 0,-1 1 0 0 0,2-1 0 0 0,0 1-77 0 0,0-1 0 0 0,1 1 0 0 0,-1 0 0 0 0,0 0 0 0 0,0 0 1 0 0,0 0-1 0 0,1 0 0 0 0,-1 1 0 0 0,0-1 0 0 0,0 0 0 0 0,3 2 0 0 0,3 1-165 0 0,0-1-1 0 0,0 2 1 0 0,-1-1 0 0 0,1 1-1 0 0,9 7 1 0 0,-13-8-40 0 0,-1 0 1 0 0,0 0-1 0 0,1 1 1 0 0,-1-1-1 0 0,0 1 0 0 0,-1 0 1 0 0,1 0-1 0 0,-1 0 1 0 0,0 0-1 0 0,0 0 1 0 0,0 0-1 0 0,0 1 0 0 0,-1-1 1 0 0,0 1-1 0 0,0-1 1 0 0,0 1-1 0 0,0-1 0 0 0,-1 1 1 0 0,1-1-1 0 0,-1 1 1 0 0,-1 0-1 0 0,1-1 1 0 0,0 1-1 0 0,-3 6 0 0 0,-2 8-875 0 0,-1-1 0 0 0,-1 0-1 0 0,-1 0 1 0 0,-16 27-1 0 0,7-12-1933 0 0,22-36 3141 0 0,0 0 0 0 0,1 0 0 0 0,-1 0 0 0 0,1 1 1 0 0,-1 0-1 0 0,12-3 0 0 0,-9 4-263 0 0,0-1-1 0 0,0 1 1 0 0,0 1 0 0 0,0 0-1 0 0,0 0 1 0 0,0 0 0 0 0,0 1-1 0 0,0 0 1 0 0,0 1 0 0 0,12 3-1 0 0,34 5-7764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0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9562 0 0,'28'21'9086'0'0,"7"-5"-6575"0"0,38 9-3754 0 0,-58-21 1973 0 0,0-1-842 0 0,20 6-273 0 0,-21 1-3487 0 0,-14-9 3474 0 0,0 0 0 0 0,0 0-1 0 0,0-1 1 0 0,0 1 0 0 0,0 0 0 0 0,-1 0 0 0 0,1-1 0 0 0,0 1 0 0 0,0 0 0 0 0,-1-1-1 0 0,1 1 1 0 0,-1 0 0 0 0,1-1 0 0 0,0 1 0 0 0,-1 0 0 0 0,1-1 0 0 0,-1 1-1 0 0,1-1 1 0 0,-1 1 0 0 0,0-1 0 0 0,1 1 0 0 0,-1-1 0 0 0,0 1 0 0 0,1-1 0 0 0,-1 0-1 0 0,0 1 1 0 0,-1 0 0 0 0,2-1 122 0 0,-9 5-3049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1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6 123 4865 0 0,'-6'2'13620'0'0,"15"3"-10087"0"0,14 3-3741 0 0,-9-6 356 0 0,1 0-1 0 0,27-1 1 0 0,-4-5-1647 0 0,-34 3 534 0 0,-1 0 0 0 0,1-1 0 0 0,-1 1 0 0 0,1 0 0 0 0,-1-1 0 0 0,7-4 0 0 0,-8 5-23 0 0,0-1 0 0 0,0 0 0 0 0,0-1-1 0 0,0 1 1 0 0,-1 0 0 0 0,1 0 0 0 0,0-1 0 0 0,1-4 0 0 0,8-29-1944 0 0,-10 32 3254 0 0,-1-1 0 0 0,0 1 0 0 0,0 0 0 0 0,0-1 0 0 0,0 1 0 0 0,-2-6 0 0 0,2 8 122 0 0,-1 0 0 0 0,0 0 1 0 0,1 0-1 0 0,-1 0 0 0 0,0 1 0 0 0,0-1 1 0 0,0 0-1 0 0,0 1 0 0 0,0-1 0 0 0,0 1 1 0 0,0-1-1 0 0,0 1 0 0 0,-1-1 0 0 0,-2-2 1022 0 0,4 4-1261 0 0,-1 0-1 0 0,1 0 1 0 0,0 0-1 0 0,0 0 0 0 0,-1 0 1 0 0,1 0-1 0 0,0 0 0 0 0,0-1 1 0 0,-1 1-1 0 0,1 0 0 0 0,0 0 1 0 0,-1 0-1 0 0,1 0 0 0 0,0 0 1 0 0,0 0-1 0 0,-1 0 0 0 0,1 0 1 0 0,0 0-1 0 0,-1 1 0 0 0,1-1 1 0 0,0 0-1 0 0,0 0 1 0 0,-1 0-1 0 0,1 0 0 0 0,-1 1 1022 0 0,0 0-1021 0 0,-4 12 2855 0 0,3 20-2175 0 0,1-30-506 0 0,1 26-50 0 0,0-1 0 0 0,5 37 0 0 0,-3-55-738 0 0,0 0-1 0 0,1 0 0 0 0,7 17 1 0 0,-7-20-648 0 0,0-1 0 0 0,0 0 0 0 0,1 0 1 0 0,0 0-1 0 0,1-1 0 0 0,6 9 1 0 0,-3-8-3848 0 0,1-3-1624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1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3 20372 0 0,'-3'1'190'0'0,"0"0"1"0"0,1 0-1 0 0,-1 1 0 0 0,1-1 0 0 0,0 1 0 0 0,-1-1 0 0 0,1 1 0 0 0,0 0 1 0 0,0 0-1 0 0,0 0 0 0 0,0 0 0 0 0,0 0 0 0 0,-2 4 0 0 0,-22 35 2336 0 0,20-31-2302 0 0,3-3-297 0 0,-1-1-1 0 0,1 1 1 0 0,0 0 0 0 0,1 0-1 0 0,-1 0 1 0 0,1 1 0 0 0,1-1-1 0 0,0 0 1 0 0,0 1 0 0 0,0 8-1 0 0,1-14 47 0 0,0 0 0 0 0,0 0-1 0 0,0 1 1 0 0,0-1-1 0 0,1 0 1 0 0,-1 0 0 0 0,1 0-1 0 0,0 0 1 0 0,-1 0-1 0 0,1 0 1 0 0,0-1 0 0 0,0 1-1 0 0,0 0 1 0 0,0 0-1 0 0,1-1 1 0 0,-1 1-1 0 0,0 0 1 0 0,1-1 0 0 0,-1 1-1 0 0,1-1 1 0 0,0 0-1 0 0,-1 0 1 0 0,1 1 0 0 0,0-1-1 0 0,0 0 1 0 0,0 0-1 0 0,0-1 1 0 0,0 1 0 0 0,0 0-1 0 0,0-1 1 0 0,0 1-1 0 0,0-1 1 0 0,0 0 0 0 0,0 1-1 0 0,0-1 1 0 0,0 0-1 0 0,0 0 1 0 0,0 0 0 0 0,0-1-1 0 0,0 1 1 0 0,2-1-1 0 0,0 0-222 0 0,0 0 0 0 0,0 0 0 0 0,0-1-1 0 0,-1 1 1 0 0,1-1 0 0 0,0 0-1 0 0,-1 0 1 0 0,0 0 0 0 0,1 0-1 0 0,-1-1 1 0 0,0 0 0 0 0,0 1-1 0 0,-1-1 1 0 0,1 0 0 0 0,0 0 0 0 0,-1 0-1 0 0,0-1 1 0 0,0 1 0 0 0,0-1-1 0 0,0 1 1 0 0,0-1 0 0 0,-1 0-1 0 0,1 1 1 0 0,-1-1 0 0 0,1-5-1 0 0,-1 5 320 0 0,0 0-1 0 0,0 0 0 0 0,0 0 0 0 0,0 0 1 0 0,-1 0-1 0 0,1 0 0 0 0,-1 0 0 0 0,0-1 0 0 0,-1 1 1 0 0,1 0-1 0 0,-1 0 0 0 0,1 0 0 0 0,-1 0 1 0 0,-1 0-1 0 0,1 0 0 0 0,0 0 0 0 0,-1 0 1 0 0,0 1-1 0 0,0-1 0 0 0,0 0 0 0 0,0 1 0 0 0,-1 0 1 0 0,1-1-1 0 0,-6-4 0 0 0,27 39 1567 0 0,-16-28-1614 0 0,1-1 0 0 0,-1 0 0 0 0,1 0 0 0 0,0 0 0 0 0,0 0 0 0 0,0 0 1 0 0,0-1-1 0 0,0 0 0 0 0,0 0 0 0 0,1 0 0 0 0,-1 0 0 0 0,0 0 0 0 0,1-1 0 0 0,4 0 0 0 0,-6 0-208 0 0,-1-1-1 0 0,1 1 1 0 0,-1-1 0 0 0,1 1-1 0 0,-1-1 1 0 0,0 0 0 0 0,1 0-1 0 0,-1 0 1 0 0,0 0 0 0 0,1 0-1 0 0,-1-1 1 0 0,0 1 0 0 0,0-1-1 0 0,0 1 1 0 0,0-1 0 0 0,0 0-1 0 0,-1 0 1 0 0,1 0 0 0 0,0 0-1 0 0,-1 0 1 0 0,1 0 0 0 0,-1 0-1 0 0,0 0 1 0 0,2-4-1 0 0,7-22-1694 0 0,-4 7 3720 0 0,-5 17-226 0 0,-2 6 86 0 0,-6 28 836 0 0,3-11-2107 0 0,-5 20 264 0 0,-5 43 0 0 0,13-72-779 0 0,0 1 0 0 0,1-1 0 0 0,0 1 0 0 0,0-1 0 0 0,1 1 1 0 0,1 0-1 0 0,0-1 0 0 0,0 0 0 0 0,6 13 0 0 0,-8-21-54 0 0,1-1 0 0 0,-1 0 0 0 0,1 1 0 0 0,0-1 0 0 0,-1 0 0 0 0,1 1 0 0 0,0-1 0 0 0,0 0 0 0 0,0 0 0 0 0,0 0 0 0 0,0 0 0 0 0,2 2 0 0 0,-3-3-130 0 0,1 0 0 0 0,-1 0 0 0 0,1 0 0 0 0,-1 1-1 0 0,1-1 1 0 0,-1 0 0 0 0,1 0 0 0 0,-1 0 0 0 0,1 0 0 0 0,-1 0-1 0 0,1 0 1 0 0,-1 0 0 0 0,1 0 0 0 0,-1 0 0 0 0,1 0 0 0 0,-1 0-1 0 0,1 0 1 0 0,-1-1 0 0 0,1 1 0 0 0,-1 0 0 0 0,1 0 0 0 0,-1 0-1 0 0,1-1 1 0 0,13-14-7674 0 0,-6 1 6035 0 0,0-1-1355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8922 0 0,'5'35'10327'0'0,"-12"22"-9493"0"0,2-19-389 0 0,2-7-298 0 0,2 0 1 0 0,4 42-1 0 0,9-18-5355 0 0,-12-54 4740 0 0,3 6-2541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2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0 16211 0 0,'-19'66'7464'0'0,"9"-39"-7253"0"0,0 0-1 0 0,-1-1 0 0 0,-26 43 0 0 0,16-41-1242 0 0,20-27 757 0 0,0 0 0 0 0,-1 1 0 0 0,1-1 0 0 0,0 0 0 0 0,0 0-1 0 0,-1 0 1 0 0,1 0 0 0 0,0 0 0 0 0,-1 0 0 0 0,1 0 0 0 0,-1-1 0 0 0,0 1 0 0 0,1 0-1 0 0,-1-1 1 0 0,1 1 0 0 0,-1-1 0 0 0,-3 1 0 0 0,5-2 180 0 0,-1 1 0 0 0,1 0 1 0 0,-1 0-1 0 0,1-1 0 0 0,0 1 0 0 0,-1 0 1 0 0,1 0-1 0 0,0-1 0 0 0,-1 1 0 0 0,1-1 1 0 0,0 1-1 0 0,-1 0 0 0 0,1-1 0 0 0,0 1 0 0 0,0 0 1 0 0,0-1-1 0 0,-1 1 0 0 0,1-1 0 0 0,0 1 1 0 0,0-1-1 0 0,0 1 0 0 0,0-1 0 0 0,0 1 1 0 0,0-1-1 0 0,0 1 0 0 0,0 0 0 0 0,0-1 1 0 0,0 1-1 0 0,0-1 0 0 0,0 1 0 0 0,0-1 1 0 0,0 1-1 0 0,0-1 0 0 0,0 1 0 0 0,0-1 0 0 0,1 1 1 0 0,-1 0-1 0 0,0-1 0 0 0,0 1 0 0 0,1-1 1 0 0,-1 1-1 0 0,0 0 0 0 0,1-1 0 0 0,-1 1 1 0 0,0 0-1 0 0,1-1 0 0 0,13-20-143 0 0,-11 19 419 0 0,1 0 0 0 0,-1 0 0 0 0,0 0-1 0 0,1 0 1 0 0,0 1 0 0 0,-1 0 0 0 0,1-1 0 0 0,0 1-1 0 0,0 0 1 0 0,-1 1 0 0 0,1-1 0 0 0,0 1 0 0 0,0 0-1 0 0,0 0 1 0 0,0 0 0 0 0,0 0 0 0 0,0 1-1 0 0,7 1 1 0 0,9 3 360 0 0,0 1 1 0 0,27 11-1 0 0,-16-5-539 0 0,-19-8-189 0 0,16 6-136 0 0,-13-9-5317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2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8442 0 0,'3'-2'526'0'0,"-1"0"0"0"0,1 0 0 0 0,0 0 0 0 0,-1 1 0 0 0,1-1 0 0 0,0 1 0 0 0,0-1 0 0 0,0 1 0 0 0,0 0 0 0 0,0 0 1 0 0,4-1-1 0 0,-2 2-296 0 0,1 0 1 0 0,-1 0 0 0 0,0 1 0 0 0,0-1 0 0 0,1 1 0 0 0,-1 0-1 0 0,0 0 1 0 0,7 3 0 0 0,34 6-569 0 0,-45-10 248 0 0,0 0 0 0 0,0 0 0 0 0,0 0 0 0 0,0 0 0 0 0,0 0 0 0 0,1-1 0 0 0,-1 1 0 0 0,0-1 0 0 0,0 1 1 0 0,0 0-1 0 0,-1-1 0 0 0,1 1 0 0 0,0-1 0 0 0,0 0 0 0 0,0 1 0 0 0,0-1 0 0 0,0 0 0 0 0,-1 0 0 0 0,1 1 0 0 0,0-1 0 0 0,-1 0 0 0 0,1 0 0 0 0,0 0 0 0 0,-1 0 0 0 0,1 0 0 0 0,-1 0 0 0 0,0 0 0 0 0,1 0 0 0 0,-1 0 0 0 0,1-2 0 0 0,5-39 1414 0 0,-4 26 1658 0 0,-3 32 2221 0 0,2 15-3171 0 0,-1 1-1462 0 0,-4 43-571 0 0,0 91 645 0 0,5-141-3226 0 0,2 0 1 0 0,7 33 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3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21 1824 0 0,'-7'-11'2469'0'0,"-6"2"6606"0"0,13 9-8819 0 0,-1 0-1 0 0,1 0 1 0 0,-1 0-1 0 0,1 0 1 0 0,-1 0-1 0 0,1 0 1 0 0,0 0-1 0 0,-1 0 1 0 0,1 0 0 0 0,-1 0-1 0 0,1 0 1 0 0,-1 0-1 0 0,1 0 1 0 0,-1 0-1 0 0,1 1 1 0 0,0-1-1 0 0,-1 0 1 0 0,1 0-1 0 0,-1 0 1 0 0,1 1-1 0 0,0-1 1 0 0,-1 0-1 0 0,1 1 1 0 0,0-1-1 0 0,-1 0 1 0 0,1 1 0 0 0,0 0-1 0 0,-6 12-1200 0 0,3-1 1023 0 0,1 0 0 0 0,0 0 0 0 0,1 0 0 0 0,1 0 1 0 0,1 22-1 0 0,-1-31-65 0 0,0 0 0 0 0,1 0 1 0 0,-1 0-1 0 0,1 0 0 0 0,0-1 0 0 0,0 1 1 0 0,0 0-1 0 0,0-1 0 0 0,0 1 0 0 0,1-1 1 0 0,-1 1-1 0 0,1-1 0 0 0,0 1 0 0 0,-1-1 1 0 0,1 0-1 0 0,0 0 0 0 0,1 0 0 0 0,-1 0 1 0 0,0 0-1 0 0,0-1 0 0 0,1 1 0 0 0,-1-1 1 0 0,1 1-1 0 0,-1-1 0 0 0,1 0 0 0 0,0 0 1 0 0,0 0-1 0 0,-1 0 0 0 0,6 0 0 0 0,11 1-944 0 0,-1-1 0 0 0,1-1 0 0 0,24-2 0 0 0,13-1-1630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4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5473 0 0,'0'1'439'0'0,"0"1"1"0"0,-1-1-1 0 0,1 0 0 0 0,0 0 0 0 0,0 1 1 0 0,0-1-1 0 0,0 1 0 0 0,0-1 0 0 0,0 0 0 0 0,0 1 1 0 0,0-1-1 0 0,0 0 0 0 0,1 1 0 0 0,-1-1 1 0 0,1 0-1 0 0,-1 0 0 0 0,1 1 0 0 0,-1-1 1 0 0,2 1-1 0 0,-1 0-117 0 0,0-1 0 0 0,1 1 0 0 0,-1-1 0 0 0,1 1 1 0 0,0-1-1 0 0,-1 0 0 0 0,1 1 0 0 0,0-1 0 0 0,0 0 0 0 0,0 0 0 0 0,2 0 1 0 0,7 3-45 0 0,1-1 0 0 0,-1-1 1 0 0,22 2-1 0 0,-12-1 624 0 0,13 3-668 0 0,-13-1-308 0 0,0-1 0 0 0,0-2 0 0 0,36 1-1 0 0,-57-3 60 0 0,-1 0 0 0 0,1 0-1 0 0,0 0 1 0 0,0-1 0 0 0,0 1-1 0 0,-1 0 1 0 0,1 0-1 0 0,0 0 1 0 0,0 0 0 0 0,0-1-1 0 0,0 1 1 0 0,0 0 0 0 0,-1 0-1 0 0,1-1 1 0 0,0 1 0 0 0,0 0-1 0 0,0 0 1 0 0,0 0 0 0 0,0-1-1 0 0,0 1 1 0 0,0 0 0 0 0,0 0-1 0 0,0-1 1 0 0,0 1-1 0 0,0 0 1 0 0,0 0 0 0 0,0-1-1 0 0,0 1 1 0 0,0 0 0 0 0,0 0-1 0 0,0-1 1 0 0,0 1 0 0 0,0 0-1 0 0,1 0 1 0 0,-1-1 0 0 0,0 1-1 0 0,0 0 1 0 0,0 0 0 0 0,0 0-1 0 0,0-1 1 0 0,1 1-1 0 0,-1 0 1 0 0,0 0 0 0 0,0 0-1 0 0,0 0 1 0 0,0-1 0 0 0,1 1-1 0 0,-1 0 1 0 0,0 0 0 0 0,0 0-1 0 0,1 0 1 0 0,-1 0 0 0 0,0 0-1 0 0,0 0 1 0 0,1 0 0 0 0,-1 0-1 0 0,1 0 1 0 0,-22-11-195 0 0,18 11 242 0 0,0-1 0 0 0,0 1 0 0 0,0 0 0 0 0,0 0 0 0 0,0 0 0 0 0,0 1 1 0 0,0-1-1 0 0,0 1 0 0 0,0-1 0 0 0,0 1 0 0 0,0 0 0 0 0,0 0 0 0 0,1 0 0 0 0,-1 1 0 0 0,0-1 0 0 0,1 1 0 0 0,-1-1 0 0 0,1 1 0 0 0,0 0 0 0 0,-1 0 0 0 0,1 0 0 0 0,0 0 1 0 0,0 0-1 0 0,0 1 0 0 0,0-1 0 0 0,1 0 0 0 0,-1 1 0 0 0,1 0 0 0 0,-1-1 0 0 0,1 1 0 0 0,0 0 0 0 0,0 0 0 0 0,0-1 0 0 0,0 1 0 0 0,1 0 0 0 0,-1 4 0 0 0,0-4-20 0 0,1 1 0 0 0,0-1 0 0 0,0 0 0 0 0,0 0 0 0 0,0 1-1 0 0,1-1 1 0 0,-1 0 0 0 0,1 1 0 0 0,0-1 0 0 0,0 0-1 0 0,0 0 1 0 0,0 0 0 0 0,0 0 0 0 0,1 0 0 0 0,0 0 0 0 0,-1 0-1 0 0,1-1 1 0 0,0 1 0 0 0,0 0 0 0 0,0-1 0 0 0,1 0 0 0 0,-1 1-1 0 0,1-1 1 0 0,-1 0 0 0 0,1 0 0 0 0,0 0 0 0 0,0-1-1 0 0,-1 1 1 0 0,1-1 0 0 0,0 0 0 0 0,1 1 0 0 0,-1-1 0 0 0,4 1-1 0 0,0-1-385 0 0,0 0-1 0 0,0 0 0 0 0,0-1 0 0 0,0 0 1 0 0,0 0-1 0 0,0 0 0 0 0,9-2 1 0 0,-10 0-1115 0 0,1 0 0 0 0,-1 0 1 0 0,1 0-1 0 0,-1 0 0 0 0,0-1 1 0 0,0 0-1 0 0,9-6 0 0 0,7-3-2960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2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0 333 7706 0 0,'0'-1'421'0'0,"1"0"0"0"0,-1 0 0 0 0,0 0 0 0 0,0-1 0 0 0,0 1 0 0 0,1 0 0 0 0,-1 1 0 0 0,1-1 0 0 0,-1 0 1 0 0,1 0-1 0 0,-1 0 0 0 0,1 0 0 0 0,-1 0 0 0 0,2-1 0 0 0,15-11 2283 0 0,23-6-1635 0 0,-36 18-769 0 0,19-7-70 0 0,1 1 0 0 0,31-4 0 0 0,-30 6-1451 0 0,42-12-1 0 0,-59 13 289 0 0,0 1 0 0 0,0-1 0 0 0,0 0 0 0 0,0-1 0 0 0,0 1 0 0 0,-1-2-1 0 0,0 1 1 0 0,11-12 0 0 0,-11 10 634 0 0,-1 0 0 0 0,0 0 0 0 0,-1-1 1 0 0,0 0-1 0 0,0 0 0 0 0,-1 0 0 0 0,0-1 0 0 0,6-17 0 0 0,-9 21 531 0 0,0 1 0 0 0,0-1 0 0 0,0 1 0 0 0,-1-1 0 0 0,0 1-1 0 0,0-1 1 0 0,0 1 0 0 0,-2-10 0 0 0,2 11 214 0 0,-1 0-1 0 0,-1-1 0 0 0,1 1 1 0 0,0 0-1 0 0,-1 0 0 0 0,0-1 1 0 0,1 1-1 0 0,-1 1 0 0 0,0-1 1 0 0,-1 0-1 0 0,1 0 0 0 0,-5-4 1 0 0,7 7-337 0 0,0 0-1 0 0,-1 0 1 0 0,1 0 0 0 0,0 0-1 0 0,0-1 1 0 0,0 1 0 0 0,-1 0-1 0 0,1 0 1 0 0,0 0 0 0 0,0 0 0 0 0,0 0-1 0 0,-1-1 1 0 0,1 1 0 0 0,0 0-1 0 0,0 0 1 0 0,-1 0 0 0 0,1 0 0 0 0,0 0-1 0 0,0 0 1 0 0,0 0 0 0 0,-1 0-1 0 0,1 0 1 0 0,0 0 0 0 0,0 0-1 0 0,-1 0 1 0 0,1 0 0 0 0,0 0 0 0 0,0 0-1 0 0,-1 0 1 0 0,1 0 0 0 0,0 1-1 0 0,0-1 1 0 0,0 0 0 0 0,-1 0 0 0 0,1 0-1 0 0,0 0 1 0 0,0 0 0 0 0,0 0-1 0 0,-1 1 1 0 0,1-1 0 0 0,0 0-1 0 0,0 0 1 0 0,0 1 0 0 0,-5 13 1896 0 0,3 18-969 0 0,-8 269 1766 0 0,3-181-2729 0 0,8-44-538 0 0,-1-2-4255 0 0,-6-50-3155 0 0,1-16 1234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21 16171 0 0,'-7'5'975'0'0,"0"0"0"0"0,1 1 0 0 0,0 0 0 0 0,-7 8 0 0 0,5-5-675 0 0,1 0 1 0 0,1 1-1 0 0,0-1 0 0 0,0 2 1 0 0,-6 16-1 0 0,9-20-293 0 0,1-1 1 0 0,0 1 0 0 0,0-1-1 0 0,0 1 1 0 0,1 0 0 0 0,0 0-1 0 0,0 0 1 0 0,1 0 0 0 0,-1 0-1 0 0,2 0 1 0 0,-1-1-1 0 0,1 1 1 0 0,0 0 0 0 0,0 0-1 0 0,1 0 1 0 0,0-1 0 0 0,0 1-1 0 0,4 6 1 0 0,-6-12-8 0 0,1 1 0 0 0,-1-1 0 0 0,1 0 0 0 0,0 0 0 0 0,-1 1 0 0 0,1-1 0 0 0,0 0-1 0 0,-1 0 1 0 0,1 0 0 0 0,0 0 0 0 0,0 0 0 0 0,0 0 0 0 0,0 0 0 0 0,0 0 0 0 0,0-1 0 0 0,1 1 0 0 0,-1 0 0 0 0,0 0 0 0 0,0-1 0 0 0,0 1 0 0 0,1-1 0 0 0,-1 1 0 0 0,0-1 0 0 0,1 0 0 0 0,-1 0-1 0 0,0 1 1 0 0,1-1 0 0 0,-1 0 0 0 0,0 0 0 0 0,1 0 0 0 0,-1 0 0 0 0,0 0 0 0 0,1-1 0 0 0,-1 1 0 0 0,0 0 0 0 0,1-1 0 0 0,-1 1 0 0 0,0-1 0 0 0,0 1 0 0 0,1-1 0 0 0,-1 1 0 0 0,0-1 0 0 0,0 0 0 0 0,0 0-1 0 0,0 0 1 0 0,0 0 0 0 0,0 1 0 0 0,2-4 0 0 0,2-1-46 0 0,0-1 0 0 0,-1 0 0 0 0,1 0 0 0 0,-1-1 0 0 0,0 1 0 0 0,-1-1 0 0 0,5-10 0 0 0,-5 8-98 0 0,-1 0 0 0 0,0 0 0 0 0,0 0 0 0 0,-1 0 0 0 0,0 0 0 0 0,0 0-1 0 0,-1 0 1 0 0,0 0 0 0 0,-1 0 0 0 0,0 0 0 0 0,-1 0 0 0 0,1 0 0 0 0,-5-10 0 0 0,-12-24-4476 0 0,-9 5-4797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5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6961 0 0,'-7'33'8241'0'0,"-7"-3"-4708"0"0,11-24-3381 0 0,0 0 0 0 0,0 0 0 0 0,1 0 1 0 0,0 0-1 0 0,0 0 0 0 0,-2 9 0 0 0,4-14-155 0 0,0 0 0 0 0,0 0-1 0 0,0 0 1 0 0,0 0 0 0 0,0 0-1 0 0,0 1 1 0 0,0-1 0 0 0,1 0-1 0 0,-1 0 1 0 0,0 0 0 0 0,1 0-1 0 0,-1 0 1 0 0,1 0 0 0 0,-1 0-1 0 0,1 0 1 0 0,-1 0 0 0 0,1 0-1 0 0,0 0 1 0 0,-1-1 0 0 0,1 1-1 0 0,0 0 1 0 0,1 1 0 0 0,0 0 25 0 0,1-1 0 0 0,0 1 0 0 0,-1-1 0 0 0,1 0 0 0 0,0 1 0 0 0,0-1 0 0 0,0 0 0 0 0,3 0 0 0 0,5 1 46 0 0,-1 0 1 0 0,1-1 0 0 0,18-1-1 0 0,-29 0-69 0 0,45-4-802 0 0,-22-2-2272 0 0,-7-6-4032 0 0,-16 12 7019 0 0,0 0 0 0 0,1 0 0 0 0,-1 0-1 0 0,0 0 1 0 0,0-1 0 0 0,0 1 0 0 0,0 0 0 0 0,0 0 0 0 0,0-1 0 0 0,0 1-1 0 0,0 0 1 0 0,1 0 0 0 0,-1-1 0 0 0,0 1 0 0 0,0 0 0 0 0,0 0 0 0 0,0-1-1 0 0,0 1 1 0 0,0 0 0 0 0,0 0 0 0 0,0-1 0 0 0,-1 1 0 0 0,1 0 0 0 0,0 0 0 0 0,0-1-1 0 0,0 1 1 0 0,0 0 0 0 0,0 0 0 0 0,0 0 0 0 0,0-1 0 0 0,-1 1 0 0 0,1 0-1 0 0,0 0 1 0 0,0 0 0 0 0,0-1 0 0 0,0 1 0 0 0,-1 0 0 0 0,1 0 0 0 0,0 0-1 0 0,0 0 1 0 0,0 0 0 0 0,-1-1 0 0 0,1 1 0 0 0,0 0 0 0 0,0 0 0 0 0,-1 0-1 0 0,1 0 1 0 0,0 0 0 0 0,-1 0 0 0 0,-12-3-1336 0 0,12 3 1300 0 0,-12 0-2011 0 0</inkml:trace>
  <inkml:trace contextRef="#ctx0" brushRef="#br0" timeOffset="1">1 273 12115 0 0,'14'55'7383'0'0,"-11"-48"-7052"0"0,0-1 1 0 0,0 0-1 0 0,0 0 1 0 0,1 0-1 0 0,7 9 1 0 0,-8-11-379 0 0,0-1 0 0 0,0 0 0 0 0,1 0 0 0 0,-1 0 0 0 0,1 0 0 0 0,0-1 0 0 0,0 0 0 0 0,0 1 0 0 0,0-1 0 0 0,0-1 0 0 0,0 1 0 0 0,1 0 0 0 0,-1-1 0 0 0,0 0 0 0 0,1 0 0 0 0,-1-1 0 0 0,1 1 0 0 0,0-1 0 0 0,-1 0 0 0 0,1 0 0 0 0,-1 0 0 0 0,5-1 0 0 0,-2 0-673 0 0,0-1 1 0 0,0 1-1 0 0,0-1 0 0 0,-1 0 1 0 0,11-5-1 0 0,-10 3-911 0 0,0 0 0 0 0,0 0 0 0 0,0-1 0 0 0,9-8-1 0 0,3-4-3507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0 11154 0 0,'-9'37'8355'0'0,"-8"-1"-4599"0"0,-31 32-3857 0 0,2-2 215 0 0,35-50-79 0 0,8-12-58 0 0,0 0 1 0 0,0 0 0 0 0,1 0 0 0 0,-1 1-1 0 0,1-1 1 0 0,-2 8 0 0 0,7-12-246 0 0,0-1-1 0 0,0 1 1 0 0,0-1 0 0 0,1 0 0 0 0,-1 0 0 0 0,0 0-1 0 0,3-2 1 0 0,17-4-230 0 0,-1 0 1 0 0,1 2-1 0 0,1 1 0 0 0,-1 0 1 0 0,42 0-1 0 0,-34 3-2849 0 0,-27 0 2380 0 0,0 0 1 0 0,0 0 0 0 0,0 0-1 0 0,0 0 1 0 0,0 0-1 0 0,0-1 1 0 0,0 0-1 0 0,0 0 1 0 0,-1 0 0 0 0,7-4-1 0 0,-5 2 796 0 0,-1 0 0 0 0,1 0 0 0 0,-1 0-1 0 0,0 0 1 0 0,0-1 0 0 0,0 0 0 0 0,-1 0-1 0 0,0 0 1 0 0,1 0 0 0 0,-2 0 0 0 0,5-10-1 0 0,-7 1 1985 0 0,0 14-1501 0 0,0-1 1 0 0,-1 1-1 0 0,1-1 0 0 0,0 1 0 0 0,-1-1 0 0 0,1 1 0 0 0,0-1 0 0 0,-1 1 0 0 0,1-1 0 0 0,-1 1 0 0 0,1 0 0 0 0,-1-1 1 0 0,1 1-1 0 0,-1-1 0 0 0,1 1 0 0 0,-1 0 0 0 0,1 0 0 0 0,-1-1 0 0 0,1 1 0 0 0,-1 0 0 0 0,0 0 0 0 0,1 0 0 0 0,-1 0 1 0 0,0 0-1 0 0,-17 3 7327 0 0,8 5-6115 0 0,-8 14-991 0 0,9-12-536 0 0,1 1-1 0 0,0-1 1 0 0,1 1-1 0 0,0 0 1 0 0,-11 24-1 0 0,18-34 2 0 0,-1 0 1 0 0,1-1-1 0 0,0 1 0 0 0,0 0 0 0 0,0 0 0 0 0,0-1 0 0 0,0 1 0 0 0,0 0 1 0 0,0 0-1 0 0,0-1 0 0 0,0 1 0 0 0,0 0 0 0 0,0 0 0 0 0,0-1 0 0 0,1 1 1 0 0,-1 0-1 0 0,0-1 0 0 0,1 1 0 0 0,-1 0 0 0 0,0-1 0 0 0,1 1 1 0 0,-1 0-1 0 0,1-1 0 0 0,-1 1 0 0 0,1-1 0 0 0,-1 1 0 0 0,1-1 0 0 0,-1 1 1 0 0,1-1-1 0 0,-1 1 0 0 0,1-1 0 0 0,0 1 0 0 0,-1-1 0 0 0,1 0 0 0 0,0 1 1 0 0,-1-1-1 0 0,1 0 0 0 0,0 0 0 0 0,0 0 0 0 0,-1 1 0 0 0,1-1 1 0 0,0 0-1 0 0,0 0 0 0 0,-1 0 0 0 0,1 0 0 0 0,0 0 0 0 0,0 0 0 0 0,-1-1 1 0 0,2 1-1 0 0,45-6-338 0 0,-39 5 265 0 0,58-7-1159 0 0,-22 8-3093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5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11130 0 0,'5'-2'1030'0'0,"0"1"0"0"0,1 0 0 0 0,-1 0 0 0 0,0 0 0 0 0,11 1 0 0 0,52 9 1412 0 0,-14-1-2094 0 0,40-8-867 0 0,-85-1-391 0 0,1 0 1 0 0,0-1 0 0 0,0 0-1 0 0,10-3 1 0 0,-20 5 779 0 0,0 0 1 0 0,-1 0-1 0 0,1 0 1 0 0,0 0-1 0 0,0 0 0 0 0,-1-1 1 0 0,1 1-1 0 0,0 0 1 0 0,0 0-1 0 0,0 0 1 0 0,-1 0-1 0 0,1 0 0 0 0,0 0 1 0 0,0 0-1 0 0,0 0 1 0 0,0-1-1 0 0,-1 1 1 0 0,1 0-1 0 0,0 0 0 0 0,0 0 1 0 0,0 0-1 0 0,0 0 1 0 0,0-1-1 0 0,0 1 1 0 0,-1 0-1 0 0,1 0 0 0 0,0 0 1 0 0,0-1-1 0 0,0 1 1 0 0,0 0-1 0 0,0 0 1 0 0,0 0-1 0 0,0-1 0 0 0,0 1 1 0 0,0 0-1 0 0,0 0 1 0 0,0 0-1 0 0,0-1 1 0 0,0 1-1 0 0,0 0 0 0 0,0 0 1 0 0,0 0-1 0 0,0-1 1 0 0,0 1-1 0 0,0 0 1 0 0,0 0-1 0 0,0 0 1 0 0,1-1-1 0 0,-1 1 0 0 0,0 0 1 0 0,0 0-1 0 0,0 0 1 0 0,0-1-1 0 0,0 1 1 0 0,0 0-1 0 0,1 0 0 0 0,-1 0 1 0 0,0 0-1 0 0,0 0 1 0 0,0 0-1 0 0,0-1 1 0 0,1 1-1 0 0,-1 0 0 0 0,0 0 1 0 0,0 0-1 0 0,0 0 1 0 0,1 0-1 0 0,-1 0 1 0 0,0 0-1 0 0,-5-1-3834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6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4785 0 0,'-18'52'8661'0'0,"5"26"-6888"0"0,6-33-136 0 0,5-34-635 0 0,3-20-957 0 0,4-21-443 0 0,-2 25 374 0 0,-1 0 0 0 0,0 0 0 0 0,1 0 0 0 0,0 0 0 0 0,0 1 0 0 0,1-1 0 0 0,-1 1 0 0 0,1 0 0 0 0,0 0 0 0 0,0 0 0 0 0,1 0 0 0 0,-1 1 0 0 0,1-1 0 0 0,-1 1 0 0 0,1 0 0 0 0,0 1 0 0 0,6-3 0 0 0,-7 4 41 0 0,0 0 0 0 0,-1 0 1 0 0,1 1-1 0 0,0-1 0 0 0,0 1 0 0 0,-1 0 0 0 0,1 0 1 0 0,0 0-1 0 0,0 1 0 0 0,-1-1 0 0 0,1 1 0 0 0,0 0 0 0 0,-1 0 1 0 0,1 0-1 0 0,-1 0 0 0 0,1 1 0 0 0,-1 0 0 0 0,1-1 1 0 0,-1 1-1 0 0,0 0 0 0 0,0 1 0 0 0,0-1 0 0 0,0 0 1 0 0,0 1-1 0 0,-1 0 0 0 0,4 4 0 0 0,-4-6 77 0 0,-1 1 0 0 0,0-1 0 0 0,0 0 0 0 0,0 0 0 0 0,0 1 0 0 0,0-1 0 0 0,0 1 0 0 0,0-1 0 0 0,0 1 0 0 0,-1 0 1 0 0,1-1-1 0 0,0 1 0 0 0,-1 0 0 0 0,0-1 0 0 0,1 1 0 0 0,-1 0 0 0 0,0 2 0 0 0,0-3-16 0 0,0 0 0 0 0,-1-1 0 0 0,1 1 0 0 0,-1 0 0 0 0,1 0 0 0 0,-1 0 0 0 0,1-1 0 0 0,-1 1 0 0 0,1 0 0 0 0,-1-1 0 0 0,0 1 0 0 0,1-1 0 0 0,-1 1 0 0 0,0 0 0 0 0,1-1 0 0 0,-1 0 0 0 0,0 1 0 0 0,0-1 0 0 0,0 1 0 0 0,1-1 0 0 0,-1 0 0 0 0,0 0 0 0 0,-2 1 0 0 0,-8 1 385 0 0,0-1 0 0 0,0-1 0 0 0,0 1 0 0 0,-15-3 0 0 0,4 1-794 0 0,-19 5-406 0 0,37-3-2765 0 0,25-4-3441 0 0,-6 1 2783 0 0,2 0-1103 0 0</inkml:trace>
  <inkml:trace contextRef="#ctx0" brushRef="#br0" timeOffset="1">326 162 7001 0 0,'7'3'3641'0'0,"-1"2"-728"0"0,3 0-657 0 0,-3 2-599 0 0,-2-4-745 0 0,0 0-600 0 0,-1 0-328 0 0,1-2-224 0 0,-1 1-424 0 0,0-1-664 0 0,0-1-929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8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3041 0 0,'1'1'86'0'0,"-1"1"1"0"0,1-1 0 0 0,-1 0-1 0 0,1 0 1 0 0,-1 0 0 0 0,1 0-1 0 0,0 0 1 0 0,-1 0 0 0 0,1 0-1 0 0,0 0 1 0 0,0 0 0 0 0,0-1-1 0 0,0 1 1 0 0,0 0 0 0 0,0 0-1 0 0,0-1 1 0 0,0 1 0 0 0,2 0-1 0 0,28 15 292 0 0,-16-9 800 0 0,-11-5-719 0 0,1 1 0 0 0,-1-1 1 0 0,0 1-1 0 0,-1 0 1 0 0,1 0-1 0 0,0 1 1 0 0,-1-1-1 0 0,0 1 0 0 0,0-1 1 0 0,0 1-1 0 0,0 0 1 0 0,-1 0-1 0 0,1 1 0 0 0,-1-1 1 0 0,2 5-1 0 0,-3-5-329 0 0,-1-1 1 0 0,1 0-1 0 0,-1 1 0 0 0,0-1 0 0 0,0 1 1 0 0,0-1-1 0 0,0 1 0 0 0,-1-1 0 0 0,0 0 0 0 0,1 1 1 0 0,-1-1-1 0 0,0 0 0 0 0,0 0 0 0 0,-1 1 1 0 0,1-1-1 0 0,-1 0 0 0 0,0 0 0 0 0,1 0 0 0 0,-1-1 1 0 0,-1 1-1 0 0,-4 5 0 0 0,0-1-12 0 0,-1 0 0 0 0,0 0 0 0 0,-12 8 0 0 0,-15 13 140 0 0,73-29-108 0 0,-11 0-92 0 0,0 0 0 0 0,0 2 0 0 0,0 1 0 0 0,36 6 0 0 0,-48-8-1936 0 0,-14 0 1521 0 0,0 0 1 0 0,-1 0-1 0 0,1 0 0 0 0,-1-1 0 0 0,1 1 0 0 0,-1 0 1 0 0,1-1-1 0 0,-1 1 0 0 0,1 0 0 0 0,-1-1 0 0 0,1 1 1 0 0,-1-1-1 0 0,1 1 0 0 0,-1-1 0 0 0,1 1 0 0 0,-1-1 0 0 0,0 1 1 0 0,1-1-1 0 0,-1 1 0 0 0,0-1 0 0 0,1-1 0 0 0,1-5-4702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8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99 4929 0 0,'-34'-7'2181'0'0,"28"5"-1186"0"0,-1 0-1 0 0,1 1 0 0 0,-1 0 1 0 0,0 0-1 0 0,0 0 1 0 0,0 1-1 0 0,0 0 0 0 0,1 0 1 0 0,-13 2-1 0 0,15 0-848 0 0,0 1 0 0 0,1-1 0 0 0,-1 1 0 0 0,1 0 0 0 0,0 0 0 0 0,0 0 0 0 0,0 0 0 0 0,0 0 0 0 0,0 1 0 0 0,-2 4 0 0 0,-23 38-38 0 0,25-41-116 0 0,0-1 1 0 0,1 1-1 0 0,0 0 0 0 0,0 0 1 0 0,0 0-1 0 0,1 0 0 0 0,-1 1 1 0 0,1-1-1 0 0,0 0 0 0 0,1 0 1 0 0,-1 1-1 0 0,1-1 0 0 0,0 0 1 0 0,1 1-1 0 0,0 5 1 0 0,1-7 1 0 0,-1 0 1 0 0,1 0 0 0 0,0 1-1 0 0,0-1 1 0 0,0-1 0 0 0,1 1 0 0 0,-1 0-1 0 0,1-1 1 0 0,0 1 0 0 0,0-1-1 0 0,1 0 1 0 0,-1 0 0 0 0,0 0 0 0 0,1 0-1 0 0,0 0 1 0 0,0-1 0 0 0,-1 0 0 0 0,6 3-1 0 0,22 10-7 0 0,60 22-1 0 0,-81-34 36 0 0,0 0 1 0 0,1 0-1 0 0,-1-1 0 0 0,1-1 1 0 0,0 1-1 0 0,0-2 1 0 0,-1 0-1 0 0,1 0 0 0 0,0-1 1 0 0,13-2-1 0 0,-21 2 64 0 0,1-1-1 0 0,0 0 1 0 0,-1 1-1 0 0,0-1 1 0 0,1 0-1 0 0,-1-1 1 0 0,0 1-1 0 0,0 0 1 0 0,0-1-1 0 0,0 0 1 0 0,0 0-1 0 0,-1 0 1 0 0,1 0-1 0 0,-1 0 1 0 0,0 0-1 0 0,0-1 1 0 0,0 1-1 0 0,0-1 1 0 0,-1 1-1 0 0,1-1 1 0 0,-1 0 0 0 0,0 1-1 0 0,0-1 1 0 0,0-5-1 0 0,3-11 66 0 0,-2-1-1 0 0,0 0 1 0 0,-2-26 0 0 0,0 37-143 0 0,0 2 27 0 0,0-1 1 0 0,-1 0 0 0 0,-1 1 0 0 0,1-1-1 0 0,-1 1 1 0 0,-1 0 0 0 0,0 0 0 0 0,0 0-1 0 0,0 0 1 0 0,-1 0 0 0 0,0 0 0 0 0,-1 1-1 0 0,0 0 1 0 0,0 0 0 0 0,0 0 0 0 0,-1 1 0 0 0,0 0-1 0 0,0 0 1 0 0,-1 0 0 0 0,1 1 0 0 0,-1-1-1 0 0,-1 2 1 0 0,1-1 0 0 0,-1 1 0 0 0,1 0-1 0 0,-13-4 1 0 0,18 8-200 0 0,-1-1-1 0 0,1 1 1 0 0,0-1-1 0 0,0 1 0 0 0,0 0 1 0 0,-1 0-1 0 0,1 0 1 0 0,0 0-1 0 0,0 0 1 0 0,-1 0-1 0 0,1 0 1 0 0,0 1-1 0 0,-4 1 1 0 0,-7 8-4497 0 0,8 7-4492 0 0,7-8 5161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9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7626 0 0,'-15'3'3179'0'0,"10"-2"-2313"0"0,1 0 0 0 0,-1 0 0 0 0,1 0 0 0 0,-1 1 0 0 0,1 0 0 0 0,0 0 0 0 0,-8 4 0 0 0,19-7-761 0 0,0 0 1 0 0,-1 1-1 0 0,1 0 1 0 0,0 0-1 0 0,-1 1 0 0 0,1-1 1 0 0,11 4-1 0 0,30 9-101 0 0,31 4 25 0 0,-73-16-38 0 0,0 0 1 0 0,0-1-1 0 0,0 0 0 0 0,0 0 0 0 0,0 0 1 0 0,0-1-1 0 0,0 0 0 0 0,0 0 1 0 0,0-1-1 0 0,9-3 0 0 0,-15 5-11 0 0,1 0-1 0 0,-1 0 0 0 0,0 0 0 0 0,0 0 1 0 0,0 0-1 0 0,0 0 0 0 0,0 0 1 0 0,0 0-1 0 0,1 0 0 0 0,-1 0 1 0 0,0 0-1 0 0,0-1 0 0 0,0 1 0 0 0,0 0 1 0 0,0 0-1 0 0,0 0 0 0 0,0 0 1 0 0,0 0-1 0 0,1 0 0 0 0,-1 0 0 0 0,0 0 1 0 0,0 0-1 0 0,0-1 0 0 0,0 1 1 0 0,0 0-1 0 0,0 0 0 0 0,0 0 1 0 0,0 0-1 0 0,0 0 0 0 0,0 0 0 0 0,0-1 1 0 0,0 1-1 0 0,0 0 0 0 0,0 0 1 0 0,0 0-1 0 0,0 0 0 0 0,0 0 1 0 0,0 0-1 0 0,0-1 0 0 0,0 1 0 0 0,0 0 1 0 0,0 0-1 0 0,0 0 0 0 0,0 0 1 0 0,0 0-1 0 0,0 0 0 0 0,0-1 0 0 0,0 1 1 0 0,0 0-1 0 0,0 0 0 0 0,0 0 1 0 0,0 0-1 0 0,-1 0 0 0 0,1 0 1 0 0,0 0-1 0 0,0 0 0 0 0,0 0 0 0 0,0-1 1 0 0,0 1-1 0 0,0 0 0 0 0,-1 0 1 0 0,-12-5-514 0 0,-17-2 348 0 0,27 7 168 0 0,0 0-1 0 0,0 0 0 0 0,0 0 1 0 0,0 0-1 0 0,0 0 1 0 0,-1 1-1 0 0,1-1 1 0 0,0 1-1 0 0,0 0 0 0 0,0 0 1 0 0,0 0-1 0 0,0 0 1 0 0,1 1-1 0 0,-1-1 0 0 0,0 1 1 0 0,0 0-1 0 0,1-1 1 0 0,-1 1-1 0 0,1 0 0 0 0,0 1 1 0 0,0-1-1 0 0,-1 0 1 0 0,-1 4-1 0 0,0 1-10 0 0,1 0 1 0 0,0 1-1 0 0,0 0 0 0 0,0-1 0 0 0,1 1 1 0 0,0 0-1 0 0,-1 15 0 0 0,1-7-266 0 0,-5 46 899 0 0,7-58-970 0 0,-1-1 0 0 0,1 1 0 0 0,1-1 0 0 0,-1 1 0 0 0,0 0 1 0 0,1-1-1 0 0,0 1 0 0 0,0-1 0 0 0,0 0 0 0 0,0 1 0 0 0,1-1 1 0 0,-1 0-1 0 0,4 6 0 0 0,-5-9 233 0 0,1 0 0 0 0,-1 1 0 0 0,0-1 0 0 0,1 0 0 0 0,-1 1 0 0 0,0-1 0 0 0,1 0-1 0 0,-1 0 1 0 0,0 1 0 0 0,1-1 0 0 0,-1 0 0 0 0,1 0 0 0 0,-1 0 0 0 0,0 0 0 0 0,1 1 0 0 0,-1-1 0 0 0,1 0 0 0 0,-1 0 0 0 0,1 0 0 0 0,-1 0 0 0 0,0 0-1 0 0,1 0 1 0 0,-1 0 0 0 0,1 0 0 0 0,-1 0 0 0 0,1-1 0 0 0,-1 1 0 0 0,1 0 0 0 0,-1 0 0 0 0,0 0 0 0 0,1 0 0 0 0,-1-1 0 0 0,0 1 0 0 0,1 0-1 0 0,-1 0 1 0 0,1-1 0 0 0,-1 1 0 0 0,0 0 0 0 0,1 0 0 0 0,-1-1 0 0 0,0 1 0 0 0,0 0 0 0 0,1-1 0 0 0,-1 1 0 0 0,0-1 0 0 0,10-8-2823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19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4497 0 0,'-4'3'874'0'0,"0"-1"0"0"0,0 0-1 0 0,0 1 1 0 0,0 0 0 0 0,1 0 0 0 0,-1 0 0 0 0,1 0 0 0 0,0 1-1 0 0,0-1 1 0 0,0 1 0 0 0,1 0 0 0 0,-4 6 0 0 0,0 3 180 0 0,1 0 0 0 0,-7 25 0 0 0,9-28-996 0 0,0 1 1 0 0,0-1-1 0 0,-1 0 1 0 0,-1 1-1 0 0,-8 14 0 0 0,9-20-252 0 0,1 0 0 0 0,-1 0 0 0 0,0 0 0 0 0,-1-1 0 0 0,1 0 0 0 0,-1 0 0 0 0,-5 4 0 0 0,9-7 150 0 0,0 0 0 0 0,0-1 0 0 0,0 1 0 0 0,0-1 0 0 0,-1 1 0 0 0,1-1-1 0 0,0 0 1 0 0,0 0 0 0 0,0 1 0 0 0,-1-1 0 0 0,1 0 0 0 0,0 0 0 0 0,0 0 0 0 0,-1 0 0 0 0,1 0 0 0 0,0 0 0 0 0,0-1 0 0 0,0 1 0 0 0,-1 0 0 0 0,1-1 0 0 0,0 1-1 0 0,0-1 1 0 0,0 1 0 0 0,0-1 0 0 0,0 1 0 0 0,0-1 0 0 0,0 0 0 0 0,0 0 0 0 0,0 1 0 0 0,0-1 0 0 0,0 0 0 0 0,0 0 0 0 0,0 0 0 0 0,1 0 0 0 0,-1 0 0 0 0,0 0-1 0 0,1 0 1 0 0,-1 0 0 0 0,1 0 0 0 0,-1-1 0 0 0,1 1 0 0 0,-1-2 0 0 0,12 9-113 0 0,0-1 0 0 0,0-1 0 0 0,13 4 0 0 0,-10-6 238 0 0,0-1 0 0 0,0 0 0 0 0,0-1 0 0 0,0 0 0 0 0,0-1 1 0 0,21-4-1 0 0,15-8-3836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0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5273 0 0,'-1'1'291'0'0,"0"-1"-1"0"0,0 1 1 0 0,0-1 0 0 0,0 1-1 0 0,0 0 1 0 0,0-1 0 0 0,0 1 0 0 0,0 0-1 0 0,0 0 1 0 0,0 0 0 0 0,1 0-1 0 0,-1 0 1 0 0,0-1 0 0 0,1 2-1 0 0,-1-1 1 0 0,0 0 0 0 0,1 0-1 0 0,-1 0 1 0 0,0 2 0 0 0,2-3-149 0 0,0 1 0 0 0,-1-1 0 0 0,1 1 0 0 0,0-1 0 0 0,0 0 0 0 0,0 1 0 0 0,0-1 1 0 0,-1 0-1 0 0,1 0 0 0 0,0 1 0 0 0,0-1 0 0 0,0 0 0 0 0,0 0 0 0 0,0 0 0 0 0,0 0 0 0 0,-1 0 1 0 0,1 0-1 0 0,0-1 0 0 0,0 1 0 0 0,0 0 0 0 0,0 0 0 0 0,-1-1 0 0 0,1 1 0 0 0,0 0 1 0 0,0-1-1 0 0,0 1 0 0 0,0-1 0 0 0,14-4 323 0 0,0 1 0 0 0,0 0 0 0 0,0 1-1 0 0,16-1 1 0 0,-19 4-708 0 0,0 0 0 0 0,0 1 0 0 0,0 0 0 0 0,0 0 0 0 0,20 6-1 0 0,-25-4-1340 0 0,1-2-1 0 0,-1 1 1 0 0,1-1-1 0 0,9 0 0 0 0,-2-1-3462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 2657 0 0,'-141'79'1717'0'0,"40"-24"4617"0"0,84-43-3766 0 0,17-12-2543 0 0,0 0 0 0 0,0 0 0 0 0,0 1 0 0 0,0-1 1 0 0,0 0-1 0 0,0 0 0 0 0,0 0 0 0 0,0 0 0 0 0,0 0 1 0 0,0 0-1 0 0,0 0 0 0 0,0 0 0 0 0,0 0 0 0 0,0 0 1 0 0,0 1-1 0 0,0-1 0 0 0,0 0 0 0 0,0 0 0 0 0,0 0 1 0 0,0 0-1 0 0,0 0 0 0 0,0 0 0 0 0,0 0 0 0 0,0 0 1 0 0,0 0-1 0 0,0 1 0 0 0,0-1 0 0 0,0 0 0 0 0,0 0 0 0 0,0 0 1 0 0,0 0-1 0 0,0 0 0 0 0,0 0 0 0 0,0 0 0 0 0,0 0 1 0 0,0 0-1 0 0,0 1 0 0 0,0-1 0 0 0,0 0 0 0 0,0 0 1 0 0,0 0-1 0 0,0 0 0 0 0,0 0 0 0 0,1 0 0 0 0,-1 0 1 0 0,0 0-1 0 0,0 0 0 0 0,0 0 0 0 0,0 0 0 0 0,0 0 1 0 0,0 0-1 0 0,0 0 0 0 0,0 0 0 0 0,0 0 0 0 0,1 0 1 0 0,-1 0-1 0 0,0 0 0 0 0,0 0 0 0 0,0 0 0 0 0,0 0 1 0 0,0 0-1 0 0,0 0 0 0 0,0 0 0 0 0,0 0 0 0 0,1 0 1 0 0,-1 0-1 0 0,3 0 105 0 0,0-1 0 0 0,0 0-1 0 0,0 0 1 0 0,1 0 0 0 0,-1 0 0 0 0,0 0 0 0 0,-1 0 0 0 0,5-3 0 0 0,26-17 394 0 0,44-24-242 0 0,-69 41-257 0 0,1 1 1 0 0,-1-1-1 0 0,1 1 1 0 0,0 1-1 0 0,0 0 0 0 0,0 0 1 0 0,14 0-1 0 0,-23 1 8 0 0,1 1-1 0 0,0 0 1 0 0,-1 0-1 0 0,1 0 0 0 0,0 0 1 0 0,-1 0-1 0 0,1 0 1 0 0,-1 0-1 0 0,1 0 0 0 0,0 1 1 0 0,-1-1-1 0 0,1 0 1 0 0,0 0-1 0 0,-1 0 0 0 0,1 1 1 0 0,-1-1-1 0 0,1 0 1 0 0,0 1-1 0 0,-1-1 1 0 0,1 0-1 0 0,-1 1 0 0 0,1-1 1 0 0,-1 1-1 0 0,1-1 1 0 0,-1 1-1 0 0,0-1 0 0 0,1 1 1 0 0,0 0-1 0 0,-1 0 35 0 0,0 0-1 0 0,0 1 1 0 0,0-1-1 0 0,0 0 1 0 0,0 0-1 0 0,0 1 1 0 0,0-1 0 0 0,0 0-1 0 0,-1 0 1 0 0,1 0-1 0 0,0 0 1 0 0,-1 1-1 0 0,1-1 1 0 0,-2 1-1 0 0,-26 42 1212 0 0,23-37-1272 0 0,-1 1 5 0 0,0 1-1 0 0,1 0 1 0 0,0 0 0 0 0,0 0-1 0 0,1 1 1 0 0,1 0-1 0 0,-1 0 1 0 0,2 0-1 0 0,-1 0 1 0 0,1 0-1 0 0,0 12 1 0 0,2-14-17 0 0,0 1 0 0 0,0-1 0 0 0,1 1-1 0 0,1-1 1 0 0,-1 1 0 0 0,1-1 0 0 0,1 0 0 0 0,-1 0 0 0 0,2 0 0 0 0,-1 0 0 0 0,1 0-1 0 0,0-1 1 0 0,0 1 0 0 0,6 6 0 0 0,-4-6-298 0 0,1-1 1 0 0,-1 1-1 0 0,1-1 1 0 0,0 0-1 0 0,1-1 1 0 0,0 0-1 0 0,0 0 1 0 0,0 0-1 0 0,19 8 1 0 0,-23-12-248 0 0,1 0-1 0 0,0-1 1 0 0,0 1 0 0 0,0-1 0 0 0,0 0 0 0 0,0 0 0 0 0,0-1 0 0 0,0 1 0 0 0,0-1 0 0 0,0 0 0 0 0,0-1 0 0 0,0 1 0 0 0,1-1-1 0 0,-1 0 1 0 0,0 0 0 0 0,-1-1 0 0 0,1 1 0 0 0,0-1 0 0 0,0 0 0 0 0,-1-1 0 0 0,6-2 0 0 0,2-4 195 0 0,0-1 0 0 0,-1 0 0 0 0,0 0 0 0 0,-1-1-1 0 0,0 0 1 0 0,-1-1 0 0 0,0 0 0 0 0,11-20 0 0 0,51-116 544 0 0,-52 105-336 0 0,15-38-141 0 0,-15 39-889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22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9362 0 0,'-5'12'1465'0'0,"0"0"0"0"0,1 1 0 0 0,1-1 0 0 0,-4 23 0 0 0,5-23-994 0 0,1-1 0 0 0,1 1 0 0 0,0 0 0 0 0,1 0 1 0 0,3 19-1 0 0,-3-25-427 0 0,0 1 0 0 0,1 0 1 0 0,0-1-1 0 0,0 1 0 0 0,1-1 1 0 0,0 0-1 0 0,0 0 0 0 0,0 0 1 0 0,1 0-1 0 0,0 0 0 0 0,0-1 1 0 0,1 1-1 0 0,-1-1 0 0 0,1-1 1 0 0,0 1-1 0 0,0 0 0 0 0,1-1 1 0 0,-1 0-1 0 0,1-1 0 0 0,0 1 1 0 0,0-1-1 0 0,0 0 0 0 0,14 4 1 0 0,-9-4-67 0 0,1-1 1 0 0,0-1 0 0 0,0 0-1 0 0,0 0 1 0 0,0-1 0 0 0,0-1-1 0 0,0 0 1 0 0,0-1-1 0 0,0 0 1 0 0,-1 0 0 0 0,1-2-1 0 0,13-4 1 0 0,5-4-981 0 0,0-1 0 0 0,-1-2 1 0 0,35-23-1 0 0,-42 23-1399 0 0,0-1 0 0 0,26-26 0 0 0,-5-1-3352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0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6889 0 0,'-1'0'195'0'0,"1"0"-1"0"0,0-1 0 0 0,0 1 0 0 0,0 0 0 0 0,0 0 1 0 0,0-1-1 0 0,0 1 0 0 0,0 0 0 0 0,0 0 0 0 0,0-1 0 0 0,0 1 1 0 0,0 0-1 0 0,0-1 0 0 0,0 1 0 0 0,0 0 0 0 0,0 0 0 0 0,3-4 2719 0 0,-3 4-2719 0 0,13-6 1048 0 0,13 1-1657 0 0,-20 4 647 0 0,1 1 0 0 0,-1 0 0 0 0,1 1 0 0 0,0 0 0 0 0,-1 0 0 0 0,1 0 0 0 0,-1 0 0 0 0,0 1 0 0 0,1 0 0 0 0,-1 1-1 0 0,0 0 1 0 0,0 0 0 0 0,0 0 0 0 0,-1 0 0 0 0,1 1 0 0 0,-1 0 0 0 0,0 0 0 0 0,0 0 0 0 0,0 1 0 0 0,6 7 0 0 0,-11-11-176 0 0,1 0 0 0 0,-1 0 0 0 0,0 0 0 0 0,1 0 0 0 0,-1 0 0 0 0,0 0 1 0 0,0 1-1 0 0,0-1 0 0 0,0 0 0 0 0,0 0 0 0 0,0 0 0 0 0,0 0 0 0 0,0 0 0 0 0,0 0 0 0 0,-1 0 1 0 0,1 0-1 0 0,0 0 0 0 0,-1 1 0 0 0,1-1 0 0 0,-1 0 0 0 0,1 0 0 0 0,-1-1 0 0 0,0 1 0 0 0,1 0 1 0 0,-1 0-1 0 0,0 0 0 0 0,0 0 0 0 0,1 0 0 0 0,-2 0 0 0 0,-33 28-54 0 0,20-16-38 0 0,1-1-37 0 0,8-7 29 0 0,1 0 0 0 0,-1 0 0 0 0,1 1 0 0 0,0 0 0 0 0,0 0 0 0 0,-7 13 0 0 0,11-19 27 0 0,1 1 0 0 0,0 0 0 0 0,0 0 0 0 0,0-1 0 0 0,0 1 1 0 0,0 0-1 0 0,0 0 0 0 0,0-1 0 0 0,0 1 0 0 0,1 0 0 0 0,-1 0 0 0 0,0-1 0 0 0,0 1 0 0 0,1 0 0 0 0,-1 0 1 0 0,0-1-1 0 0,1 1 0 0 0,-1 0 0 0 0,1-1 0 0 0,-1 1 0 0 0,1-1 0 0 0,-1 1 0 0 0,1 0 0 0 0,-1-1 0 0 0,1 1 0 0 0,-1-1 1 0 0,1 0-1 0 0,0 1 0 0 0,-1-1 0 0 0,1 1 0 0 0,0-1 0 0 0,-1 0 0 0 0,1 0 0 0 0,0 1 0 0 0,0-1 0 0 0,-1 0 0 0 0,1 0 1 0 0,0 0-1 0 0,1 0 0 0 0,38 8-210 0 0,-31-7 188 0 0,2 1 80 0 0,19 4-1205 0 0,58 2-1 0 0,-95-7 1278 0 0,0 1 1 0 0,0-1-1 0 0,0 1 1 0 0,1 1-1 0 0,-1-1 1 0 0,1 1-1 0 0,0 0 1 0 0,-1 0-1 0 0,2 1 1 0 0,-11 8-1 0 0,9-7-23 0 0,0 0-1 0 0,-1 0 0 0 0,1-1 0 0 0,-1 0 0 0 0,0 0 1 0 0,0-1-1 0 0,0 0 0 0 0,-1 0 0 0 0,1-1 1 0 0,-10 2-1 0 0,1 0-30 0 0,17-3-61 0 0,0-1 1 0 0,0 0 0 0 0,0 0 0 0 0,0 1-1 0 0,0-1 1 0 0,0 0 0 0 0,0 1 0 0 0,0-1-1 0 0,0 0 1 0 0,0 0 0 0 0,0 1-1 0 0,0-1 1 0 0,0 0 0 0 0,0 1 0 0 0,0-1-1 0 0,1 0 1 0 0,-1 0 0 0 0,0 1 0 0 0,0-1-1 0 0,0 0 1 0 0,0 0 0 0 0,1 0-1 0 0,-1 1 1 0 0,0-1 0 0 0,0 0 0 0 0,1 0-1 0 0,-1 0 1 0 0,0 0 0 0 0,0 1 0 0 0,1-1-1 0 0,-1 0 1 0 0,4 2-29 0 0,0 0 1 0 0,-1 0-1 0 0,1-1 0 0 0,0 1 1 0 0,0-1-1 0 0,6 1 0 0 0,8 0-465 0 0,-1-1 0 0 0,0-1-1 0 0,19-1 1 0 0,22-9-8498 0 0,-43 7 3879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1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13 9370 0 0,'13'-12'5123'0'0,"-10"22"-2556"0"0,-10 26-986 0 0,2-21-1082 0 0,-2-1 1 0 0,1 0-1 0 0,-15 22 0 0 0,16-29-1628 0 0,0 0 1 0 0,0 0-1 0 0,-1-1 1 0 0,-11 10-1 0 0,38-38-2894 0 0,-16 18 4127 0 0,0 1 1 0 0,1 0 0 0 0,-1 0 0 0 0,1 1-1 0 0,0 0 1 0 0,0 0 0 0 0,0 0-1 0 0,0 1 1 0 0,0 0 0 0 0,0 0 0 0 0,0 1-1 0 0,1-1 1 0 0,-1 1 0 0 0,0 0-1 0 0,0 1 1 0 0,0 0 0 0 0,1 0 0 0 0,-1 0-1 0 0,0 1 1 0 0,0 0 0 0 0,-1 0-1 0 0,10 4 1 0 0,-14-5-210 0 0,-1-1 0 0 0,1 0 0 0 0,-1 1 0 0 0,0-1 0 0 0,1 1 0 0 0,-1-1 0 0 0,1 1 0 0 0,-1-1-1 0 0,0 1 1 0 0,1 0 0 0 0,-1-1 0 0 0,0 1 0 0 0,1-1 0 0 0,-1 1 0 0 0,0 0 0 0 0,0-1 0 0 0,0 1 0 0 0,0 0 0 0 0,0-1 0 0 0,1 2 0 0 0,4-9-5181 0 0,-4 5 5298 0 0,1-2 104 0 0,19-45-1116 0 0,-16 23 1860 0 0,-9 6 8935 0 0,4 31-7217 0 0,0 3-1523 0 0,4 13-717 0 0,1 1-1 0 0,1-1 0 0 0,1 1 1 0 0,1-2-1 0 0,18 38 1 0 0,-23-59-802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1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34 8530 0 0,'-8'-16'3720'0'0,"3"2"1334"0"0,5 14-4958 0 0,1-1-1 0 0,-1 1 1 0 0,1 0-1 0 0,-1-1 0 0 0,1 1 1 0 0,0 0-1 0 0,-1-1 0 0 0,1 1 1 0 0,-1 0-1 0 0,1 0 0 0 0,0 0 1 0 0,-1-1-1 0 0,1 1 0 0 0,0 0 1 0 0,-1 0-1 0 0,1 0 0 0 0,0 0 1 0 0,-1 0-1 0 0,1 0 0 0 0,0 0 1 0 0,-1 0-1 0 0,1 1 1 0 0,0-1-1 0 0,0 0 0 0 0,6 1-54 0 0,0 0 0 0 0,-1 0 0 0 0,0 1 0 0 0,1-1 0 0 0,-1 1 0 0 0,0 1 0 0 0,0-1 0 0 0,0 1 0 0 0,0 0 0 0 0,0 0 0 0 0,-1 1 0 0 0,0-1 0 0 0,1 2 0 0 0,8 8 0 0 0,-11-10-17 0 0,0 1 1 0 0,-1 0 0 0 0,1 0-1 0 0,-1 0 1 0 0,0 0-1 0 0,0 0 1 0 0,0 0 0 0 0,-1 1-1 0 0,0-1 1 0 0,0 1-1 0 0,0-1 1 0 0,0 1 0 0 0,0-1-1 0 0,-1 1 1 0 0,0-1-1 0 0,0 1 1 0 0,0 0-1 0 0,-1-1 1 0 0,1 1 0 0 0,-1-1-1 0 0,0 1 1 0 0,-2 4-1 0 0,-1 3-206 0 0,0 0-1 0 0,-1-1 1 0 0,0 1-1 0 0,0-1 0 0 0,-1 0 1 0 0,-1-1-1 0 0,0 0 1 0 0,0 0-1 0 0,-1 0 0 0 0,-1-1 1 0 0,1 0-1 0 0,-1-1 0 0 0,-1 0 1 0 0,-14 10-1 0 0,18-14-479 0 0,10-4 637 0 0,11 2 469 0 0,30 14-119 0 0,-24-9-729 0 0,-1 0 0 0 0,37 6-1 0 0,-51-12-203 0 0,-1 0-1 0 0,1-1 0 0 0,0 1 1 0 0,-1-1-1 0 0,1-1 0 0 0,0 1 0 0 0,-1-1 1 0 0,1 0-1 0 0,0 0 0 0 0,-1-1 1 0 0,1 0-1 0 0,-1 0 0 0 0,0 0 0 0 0,0-1 1 0 0,6-2-1 0 0,-1-4-1525 0 0,-2 0-1103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2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47 7362 0 0,'-3'5'6690'0'0,"3"-4"-6551"0"0,9 4 1691 0 0,10 0-1821 0 0,17-3 60 0 0,25 4-488 0 0,-57-5-27 0 0,0 0 1 0 0,-1 0-1 0 0,1 0 0 0 0,0 0 1 0 0,-1 1-1 0 0,0 0 0 0 0,6 3 1 0 0,-9-5 396 0 0,0 0 1 0 0,0 0 0 0 0,1 0-1 0 0,-1 1 1 0 0,0-1 0 0 0,0 0 0 0 0,0 0-1 0 0,0 0 1 0 0,0 0 0 0 0,0 0-1 0 0,0 0 1 0 0,0 0 0 0 0,0 0 0 0 0,0 1-1 0 0,0-1 1 0 0,0 0 0 0 0,1 0-1 0 0,-1 0 1 0 0,0 0 0 0 0,0 0 0 0 0,0 0-1 0 0,0 1 1 0 0,0-1 0 0 0,0 0-1 0 0,0 0 1 0 0,0 0 0 0 0,0 0-1 0 0,-1 0 1 0 0,1 1 0 0 0,0-1 0 0 0,0 0-1 0 0,0 0 1 0 0,0 0 0 0 0,0 0-1 0 0,0 0 1 0 0,0 0 0 0 0,0 0 0 0 0,0 1-1 0 0,0-1 1 0 0,0 0 0 0 0,0 0-1 0 0,0 0 1 0 0,-1 0 0 0 0,1 0 0 0 0,0 0-1 0 0,0 0 1 0 0,0 0 0 0 0,0 0-1 0 0,-11 6-1919 0 0,-13 1-472 0 0,23-6 2290 0 0,-15 3-313 0 0,1 1-1 0 0,-24 11 1 0 0,33-13 1275 0 0,0 0 0 0 0,1 1 1 0 0,-1-1-1 0 0,1 1 0 0 0,-7 6 1 0 0,12-10-694 0 0,-1 1 1 0 0,1-1-1 0 0,0 0 0 0 0,-1 0 1 0 0,1 1-1 0 0,0-1 1 0 0,-1 0-1 0 0,1 1 0 0 0,0-1 1 0 0,-1 0-1 0 0,1 1 0 0 0,0-1 1 0 0,0 0-1 0 0,-1 1 1 0 0,1-1-1 0 0,0 1 0 0 0,0-1 1 0 0,0 0-1 0 0,0 1 1 0 0,0-1-1 0 0,-1 1 0 0 0,1-1 1 0 0,0 1-1 0 0,0-1 0 0 0,0 0 1 0 0,0 1-1 0 0,0-1 1 0 0,0 1-1 0 0,0-1 0 0 0,1 1 1 0 0,-1-1-1 0 0,0 0 0 0 0,0 1 1 0 0,0-1-1 0 0,1 1 1 0 0,15 4 900 0 0,26-7-1314 0 0,-40 2 426 0 0,10-1-769 0 0,1-1 0 0 0,0 0 0 0 0,-1-1 0 0 0,1-1 0 0 0,15-6 0 0 0,-24 8 359 0 0,0 0 0 0 0,0 0-1 0 0,0 0 1 0 0,-1-1 0 0 0,0 0 0 0 0,1 0 0 0 0,-1 0-1 0 0,0 0 1 0 0,0 0 0 0 0,0 0 0 0 0,-1-1-1 0 0,1 1 1 0 0,-1-1 0 0 0,0 0 0 0 0,0 0 0 0 0,0 0-1 0 0,-1 0 1 0 0,1 0 0 0 0,0-7 0 0 0,0 6 275 0 0,-1 0 0 0 0,-1 0 0 0 0,1 0 0 0 0,-1 0 0 0 0,0 0 0 0 0,0 0 0 0 0,0 0 0 0 0,-1-5 0 0 0,0 8 260 0 0,1 0 0 0 0,-1 0 0 0 0,0 0 0 0 0,1 0 0 0 0,-1 0 0 0 0,0 0 0 0 0,0 0 0 0 0,0 1 0 0 0,0-1 0 0 0,-1 0 0 0 0,1 1 0 0 0,0-1 0 0 0,-1 1 0 0 0,-2-3 0 0 0,4 4-98 0 0,-1 0-1 0 0,1 0 0 0 0,0 0 1 0 0,-1 0-1 0 0,1 0 0 0 0,-1 0 0 0 0,1 0 1 0 0,-1 0-1 0 0,1 0 0 0 0,-1 0 1 0 0,1 0-1 0 0,-1 0 0 0 0,1 0 0 0 0,-1 0 1 0 0,1 0-1 0 0,-1 0 0 0 0,1 0 0 0 0,-1 1 1 0 0,1-1-1 0 0,0 0 0 0 0,-1 0 1 0 0,1 0-1 0 0,-1 1 0 0 0,1-1 0 0 0,0 0 1 0 0,-1 1-1 0 0,1-1 0 0 0,0 0 1 0 0,-1 1-1 0 0,1-1 0 0 0,0 1 0 0 0,0-1 1 0 0,-1 0-1 0 0,1 1 0 0 0,0-1 0 0 0,0 1 1 0 0,0-1-1 0 0,-1 1 0 0 0,1-1 1 0 0,0 1-1 0 0,0-1 0 0 0,0 1 0 0 0,0-1 1 0 0,0 0-1 0 0,0 1 0 0 0,0-1 1 0 0,0 2-1 0 0,-4 24 1678 0 0,3-8-1761 0 0,2 1-1 0 0,0-1 0 0 0,1 0 1 0 0,7 31-1 0 0,1-9-3623 0 0,1-1-5217 0 0,-6-31 4819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41 9170 0 0,'-4'2'557'0'0,"1"0"1"0"0,-1 0-1 0 0,1 1 1 0 0,0-1-1 0 0,0 1 0 0 0,0-1 1 0 0,0 1-1 0 0,1 0 1 0 0,-4 5-1 0 0,3-3-314 0 0,0 0-1 0 0,0 0 1 0 0,1 1 0 0 0,-1-1-1 0 0,1 1 1 0 0,1-1 0 0 0,-1 1 0 0 0,1 0-1 0 0,-1 11 1 0 0,1-11-195 0 0,1 0 0 0 0,0 0 0 0 0,0 0 0 0 0,0 0-1 0 0,1-1 1 0 0,0 1 0 0 0,0 0 0 0 0,1-1 0 0 0,-1 1 0 0 0,1 0 0 0 0,1-1 0 0 0,-1 0 0 0 0,1 0 0 0 0,0 1 0 0 0,0-2-1 0 0,0 1 1 0 0,0 0 0 0 0,5 4 0 0 0,-6-7-55 0 0,0-1-1 0 0,-1 0 1 0 0,1 1-1 0 0,0-1 1 0 0,0 0-1 0 0,0 0 1 0 0,0 0-1 0 0,0 0 1 0 0,0 0-1 0 0,0 0 1 0 0,0-1-1 0 0,1 1 1 0 0,-1-1-1 0 0,0 0 1 0 0,0 1-1 0 0,0-1 1 0 0,1 0-1 0 0,-1 0 1 0 0,0 0-1 0 0,0-1 1 0 0,3 0-1 0 0,0 0-86 0 0,-1 0 0 0 0,0-1 0 0 0,0 0-1 0 0,0 0 1 0 0,0 0 0 0 0,0-1 0 0 0,0 1-1 0 0,0-1 1 0 0,-1 0 0 0 0,5-4-1 0 0,-3 2-15 0 0,0 0-1 0 0,-1 0 1 0 0,1-1-1 0 0,-1 0 1 0 0,0 0-1 0 0,0 0 0 0 0,-1 0 1 0 0,1 0-1 0 0,-1-1 1 0 0,-1 0-1 0 0,0 1 0 0 0,0-1 1 0 0,2-11-1 0 0,-4 14 154 0 0,-1 0-1 0 0,1 1 0 0 0,-1-1 0 0 0,0 0 1 0 0,0 1-1 0 0,-1-1 0 0 0,1 1 1 0 0,-1-1-1 0 0,1 1 0 0 0,-1-1 1 0 0,0 1-1 0 0,-1 0 0 0 0,1 0 0 0 0,0 0 1 0 0,-1 0-1 0 0,0 1 0 0 0,1-1 1 0 0,-1 1-1 0 0,0-1 0 0 0,-1 1 1 0 0,1 0-1 0 0,-4-2 0 0 0,-2-1 83 0 0,0 0-1 0 0,0 1 1 0 0,-1 0-1 0 0,1 0 1 0 0,-1 1-1 0 0,-20-3 1 0 0,10 7 817 0 0,19-1-926 0 0,1 1-1 0 0,0-1 1 0 0,-1 0 0 0 0,1 0-1 0 0,0 1 1 0 0,-1-1-1 0 0,1 0 1 0 0,0 0 0 0 0,0 1-1 0 0,-1-1 1 0 0,1 0 0 0 0,0 1-1 0 0,0-1 1 0 0,0 0 0 0 0,-1 1-1 0 0,1-1 1 0 0,0 1 0 0 0,0-1-1 0 0,0 0 1 0 0,0 1 0 0 0,0-1-1 0 0,0 0 1 0 0,0 1 0 0 0,-1-1-1 0 0,1 1 1 0 0,1-1 0 0 0,-1 1-1 0 0,0 0-8 0 0,1 1-1 0 0,-1-1 1 0 0,1 1-1 0 0,0-1 1 0 0,-1 0-1 0 0,1 1 1 0 0,0-1-1 0 0,0 0 0 0 0,0 0 1 0 0,0 0-1 0 0,0 0 1 0 0,0 1-1 0 0,1-2 1 0 0,-1 1-1 0 0,0 0 1 0 0,0 0-1 0 0,1 0 1 0 0,-1 0-1 0 0,0-1 1 0 0,3 1-1 0 0,5 2 18 0 0,-1 0 1 0 0,1-1-1 0 0,1 0 1 0 0,-1-1-1 0 0,0 0 1 0 0,0 0-1 0 0,0-1 1 0 0,0 0-1 0 0,12-2 1 0 0,-14 1-67 0 0,0 0 1 0 0,0 0-1 0 0,-1-1 1 0 0,1 0 0 0 0,-1 0-1 0 0,0 0 1 0 0,1-1 0 0 0,-1 0-1 0 0,0-1 1 0 0,-1 1-1 0 0,1-1 1 0 0,-1 0 0 0 0,8-7-1 0 0,-3-5-153 0 0,-10 16 200 0 0,0-1 1 0 0,1 1-1 0 0,-1 0 1 0 0,0-1-1 0 0,0 1 0 0 0,0-1 1 0 0,1 1-1 0 0,-1-1 1 0 0,0 1-1 0 0,0 0 1 0 0,0-1-1 0 0,0 1 1 0 0,0-1-1 0 0,0 1 1 0 0,0-1-1 0 0,0 1 1 0 0,0-1-1 0 0,0 1 1 0 0,0-1-1 0 0,0 1 0 0 0,0-1 1 0 0,0 1-1 0 0,0 0 1 0 0,0-1-1 0 0,-1 1 1 0 0,1-1-1 0 0,0 1 1 0 0,0-1-1 0 0,-1 1 1 0 0,1 0-1 0 0,0-1 1 0 0,0 1-1 0 0,-1 0 1 0 0,1-1-1 0 0,0 1 0 0 0,-1-1 1 0 0,0 2 35 0 0,0-1 1 0 0,0 0-1 0 0,1 1 1 0 0,-1-1-1 0 0,0 1 0 0 0,1-1 1 0 0,-1 1-1 0 0,0 0 0 0 0,1-1 1 0 0,-1 1-1 0 0,1 0 1 0 0,-1-1-1 0 0,1 1 0 0 0,-1 0 1 0 0,1 0-1 0 0,-1-1 1 0 0,1 1-1 0 0,0 0 0 0 0,0 0 1 0 0,-1 0-1 0 0,1 0 1 0 0,-8 21 444 0 0,8-22-464 0 0,-9 30 298 0 0,-9 56 0 0 0,15-72-336 0 0,2 0 0 0 0,0 0 1 0 0,1 0-1 0 0,0 1 0 0 0,1-1 0 0 0,4 18 0 0 0,2-12-375 0 0,-6-18-75 0 0,-1-1 0 0 0,1 1 0 0 0,0-1 1 0 0,0 1-1 0 0,0-1 0 0 0,0 1 0 0 0,1-1 0 0 0,-1 0 1 0 0,0 0-1 0 0,1 0 0 0 0,-1 1 0 0 0,2 0 1 0 0,-1-2 188 0 0,-1 1 0 0 0,0-1 0 0 0,0 0 0 0 0,1 0 0 0 0,-1 0 0 0 0,0 0 0 0 0,0 0 0 0 0,1 0 0 0 0,-1 0 0 0 0,0 0 0 0 0,1 0 0 0 0,-1-1 1 0 0,0 1-1 0 0,0 0 0 0 0,0-1 0 0 0,1 1 0 0 0,-1-1 0 0 0,0 1 0 0 0,0-1 0 0 0,0 0 0 0 0,0 1 0 0 0,0-1 0 0 0,0 0 0 0 0,0 0 1 0 0,0 0-1 0 0,0 0 0 0 0,0 0 0 0 0,-1 0 0 0 0,1 0 0 0 0,0 0 0 0 0,-1 0 0 0 0,1 0 0 0 0,0-2 0 0 0,10-12-2509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3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63 1752 0 0,'0'-11'1486'0'0,"-6"-41"13613"0"0,-3 111-14454 0 0,-7 64 783 0 0,17-62-3394 0 0,9-3-3618 0 0,-1-37-800 0 0,-3-14 2132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3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16444 0 0,'-17'28'4506'0'0,"-3"19"-3780"0"0,-1 2-889 0 0,11-29-102 0 0,-26 45-340 0 0,33-60 54 0 0,-1-1 0 0 0,1 0 1 0 0,0 0-1 0 0,-1 0 0 0 0,0 0 0 0 0,-6 4 1 0 0,9-8-219 0 0,1 0 699 0 0,0 0 1 0 0,0 0-1 0 0,0 0 0 0 0,0 0 0 0 0,0 0 0 0 0,0 0 0 0 0,-1 0 1 0 0,1 0-1 0 0,0 0 0 0 0,0 0 0 0 0,0 0 0 0 0,0 0 0 0 0,0 0 1 0 0,0 0-1 0 0,0 0 0 0 0,0 0 0 0 0,0 0 0 0 0,0 0 0 0 0,-1-2-1815 0 0,1 2 1815 0 0,0 0 0 0 0,0-1 0 0 0,0 1 0 0 0,1-11-1687 0 0,5-11 785 0 0,-6 20 1099 0 0,1 0 0 0 0,0 0 0 0 0,0 0 0 0 0,0 0 0 0 0,0 0 0 0 0,0 0 0 0 0,0 1 0 0 0,1-1-1 0 0,-1 0 1 0 0,0 1 0 0 0,1-1 0 0 0,-1 1 0 0 0,1 0 0 0 0,0-1 0 0 0,0 1 0 0 0,-1 0 0 0 0,1 0 0 0 0,0 0 0 0 0,0 0 0 0 0,0 0 0 0 0,0 0 0 0 0,0 1 0 0 0,0-1-1 0 0,0 1 1 0 0,0-1 0 0 0,0 1 0 0 0,0 0 0 0 0,0 0 0 0 0,1 0 0 0 0,-1 0 0 0 0,0 0 0 0 0,0 0 0 0 0,0 1 0 0 0,0-1 0 0 0,4 2 0 0 0,5 3 199 0 0,1 0 0 0 0,-1 1 1 0 0,0 1-1 0 0,-1-1 1 0 0,13 12-1 0 0,18 9-870 0 0,-20-18-470 0 0,-20-9 813 0 0,-1 1 1 0 0,1-1-1 0 0,-1 0 0 0 0,1 0 1 0 0,0 0-1 0 0,-1 0 0 0 0,1 0 0 0 0,-1 0 1 0 0,1 0-1 0 0,-1 0 0 0 0,1 0 1 0 0,-1 0-1 0 0,1 0 0 0 0,-1 0 1 0 0,1 0-1 0 0,-1 0 0 0 0,1 0 0 0 0,-1-1 1 0 0,1 1-1 0 0,-1 0 0 0 0,1 0 1 0 0,-1-1-1 0 0,1 1 0 0 0,-1 0 1 0 0,1-1-1 0 0,-1 1 0 0 0,1 0 0 0 0,-1-1 1 0 0,0 1-1 0 0,1 0 0 0 0,-1-1 1 0 0,0 1-1 0 0,1-1 0 0 0,-1 1 1 0 0,0-1-1 0 0,0 1 0 0 0,1-2 1 0 0,0-3-4429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3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77 5921 0 0,'-3'1'7898'0'0,"9"4"-6456"0"0,12 6-2156 0 0,-8-8 545 0 0,1 0 0 0 0,-1 0 0 0 0,1-1 0 0 0,0-1-1 0 0,-1 0 1 0 0,1 0 0 0 0,16-2 0 0 0,-22 1-78 0 0,0 0 1 0 0,1-1 0 0 0,-1 1-1 0 0,0-1 1 0 0,0-1-1 0 0,0 1 1 0 0,0-1-1 0 0,0 0 1 0 0,0 0-1 0 0,0 0 1 0 0,-1-1 0 0 0,1 1-1 0 0,-1-1 1 0 0,0 0-1 0 0,1-1 1 0 0,-2 1-1 0 0,6-6 1 0 0,-7 7 280 0 0,-1-1 0 0 0,0 0 1 0 0,0 1-1 0 0,0-1 0 0 0,0 0 1 0 0,-1 0-1 0 0,1 1 0 0 0,-1-1 0 0 0,0 0 1 0 0,1 0-1 0 0,-2-3 0 0 0,-3-14 1815 0 0,3 20-1576 0 0,1-1-1 0 0,0 0 1 0 0,-1 0 0 0 0,1 1 0 0 0,-1-1-1 0 0,1 0 1 0 0,-1 1 0 0 0,0-1 0 0 0,1 1-1 0 0,-1-1 1 0 0,0 1 0 0 0,1-1 0 0 0,-1 1-1 0 0,0 0 1 0 0,1-1 0 0 0,-1 1 0 0 0,0 0-1 0 0,0-1 1 0 0,0 1 0 0 0,-4 7 4399 0 0,-1 13-4131 0 0,5-16-156 0 0,-8 39 111 0 0,1 0-1 0 0,2 1 1 0 0,0 79-1 0 0,6-113-1374 0 0,1 0 0 0 0,0 0 0 0 0,0 1 0 0 0,5 13 0 0 0,-4-18-649 0 0,0-1-1 0 0,0 0 1 0 0,0 0-1 0 0,1 0 1 0 0,0 0 0 0 0,3 4-1 0 0,6 5-4485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4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 4993 0 0,'-15'-4'12518'0'0,"24"2"-9095"0"0,28 3-3863 0 0,-36-1 419 0 0,110 28-60 0 0,-98-24-182 0 0,-1 0 1 0 0,-1 1-1 0 0,1 0 0 0 0,-1 1 1 0 0,0 0-1 0 0,20 15 0 0 0,-31-20 133 0 0,1-1-1 0 0,-1 0 0 0 0,1 1 0 0 0,-1-1 0 0 0,1 1 1 0 0,-1-1-1 0 0,0 0 0 0 0,1 1 0 0 0,-1-1 0 0 0,0 1 1 0 0,1-1-1 0 0,-1 1 0 0 0,0-1 0 0 0,0 1 0 0 0,1-1 1 0 0,-1 1-1 0 0,0-1 0 0 0,0 1 0 0 0,0 0 0 0 0,0-1 1 0 0,0 1-1 0 0,0-1 0 0 0,1 1 0 0 0,-2 0 0 0 0,1-1 1 0 0,0 1-1 0 0,0-1 0 0 0,0 1 0 0 0,0-1 1 0 0,0 1-1 0 0,0 0 0 0 0,-1-1 0 0 0,1 1 0 0 0,0-1 1 0 0,0 1-1 0 0,-1-1 0 0 0,1 1 0 0 0,0-1 0 0 0,-1 1 1 0 0,1-1-1 0 0,0 0 0 0 0,-1 1 0 0 0,1-1 0 0 0,-1 1 1 0 0,1-1-1 0 0,-1 0 0 0 0,1 1 0 0 0,-1-1 0 0 0,1 0 1 0 0,-1 0-1 0 0,1 1 0 0 0,-1-1 0 0 0,-38 15-6018 0 0,27-12 5701 0 0,-74 29 150 0 0,68-28 2125 0 0,0 1 0 0 0,0-2 0 0 0,-19 1 1 0 0,31-1 3158 0 0,19 0-2690 0 0,22 0-799 0 0,-27-3-1435 0 0,0-1 1 0 0,0 1-1 0 0,-1 0 1 0 0,1 1 0 0 0,0 0-1 0 0,0 0 1 0 0,-1 1-1 0 0,1-1 1 0 0,-1 2-1 0 0,11 3 1 0 0,-18-5-63 0 0,0-1 1 0 0,0 0-1 0 0,1 1 0 0 0,-1-1 1 0 0,0 1-1 0 0,0-1 0 0 0,0 1 1 0 0,1-1-1 0 0,-1 1 0 0 0,0-1 1 0 0,0 0-1 0 0,0 1 0 0 0,0-1 0 0 0,0 1 1 0 0,0-1-1 0 0,0 1 0 0 0,0-1 1 0 0,0 1-1 0 0,0-1 0 0 0,0 1 1 0 0,-1-1-1 0 0,1 1 0 0 0,0-1 1 0 0,0 0-1 0 0,0 1 0 0 0,-1-1 1 0 0,1 1-1 0 0,0-1 0 0 0,0 1 1 0 0,-1-1-1 0 0,1 0 0 0 0,0 1 1 0 0,-1-1-1 0 0,1 0 0 0 0,0 1 1 0 0,-1-1-1 0 0,1 0 0 0 0,0 0 1 0 0,-1 1-1 0 0,1-1 0 0 0,-1 0 1 0 0,1 0-1 0 0,-1 0 0 0 0,0 1 1 0 0,-22 14-932 0 0,21-14 835 0 0,-19 13-804 0 0,9-7 6 0 0,0 1 1 0 0,0-2 0 0 0,-16 7 0 0 0,42-15 1193 0 0,0 1 1 0 0,-1 0 0 0 0,1 0-1 0 0,0 1 1 0 0,0 1-1 0 0,15 3 1 0 0,-9-2-153 0 0,1-1-131 0 0,-14-1 11 0 0,-1 0 0 0 0,1 0 0 0 0,0 1 0 0 0,-1 0 0 0 0,0 0 0 0 0,1 0 1 0 0,10 5-1 0 0,-17-6-73 0 0,0 0-1 0 0,0 0 1 0 0,0 0 0 0 0,1 0 0 0 0,-1 0 0 0 0,0 0 0 0 0,0 0 0 0 0,0 0 0 0 0,1 1 0 0 0,-1-1 0 0 0,0 0 0 0 0,0 0 0 0 0,0 0 0 0 0,0 0 0 0 0,0 1 0 0 0,1-1 0 0 0,-1 0-1 0 0,0 0 1 0 0,0 0 0 0 0,0 0 0 0 0,0 1 0 0 0,0-1 0 0 0,0 0 0 0 0,0 0 0 0 0,0 0 0 0 0,0 1 0 0 0,0-1 0 0 0,0 0 0 0 0,0 0 0 0 0,0 1 0 0 0,0-1 0 0 0,0 0-1 0 0,0 0 1 0 0,0 0 0 0 0,0 1 0 0 0,0-1 0 0 0,0 0 0 0 0,0 0 0 0 0,0 0 0 0 0,0 1 0 0 0,0-1 0 0 0,0 0 0 0 0,0 0 0 0 0,-1 1 0 0 0,-10 7-4096 0 0,-15 2-2549 0 0,3-5 3528 0 0,14 0 1440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5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3321 0 0,'-12'4'6162'0'0,"14"4"-1524"0"0,-1-7-4245 0 0,1 1 0 0 0,-1-1 0 0 0,0 0 0 0 0,1 0 1 0 0,0 0-1 0 0,-1 1 0 0 0,1-1 0 0 0,0-1 0 0 0,-1 1 0 0 0,5 1 0 0 0,3-1-86 0 0,-1 0 0 0 0,1-1 0 0 0,0 0 0 0 0,0 0 0 0 0,10-2 0 0 0,-12 0-298 0 0,0 2 1 0 0,0-1-1 0 0,0 1 1 0 0,0 0-1 0 0,0 0 1 0 0,-1 0-1 0 0,1 1 1 0 0,0 0-1 0 0,9 3 1 0 0,-16-4 4 0 0,0 0 1 0 0,1 1 0 0 0,-1-1 0 0 0,1 0-1 0 0,-1 0 1 0 0,1 0 0 0 0,-1 0 0 0 0,1 1-1 0 0,-1-1 1 0 0,1 0 0 0 0,-1 0 0 0 0,0 1-1 0 0,1-1 1 0 0,-1 0 0 0 0,1 1 0 0 0,-1-1-1 0 0,0 0 1 0 0,1 1 0 0 0,-1-1 0 0 0,0 1-1 0 0,0-1 1 0 0,1 0 0 0 0,-1 1 0 0 0,0-1-1 0 0,0 1 1 0 0,0-1 0 0 0,1 1 0 0 0,-1-1-1 0 0,0 1 1 0 0,0-1 0 0 0,0 1 0 0 0,0-1-1 0 0,0 1 1 0 0,0 0 0 0 0,-13 12-1282 0 0,-27 7-1071 0 0,39-20 2407 0 0,-14 5-176 0 0,13-5 152 0 0,-1 0 0 0 0,1 1 1 0 0,-1-1-1 0 0,1 1 0 0 0,0 0 0 0 0,-1-1 0 0 0,1 1 0 0 0,0 1 0 0 0,-1-1 0 0 0,1 0 0 0 0,0 0 0 0 0,0 1 0 0 0,0-1 0 0 0,0 1 1 0 0,0 0-1 0 0,1-1 0 0 0,-1 1 0 0 0,-1 3 0 0 0,3-5-15 0 0,0 1 1 0 0,1-1 0 0 0,-1 1-1 0 0,1-1 1 0 0,-1 1 0 0 0,1-1-1 0 0,-1 0 1 0 0,1 1-1 0 0,-1-1 1 0 0,1 0 0 0 0,-1 0-1 0 0,1 1 1 0 0,0-1-1 0 0,-1 0 1 0 0,1 0 0 0 0,-1 0-1 0 0,1 0 1 0 0,0 1-1 0 0,-1-1 1 0 0,1 0 0 0 0,0 0-1 0 0,-1 0 1 0 0,1-1-1 0 0,0 1 1 0 0,-1 0 0 0 0,1 0-1 0 0,0 0 1 0 0,21-2 231 0 0,10-4 25 0 0,-26 5-238 0 0,0-1 1 0 0,-1 1-1 0 0,1 0 1 0 0,0 0 0 0 0,0 0-1 0 0,0 1 1 0 0,0 0-1 0 0,0 0 1 0 0,0 1-1 0 0,0-1 1 0 0,11 4-1 0 0,-17-3-25 0 0,1-1-1 0 0,-1 1 0 0 0,1-1 0 0 0,-1 1 0 0 0,1-1 1 0 0,-1 1-1 0 0,1-1 0 0 0,-1 1 0 0 0,0-1 0 0 0,1 1 1 0 0,-1 0-1 0 0,0-1 0 0 0,0 1 0 0 0,1 0 0 0 0,-1-1 1 0 0,0 1-1 0 0,0 0 0 0 0,0-1 0 0 0,0 1 0 0 0,0 0 1 0 0,0-1-1 0 0,0 1 0 0 0,0 0 0 0 0,0-1 0 0 0,0 1 1 0 0,0 0-1 0 0,-1-1 0 0 0,1 1 0 0 0,0 0 0 0 0,0-1 1 0 0,-1 1-1 0 0,1 0 0 0 0,0-1 0 0 0,-1 1 0 0 0,1-1 1 0 0,-1 1-1 0 0,1-1 0 0 0,-1 2 0 0 0,-21 26 287 0 0,19-24-279 0 0,0-1-35 0 0,1-1 0 0 0,0 1 0 0 0,0 1 1 0 0,0-1-1 0 0,0 0 0 0 0,0 0 0 0 0,0 1 0 0 0,-1 4 0 0 0,3-8-6 0 0,0 1 0 0 0,0-1 0 0 0,0 1 0 0 0,0-1 0 0 0,0 1 0 0 0,0-1 0 0 0,0 0 0 0 0,0 1 0 0 0,0-1 0 0 0,0 1 0 0 0,1-1 0 0 0,-1 1 0 0 0,0-1 0 0 0,0 0 1 0 0,0 1-1 0 0,0-1 0 0 0,1 1 0 0 0,-1-1 0 0 0,0 0 0 0 0,0 1 0 0 0,1-1 0 0 0,-1 0 0 0 0,0 1 0 0 0,1-1 0 0 0,-1 0 0 0 0,0 1 0 0 0,1-1 0 0 0,21 3-390 0 0,14-9-1926 0 0,-33 5 1639 0 0,1 1 0 0 0,-1-1-1 0 0,1-1 1 0 0,-1 1 0 0 0,0 0 0 0 0,1-1 0 0 0,-1 0 0 0 0,0 1 0 0 0,0-1 0 0 0,0-1 0 0 0,0 1 0 0 0,-1 0 0 0 0,5-4 0 0 0,3-12-2628 0 0,6 3-533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2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0 11835 0 0,'-10'5'1122'0'0,"0"0"0"0"0,1 0 1 0 0,-1 0-1 0 0,1 1 1 0 0,1 1-1 0 0,-13 10 1 0 0,13-8-560 0 0,0-1 1 0 0,0 1-1 0 0,1 1 1 0 0,0 0-1 0 0,-9 16 1 0 0,11-15-526 0 0,0 0 1 0 0,1 0-1 0 0,0 0 0 0 0,0 0 1 0 0,1 1-1 0 0,1 0 1 0 0,0-1-1 0 0,0 1 1 0 0,1 0-1 0 0,1 0 0 0 0,0 0 1 0 0,0 0-1 0 0,2 0 1 0 0,-1 0-1 0 0,1-1 1 0 0,1 1-1 0 0,0 0 0 0 0,1-1 1 0 0,0 0-1 0 0,11 20 1 0 0,-13-27-32 0 0,0 0 0 0 0,1-1 0 0 0,0 1 0 0 0,0-1 0 0 0,0 1 1 0 0,0-1-1 0 0,0 0 0 0 0,1 0 0 0 0,0 0 0 0 0,-1-1 0 0 0,1 1 0 0 0,0-1 1 0 0,0 0-1 0 0,0 0 0 0 0,1 0 0 0 0,-1-1 0 0 0,0 0 0 0 0,1 1 0 0 0,-1-1 1 0 0,1-1-1 0 0,-1 1 0 0 0,1-1 0 0 0,-1 0 0 0 0,1 0 0 0 0,-1 0 0 0 0,1 0 1 0 0,-1-1-1 0 0,1 0 0 0 0,-1 0 0 0 0,1 0 0 0 0,4-2 0 0 0,-2 1 36 0 0,-1-1-1 0 0,1 0 1 0 0,0 0 0 0 0,-1-1-1 0 0,1 0 1 0 0,-1 0-1 0 0,0 0 1 0 0,-1-1 0 0 0,1 0-1 0 0,-1 0 1 0 0,0 0-1 0 0,0-1 1 0 0,0 1-1 0 0,-1-1 1 0 0,0 0 0 0 0,0-1-1 0 0,0 1 1 0 0,4-12-1 0 0,-6 11-5 0 0,0 0 0 0 0,-1 0 0 0 0,1 0 0 0 0,-1 0 0 0 0,-1 0 0 0 0,1 0 0 0 0,-1 0 0 0 0,-1 0 0 0 0,1 0-1 0 0,-1 0 1 0 0,0 0 0 0 0,-1 0 0 0 0,0 1 0 0 0,0-1 0 0 0,0 0 0 0 0,-1 1 0 0 0,0-1 0 0 0,0 1 0 0 0,-5-7-1 0 0,3 6-29 0 0,-1 0-1 0 0,0 0 1 0 0,0 0-1 0 0,-1 1 0 0 0,0 0 1 0 0,0 0-1 0 0,0 1 0 0 0,0 0 1 0 0,-1 0-1 0 0,0 1 0 0 0,0 0 1 0 0,-1 0-1 0 0,1 1 0 0 0,-15-4 1 0 0,19 6-31 0 0,0 0 0 0 0,1 0 1 0 0,-1 1-1 0 0,0 0 0 0 0,0 0 0 0 0,0 0 1 0 0,0 0-1 0 0,0 0 0 0 0,0 1 1 0 0,0 0-1 0 0,1 0 0 0 0,-1 0 0 0 0,0 0 1 0 0,0 0-1 0 0,-6 4 0 0 0,4-1-12 0 0,0 0 1 0 0,1 0-1 0 0,-1 1 0 0 0,1 0 0 0 0,0-1 0 0 0,1 2 1 0 0,-1-1-1 0 0,-5 8 0 0 0,-1 6-27 0 0,0 1-1 0 0,2 0 1 0 0,0 0-1 0 0,-11 36 1 0 0,11-23-15 0 0,1 1 0 0 0,-7 55 0 0 0,14-71 44 0 0,0 0-1 0 0,1 1 1 0 0,1-1 0 0 0,0 0-1 0 0,2 0 1 0 0,7 31-1 0 0,-8-43-79 0 0,0 0 0 0 0,0 0 0 0 0,1 0 1 0 0,0 0-1 0 0,0 0 0 0 0,0 0 0 0 0,1-1 0 0 0,0 0 0 0 0,0 0 0 0 0,0 0 0 0 0,1 0 0 0 0,-1 0 1 0 0,10 6-1 0 0,-10-9-56 0 0,0 1 1 0 0,0-1 0 0 0,0 0 0 0 0,1-1 0 0 0,-1 1-1 0 0,0-1 1 0 0,1 0 0 0 0,-1 0 0 0 0,1 0 0 0 0,-1 0-1 0 0,1-1 1 0 0,0 0 0 0 0,-1 0 0 0 0,1 0 0 0 0,-1-1-1 0 0,1 1 1 0 0,-1-1 0 0 0,1 0 0 0 0,-1 0 0 0 0,5-3-1 0 0,8-3 37 0 0,-2-1 0 0 0,1-1 0 0 0,-1-1 0 0 0,-1 0-1 0 0,0-1 1 0 0,0 0 0 0 0,-1-1 0 0 0,0-1 0 0 0,11-14-1 0 0,42-38 604 0 0,-65 67 1028 0 0,-5 9-739 0 0,-7 13-125 0 0,-2-7-498 0 0,0-1 1 0 0,-2 0-1 0 0,1 0 0 0 0,-2-2 1 0 0,0 0-1 0 0,-1-1 1 0 0,0 0-1 0 0,-26 13 1 0 0,-4 0-115 0 0,-2-3 0 0 0,-56 19 1 0 0,79-29-344 0 0,26-13 311 0 0,0 0-1 0 0,0 0 0 0 0,0 0 0 0 0,-1 0 0 0 0,1 0 0 0 0,0 0 0 0 0,0 1 0 0 0,0-1 1 0 0,0 0-1 0 0,0 0 0 0 0,0 0 0 0 0,-1 0 0 0 0,1 0 0 0 0,0 1 0 0 0,0-1 0 0 0,0 0 1 0 0,0 0-1 0 0,0 0 0 0 0,0 0 0 0 0,0 1 0 0 0,0-1 0 0 0,0 0 0 0 0,0 0 0 0 0,0 0 1 0 0,0 1-1 0 0,0-1 0 0 0,0 0 0 0 0,0 0 0 0 0,0 0 0 0 0,0 0 0 0 0,0 1 0 0 0,0-1 1 0 0,0 0-1 0 0,0 0 0 0 0,0 0 0 0 0,0 1 0 0 0,0-1 0 0 0,0 0 0 0 0,1 0 0 0 0,14 5-319 0 0,23-3 138 0 0,0-1 0 0 0,44-5 0 0 0,25-1-2767 0 0,-91 6 2021 0 0,45-1-3325 0 0,-20-4-2047 0 0,-16 4 1953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5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 5225 0 0,'-17'-1'6834'0'0,"29"0"-3155"0"0,28 1-1234 0 0,-33 1-2240 0 0,-1 0 0 0 0,0 0 1 0 0,1 1-1 0 0,-1 0 1 0 0,0 0-1 0 0,0 1 1 0 0,0 0-1 0 0,-1 0 0 0 0,1 0 1 0 0,5 5-1 0 0,-10-7-153 0 0,1 0 0 0 0,-1 1 0 0 0,1-1 0 0 0,-1 0-1 0 0,0 1 1 0 0,0 0 0 0 0,0-1 0 0 0,0 1 0 0 0,0 0-1 0 0,0 0 1 0 0,0-1 0 0 0,0 1 0 0 0,-1 0 0 0 0,1 0-1 0 0,-1 0 1 0 0,1 0 0 0 0,-1 0 0 0 0,0 0 0 0 0,0 0 0 0 0,0 0-1 0 0,0 0 1 0 0,0 0 0 0 0,0 0 0 0 0,0 0 0 0 0,-1 0-1 0 0,1 0 1 0 0,-1 0 0 0 0,0-1 0 0 0,1 1 0 0 0,-1 0 0 0 0,0 0-1 0 0,0 0 1 0 0,0-1 0 0 0,0 1 0 0 0,0 0 0 0 0,-2 1-1 0 0,-26 29 338 0 0,-10 12-312 0 0,37-41-86 0 0,0-1 0 0 0,1 1 0 0 0,0-1 1 0 0,-1 1-1 0 0,1-1 0 0 0,0 1 1 0 0,0-1-1 0 0,0 1 0 0 0,1 0 1 0 0,-1 0-1 0 0,1 0 0 0 0,-1-1 1 0 0,1 1-1 0 0,0 0 0 0 0,0 0 1 0 0,1 4-1 0 0,0-4-7 0 0,0-1 0 0 0,0 0 0 0 0,1 0 0 0 0,-1 1 1 0 0,1-1-1 0 0,-1 0 0 0 0,1 0 0 0 0,0 0 0 0 0,-1 0 0 0 0,1-1 0 0 0,0 1 0 0 0,0 0 1 0 0,1-1-1 0 0,-1 0 0 0 0,0 1 0 0 0,0-1 0 0 0,1 0 0 0 0,-1 0 0 0 0,1 0 1 0 0,-1 0-1 0 0,1-1 0 0 0,-1 1 0 0 0,1-1 0 0 0,-1 1 0 0 0,4-1 0 0 0,4 1-449 0 0,1 0-1 0 0,-1 0 1 0 0,1-1-1 0 0,19-2 0 0 0,-26 1-189 0 0,0 0-1 0 0,0-1 0 0 0,0 1 0 0 0,0-1 1 0 0,0 1-1 0 0,0-1 0 0 0,-1 0 1 0 0,1-1-1 0 0,-1 1 0 0 0,1 0 1 0 0,-1-1-1 0 0,0 0 0 0 0,0 0 1 0 0,0 0-1 0 0,0 0 0 0 0,-1-1 0 0 0,1 1 1 0 0,-1-1-1 0 0,0 1 0 0 0,2-5 1 0 0,4-4-1382 0 0,4-1-701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5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38 1608 0 0,'-12'-9'1344'0'0,"-8"-7"1874"0"0,12 5 3524 0 0,15 10-2281 0 0,26 3-4185 0 0,-15 1-131 0 0,-12-3-167 0 0,-1 0-1 0 0,0 1 1 0 0,1 0 0 0 0,-1 0 0 0 0,0 0 0 0 0,0 1 0 0 0,0 0-1 0 0,0 0 1 0 0,0 0 0 0 0,0 1 0 0 0,6 3 0 0 0,-10-5-129 0 0,-1-1 0 0 0,0 0 1 0 0,0 1-1 0 0,1-1 0 0 0,-1 0 1 0 0,0 1-1 0 0,0-1 0 0 0,1 1 1 0 0,-1-1-1 0 0,0 0 1 0 0,0 1-1 0 0,0-1 0 0 0,0 1 1 0 0,0-1-1 0 0,0 0 0 0 0,0 1 1 0 0,0-1-1 0 0,0 1 0 0 0,0-1 1 0 0,0 1-1 0 0,0-1 0 0 0,0 1 1 0 0,0-1-1 0 0,0 0 0 0 0,0 1 1 0 0,0-1-1 0 0,0 1 0 0 0,0-1 1 0 0,-1 0-1 0 0,1 1 0 0 0,0-1 1 0 0,0 1-1 0 0,-1-1 0 0 0,1 0 1 0 0,0 1-1 0 0,0-1 0 0 0,-1 0 1 0 0,1 0-1 0 0,0 1 1 0 0,-1-1-1 0 0,1 0 0 0 0,-1 0 1 0 0,1 1-1 0 0,0-1 0 0 0,-1 0 1 0 0,1 0-1 0 0,-1 0 0 0 0,1 0 1 0 0,-1 1-1 0 0,-23 8-5885 0 0,20-8 5522 0 0,-10 6-2051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6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5033 0 0,'0'0'111'0'0,"0"-1"1"0"0,0 1-1 0 0,0 0 0 0 0,0 0 1 0 0,0 0-1 0 0,0 0 0 0 0,0-1 0 0 0,0 1 1 0 0,0 0-1 0 0,1 0 0 0 0,-1 0 1 0 0,0 0-1 0 0,0-1 0 0 0,0 1 0 0 0,0 0 1 0 0,0 0-1 0 0,0 0 0 0 0,1 0 1 0 0,-1 0-1 0 0,0 0 0 0 0,0 0 0 0 0,0 0 1 0 0,0-1-1 0 0,1 1 0 0 0,-1 0 1 0 0,0 0-1 0 0,0 0 0 0 0,0 0 0 0 0,1 0 1 0 0,-1 0-1 0 0,0 0 0 0 0,0 0 1 0 0,0 0-1 0 0,0 0 0 0 0,1 0 0 0 0,-1 0 1 0 0,0 0-1 0 0,0 0 0 0 0,0 1 1 0 0,1-1-1 0 0,-1 0 0 0 0,0 0 0 0 0,0 0 1 0 0,0 0-1 0 0,0 0 0 0 0,1 0 1 0 0,-1 0-1 0 0,0 0 0 0 0,0 1 0 0 0,0-1 1 0 0,0 0-1 0 0,0 0 0 0 0,0 0 1 0 0,0 0-1 0 0,1 0 0 0 0,-1 1 0 0 0,17 5 266 0 0,-13-4 123 0 0,-1-1-421 0 0,1 0-1 0 0,0 0 1 0 0,0 0 0 0 0,-1-1-1 0 0,1 0 1 0 0,0 0-1 0 0,0 0 1 0 0,0 0-1 0 0,0 0 1 0 0,6-2 0 0 0,-5 1-411 0 0,0-1 0 0 0,0 0 1 0 0,0 0-1 0 0,0 0 1 0 0,0-1-1 0 0,0 0 1 0 0,-1 0-1 0 0,1 0 0 0 0,-1 0 1 0 0,0-1-1 0 0,7-6 1 0 0,-7 5 148 0 0,-1 0 0 0 0,1 1 0 0 0,-1-1 0 0 0,0-1 0 0 0,0 1 0 0 0,0 0 0 0 0,-1-1 0 0 0,1 1 0 0 0,-1-1 0 0 0,2-9-1 0 0,-4 11 620 0 0,1 0 0 0 0,-1-1 0 0 0,0 1 0 0 0,0 0 0 0 0,0 0-1 0 0,0-1 1 0 0,-1 1 0 0 0,0 0 0 0 0,-1-6 0 0 0,2 25 5032 0 0,-3 41-5528 0 0,0-41-149 0 0,1 1 0 0 0,-9 24 0 0 0,7-27-772 0 0,-1-1 0 0 0,0 0-1 0 0,-1-1 1 0 0,0 1 0 0 0,-1-1 0 0 0,0 0-1 0 0,-1-1 1 0 0,0 1 0 0 0,0-2 0 0 0,-1 1 0 0 0,-14 11-1 0 0,9-13 1386 0 0,16-15 1545 0 0,1 3-1128 0 0,-1 1 0 0 0,1-1 1 0 0,0 1-1 0 0,0 0 0 0 0,0 0 1 0 0,5-3-1 0 0,-6 5-574 0 0,1 0 0 0 0,-1-1 0 0 0,0 1 0 0 0,1 0 0 0 0,-1 0 0 0 0,1 1 0 0 0,-1-1 0 0 0,1 0 0 0 0,-1 1 0 0 0,1-1 0 0 0,0 1 0 0 0,-1 0-1 0 0,1 0 1 0 0,-1 0 0 0 0,1 0 0 0 0,0 1 0 0 0,-1-1 0 0 0,1 1 0 0 0,-1 0 0 0 0,1-1 0 0 0,-1 1 0 0 0,1 0 0 0 0,-1 0 0 0 0,0 0 0 0 0,1 1 0 0 0,-1-1 0 0 0,0 1 0 0 0,0-1 0 0 0,0 1 0 0 0,2 2 0 0 0,4 4-69 0 0,0 2 1 0 0,-1-1-1 0 0,0 1 1 0 0,0 0-1 0 0,5 13 1 0 0,-3-8 93 0 0,-1-6-2733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3 15131 0 0,'0'0'203'0'0,"0"-1"0"0"0,0 1 1 0 0,-1 0-1 0 0,1 0 0 0 0,0 0 0 0 0,0-1 0 0 0,-1 1 0 0 0,1 0 0 0 0,0 0 0 0 0,-1 0 1 0 0,1 0-1 0 0,0 0 0 0 0,-1 0 0 0 0,1 0 0 0 0,0 0 0 0 0,0-1 0 0 0,-1 1 0 0 0,1 0 1 0 0,0 0-1 0 0,-1 0 0 0 0,1 1 0 0 0,0-1 0 0 0,-1 0 0 0 0,1 0 0 0 0,0 0 0 0 0,-1 0 1 0 0,1 0-1 0 0,0 0 0 0 0,-1 0 0 0 0,1 0 0 0 0,0 1 0 0 0,0-1 0 0 0,-1 0 0 0 0,1 0 1 0 0,0 1-1 0 0,-11 13 927 0 0,-2 17-2020 0 0,10-17 1001 0 0,0-1 1 0 0,1 1-1 0 0,1 0 1 0 0,0 0-1 0 0,1 1 1 0 0,3 21 0 0 0,-1-25-47 0 0,-1-1 1 0 0,1 1 0 0 0,1-1 0 0 0,0 1 0 0 0,0-1-1 0 0,1 0 1 0 0,1 0 0 0 0,0-1 0 0 0,7 12-1 0 0,-11-19-68 0 0,1 1-1 0 0,0-1 1 0 0,0 0-1 0 0,0 0 1 0 0,0 0-1 0 0,0 0 1 0 0,1 0-1 0 0,-1-1 0 0 0,0 1 1 0 0,1-1-1 0 0,0 1 1 0 0,-1-1-1 0 0,1 0 1 0 0,0 0-1 0 0,-1 0 0 0 0,1 0 1 0 0,0-1-1 0 0,0 1 1 0 0,3 0-1 0 0,-2-2-3 0 0,1 1 0 0 0,0 0 0 0 0,-1-1-1 0 0,1 0 1 0 0,-1 0 0 0 0,0 0 0 0 0,1-1-1 0 0,-1 1 1 0 0,0-1 0 0 0,0 0 0 0 0,5-3-1 0 0,1-2 4 0 0,0 0 0 0 0,-1 0-1 0 0,0-1 1 0 0,0-1 0 0 0,-1 1-1 0 0,0-1 1 0 0,0-1-1 0 0,9-13 1 0 0,-14 17-33 0 0,1-1 1 0 0,-1 0-1 0 0,0 1 0 0 0,0-1 0 0 0,-1 0 1 0 0,1 0-1 0 0,-2-1 0 0 0,1 1 0 0 0,-1 0 1 0 0,0 0-1 0 0,-1-1 0 0 0,0 1 1 0 0,0-9-1 0 0,-1 12-238 0 0,0 0 0 0 0,0 0 0 0 0,0 0 0 0 0,0 0 0 0 0,-1 1 0 0 0,1-1 0 0 0,-1 0 0 0 0,0 1 0 0 0,0-1 0 0 0,0 1 0 0 0,-1 0 0 0 0,1 0 0 0 0,-1 0 0 0 0,0 0 0 0 0,0 0 0 0 0,0 0 0 0 0,0 1 0 0 0,0 0 0 0 0,-1-1 0 0 0,1 1 0 0 0,-1 0 0 0 0,1 1 0 0 0,-1-1 0 0 0,0 1 0 0 0,-6-2 0 0 0,1 0-607 0 0,-1 1 0 0 0,1 0 0 0 0,-1 0 0 0 0,0 1 0 0 0,0 0 0 0 0,0 1 0 0 0,0 0 0 0 0,0 1 0 0 0,1 0 0 0 0,-1 1 0 0 0,-18 4 1 0 0,22-4 797 0 0,1 1 1 0 0,-1-1-1 0 0,1 1 1 0 0,-1 0 0 0 0,1 0-1 0 0,0 1 1 0 0,0-1-1 0 0,-8 8 1 0 0,9-6 565 0 0,1-1 0 0 0,-1 0 0 0 0,1 1 0 0 0,0 0 1 0 0,0 0-1 0 0,0 0 0 0 0,1 0 0 0 0,0 0 0 0 0,0 0 0 0 0,-2 9 0 0 0,3-12-118 0 0,1 0 0 0 0,-1 0 0 0 0,1 0 0 0 0,0 0 0 0 0,0 0 0 0 0,0 0-1 0 0,0 0 1 0 0,0 0 0 0 0,0 0 0 0 0,0 0 0 0 0,1 0 0 0 0,-1 0 0 0 0,1-1 0 0 0,-1 1-1 0 0,1 0 1 0 0,0 0 0 0 0,0 0 0 0 0,0 0 0 0 0,0-1 0 0 0,0 1 0 0 0,1 1 0 0 0,1 0-125 0 0,-1-1 0 0 0,1 0 0 0 0,0 0 0 0 0,0 0 0 0 0,0 0 0 0 0,0-1 1 0 0,0 1-1 0 0,0-1 0 0 0,0 0 0 0 0,0 1 0 0 0,5 0 0 0 0,6 0-187 0 0,0 0 0 0 0,0 0 1 0 0,0-2-1 0 0,25-1 0 0 0,-29 1 540 0 0,45-5-995 0 0,-46 4-683 0 0,1-1 0 0 0,-1 0 0 0 0,15-5 0 0 0,-21 6 609 0 0,1-1 0 0 0,-1 1 1 0 0,0-1-1 0 0,1 0 0 0 0,-1 0 0 0 0,0 0 0 0 0,0-1 0 0 0,0 1 0 0 0,0-1 0 0 0,0 1 0 0 0,-1-1 0 0 0,1 0 0 0 0,-1 0 1 0 0,0 0-1 0 0,0 0 0 0 0,0-1 0 0 0,0 1 0 0 0,0 0 0 0 0,-1-1 0 0 0,0 0 0 0 0,0 1 0 0 0,0-1 0 0 0,0 0 1 0 0,0 1-1 0 0,0-6 0 0 0,-1 4 429 0 0,0 1 1 0 0,-1-1-1 0 0,1 1 1 0 0,-1-1-1 0 0,0 1 1 0 0,-1-13 9788 0 0,7 22-9507 0 0,1-1 0 0 0,1 0 0 0 0,-1-1 0 0 0,0 1 0 0 0,1-1 0 0 0,-1 0 0 0 0,12 3 0 0 0,55 11 950 0 0,-24-7-1511 0 0,-26-2-405 0 0,-22-8 670 0 0,-1 0 0 0 0,1 1 0 0 0,0-1 0 0 0,0 0 0 0 0,0 0 0 0 0,0 1 0 0 0,-1-1 1 0 0,1 0-1 0 0,0 1 0 0 0,0-1 0 0 0,-1 1 0 0 0,1-1 0 0 0,0 1 0 0 0,-1-1 0 0 0,1 1 0 0 0,-1-1 1 0 0,1 1-1 0 0,0 0 0 0 0,-1-1 0 0 0,1 1 0 0 0,0 1 0 0 0,-3-1-277 0 0,0-1-1 0 0,0 1 1 0 0,0-1-1 0 0,0 0 1 0 0,0 0-1 0 0,0 0 1 0 0,0 0-1 0 0,0 0 1 0 0,0 0-1 0 0,0-1 1 0 0,0 1-1 0 0,-4-2 1 0 0,0 1-669 0 0,-77-6-3472 0 0,63 7 4420 0 0,0 0 0 0 0,1 1 0 0 0,-1 2-1 0 0,-25 5 1 0 0,43-8 292 0 0,1 0 0 0 0,-1 0-1 0 0,1 0 1 0 0,0 1 0 0 0,-1-1 0 0 0,1 1 0 0 0,-1-1-1 0 0,1 1 1 0 0,0-1 0 0 0,-1 1 0 0 0,1 0-1 0 0,0 0 1 0 0,-1-1 0 0 0,1 1 0 0 0,0 0 0 0 0,0 0-1 0 0,0 0 1 0 0,0 0 0 0 0,0 1 0 0 0,0-1 0 0 0,0 0-1 0 0,0 0 1 0 0,1 1 0 0 0,-1-1 0 0 0,0 0 0 0 0,1 1-1 0 0,-1-1 1 0 0,1 0 0 0 0,-1 1 0 0 0,1-1 0 0 0,0 1-1 0 0,0-1 1 0 0,0 1 0 0 0,-1-1 0 0 0,1 1-1 0 0,1-1 1 0 0,-1 1 0 0 0,0 1 0 0 0,2 1 32 0 0,-1 0 0 0 0,1 0 1 0 0,0 0-1 0 0,0 0 0 0 0,0-1 1 0 0,1 1-1 0 0,-1-1 0 0 0,1 1 1 0 0,0-1-1 0 0,0 0 0 0 0,0 0 1 0 0,6 4-1 0 0,-5-4-200 0 0,0 0 1 0 0,0-1-1 0 0,0 1 1 0 0,0-1-1 0 0,1 0 1 0 0,-1 0-1 0 0,1 0 1 0 0,0-1-1 0 0,6 2 1 0 0,-7-3-364 0 0,0 1 1 0 0,0-1 0 0 0,0 0-1 0 0,-1 0 1 0 0,1 0 0 0 0,0-1-1 0 0,0 0 1 0 0,0 1-1 0 0,0-1 1 0 0,4-2 0 0 0,-2 0-407 0 0,-1 0-1 0 0,1 0 1 0 0,-1 0 0 0 0,0-1 0 0 0,0 1 0 0 0,0-1 0 0 0,-1-1-1 0 0,1 1 1 0 0,-1-1 0 0 0,0 1 0 0 0,0-1 0 0 0,-1-1 0 0 0,1 1-1 0 0,4-10 1 0 0,-2 2 560 0 0,0-1 1 0 0,-1 1-1 0 0,0-1 0 0 0,-1 0 1 0 0,2-18-1 0 0,-2-13 9475 0 0,-7 74 154 0 0,-8 17-8581 0 0,4-16-478 0 0,-15 69-579 0 0,11-57-3724 0 0,6-29-1338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12587 0 0,'1'5'458'0'0,"0"1"0"0"0,1-1 0 0 0,0 0 1 0 0,0 0-1 0 0,1 0 0 0 0,0 0 0 0 0,-1 0 1 0 0,1-1-1 0 0,1 1 0 0 0,-1-1 0 0 0,1 0 1 0 0,0 0-1 0 0,5 5 0 0 0,-3-4-444 0 0,1-1 0 0 0,-1 0 1 0 0,1 0-1 0 0,-1 0 0 0 0,1-1 0 0 0,1 0 0 0 0,-1-1 1 0 0,0 1-1 0 0,9 0 0 0 0,-7-1-806 0 0,1 0 0 0 0,0-1 0 0 0,0-1 0 0 0,0 0 0 0 0,0 0 0 0 0,17-3 0 0 0,-19 1-391 0 0,-1 0 1 0 0,1 0-1 0 0,-1 0 0 0 0,0-1 1 0 0,1 0-1 0 0,-1 0 1 0 0,-1-1-1 0 0,12-7 1 0 0,2-3-1207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7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7 9050 0 0,'-1'-1'750'0'0,"-1"0"-1"0"0,1 0 1 0 0,0 1 0 0 0,0-1-1 0 0,-1 1 1 0 0,1-1 0 0 0,0 1-1 0 0,-1-1 1 0 0,1 1 0 0 0,0 0-1 0 0,-1-1 1 0 0,1 1 0 0 0,0 0 0 0 0,-1 0-1 0 0,1 0 1 0 0,-1 0 0 0 0,1 0-1 0 0,-3 1 1 0 0,2 0-293 0 0,-1 0 0 0 0,1 0 0 0 0,-1 0 0 0 0,1 0 0 0 0,-1 1-1 0 0,1-1 1 0 0,0 1 0 0 0,0 0 0 0 0,-3 2 0 0 0,-5 6-1078 0 0,1 1-1 0 0,0 0 0 0 0,-8 15 1 0 0,1-4 1898 0 0,5-9-1318 0 0,7-8-253 0 0,0 0 0 0 0,-1 1 0 0 0,1-1 0 0 0,1 1 0 0 0,-1 0 0 0 0,-4 11 0 0 0,13-17 69 0 0,-1-1 1 0 0,1 1 0 0 0,0-1 0 0 0,-1 0 0 0 0,1 0-1 0 0,5-3 1 0 0,-4 3 91 0 0,8-3-185 0 0,1 0 1 0 0,0 1-1 0 0,0 0 1 0 0,1 2 0 0 0,-1 0-1 0 0,0 0 1 0 0,1 2-1 0 0,17 2 1 0 0,-33-3 269 0 0,0 0 0 0 0,0 0 0 0 0,1 0-1 0 0,-1 0 1 0 0,0 0 0 0 0,0 0 0 0 0,0 0 0 0 0,0 0 0 0 0,1 0 0 0 0,-1 0-1 0 0,0 0 1 0 0,0 0 0 0 0,0 0 0 0 0,0 0 0 0 0,1 0 0 0 0,-1 0 0 0 0,0 0-1 0 0,0 0 1 0 0,0 1 0 0 0,0-1 0 0 0,1 0 0 0 0,-1 0 0 0 0,0 0 0 0 0,0 0 0 0 0,0 0-1 0 0,0 1 1 0 0,0-1 0 0 0,0 0 0 0 0,0 0 0 0 0,0 0 0 0 0,1 0 0 0 0,-1 1-1 0 0,0-1 1 0 0,0 0 0 0 0,0 0 0 0 0,0 0 0 0 0,0 0 0 0 0,0 1 0 0 0,0-1-1 0 0,0 0 1 0 0,0 0 0 0 0,0 0 0 0 0,0 0 0 0 0,0 1 0 0 0,0-1 0 0 0,0 0 0 0 0,-9 8-2927 0 0,-14 5-1806 0 0,-57 15 153 0 0,-11 5 5771 0 0,91-32-924 0 0,-1-1-1 0 0,1 0 1 0 0,0 0-1 0 0,0 0 1 0 0,-1 0 0 0 0,1 0-1 0 0,0 1 1 0 0,-1-1-1 0 0,1 0 1 0 0,0 0-1 0 0,-1 0 1 0 0,1 1 0 0 0,0-1-1 0 0,0 0 1 0 0,0 1-1 0 0,-1-1 1 0 0,1 0 0 0 0,0 0-1 0 0,0 1 1 0 0,0-1-1 0 0,0 0 1 0 0,-1 1-1 0 0,1-1 1 0 0,0 0 0 0 0,0 1-1 0 0,0-1 1 0 0,0 0-1 0 0,0 1 1 0 0,0-1 0 0 0,0 1-1 0 0,0-1 1 0 0,0 0-1 0 0,0 1 1 0 0,0-1-1 0 0,0 0 1 0 0,0 1 0 0 0,0-1-1 0 0,0 0 1 0 0,1 1-1 0 0,-1-1 1 0 0,14 15 3494 0 0,24 9-1292 0 0,-37-24-2118 0 0,33 17 1022 0 0,-21-11-772 0 0,0 1 0 0 0,0 0-1 0 0,16 13 1 0 0,-25-17-911 0 0,0 1-1 0 0,0-1 1 0 0,-1 1-1 0 0,1 0 0 0 0,-1 1 1 0 0,0-1-1 0 0,0 0 1 0 0,0 1-1 0 0,-1 0 0 0 0,0-1 1 0 0,0 1-1 0 0,0 0 1 0 0,2 7-1 0 0,-4-10-260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8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61 6449 0 0,'-2'0'320'0'0,"0"0"-1"0"0,0 1 0 0 0,0-1 0 0 0,1 1 0 0 0,-1-1 1 0 0,0 1-1 0 0,1 0 0 0 0,-1-1 0 0 0,0 1 0 0 0,1 0 0 0 0,-1 0 1 0 0,1 1-1 0 0,-1-1 0 0 0,1 0 0 0 0,0 0 0 0 0,-1 1 1 0 0,1-1-1 0 0,0 1 0 0 0,0-1 0 0 0,-2 4 0 0 0,2-1-4 0 0,-1-1 1 0 0,1 1-1 0 0,0 0 0 0 0,0 0 0 0 0,0 0 0 0 0,1 0 0 0 0,-1 0 0 0 0,1 0 0 0 0,0 6 0 0 0,1 0-128 0 0,0 0 0 0 0,1 0-1 0 0,0 0 1 0 0,1 0 0 0 0,0 0 0 0 0,0 0-1 0 0,6 9 1 0 0,-8-16-193 0 0,0 0 1 0 0,1 0-1 0 0,-1 0 0 0 0,1-1 0 0 0,0 1 0 0 0,0 0 1 0 0,0-1-1 0 0,0 0 0 0 0,1 1 0 0 0,-1-1 0 0 0,1 0 1 0 0,-1 0-1 0 0,1 0 0 0 0,0-1 0 0 0,0 1 0 0 0,-1 0 1 0 0,1-1-1 0 0,0 0 0 0 0,1 0 0 0 0,-1 0 0 0 0,0 0 1 0 0,0 0-1 0 0,0-1 0 0 0,4 1 0 0 0,-3-2 48 0 0,-1 1-1 0 0,1-1 1 0 0,0 0-1 0 0,-1 0 1 0 0,1 0-1 0 0,-1-1 0 0 0,0 1 1 0 0,1-1-1 0 0,-1 0 1 0 0,0 0-1 0 0,0 0 1 0 0,0 0-1 0 0,0 0 0 0 0,-1-1 1 0 0,1 1-1 0 0,0-1 1 0 0,-1 0-1 0 0,0 0 1 0 0,0 0-1 0 0,0 0 1 0 0,2-4-1 0 0,0 1 148 0 0,-1 0 1 0 0,0-1-1 0 0,0 1 0 0 0,-1-1 1 0 0,0 0-1 0 0,0 1 0 0 0,0-1 1 0 0,-1 0-1 0 0,0-1 1 0 0,0 1-1 0 0,-1 0 0 0 0,0 0 1 0 0,0 0-1 0 0,-1 0 0 0 0,0 0 1 0 0,0 0-1 0 0,-4-12 0 0 0,3 14-175 0 0,0 0 0 0 0,0 0 0 0 0,0 0 0 0 0,-1 1 0 0 0,0-1 0 0 0,0 1 0 0 0,0 0 0 0 0,-1 0 0 0 0,1 0 0 0 0,-1 0 0 0 0,0 0 0 0 0,0 1 0 0 0,0 0 0 0 0,0 0-1 0 0,-1 0 1 0 0,1 0 0 0 0,-1 1 0 0 0,0-1 0 0 0,0 1 0 0 0,0 0 0 0 0,0 1 0 0 0,0-1 0 0 0,0 1 0 0 0,-8-1 0 0 0,11 2-193 0 0,0 0 1 0 0,-1 0-1 0 0,1 0 1 0 0,0 0-1 0 0,0 1 1 0 0,-1-1-1 0 0,1 1 1 0 0,0-1-1 0 0,0 1 1 0 0,-4 2-1 0 0,-5 5-3300 0 0,7 6-4541 0 0,7-7 2115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8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6905 0 0,'22'5'8404'0'0,"-21"-5"-8150"0"0,0 0 0 0 0,-1 1 0 0 0,1-1 0 0 0,0 1-1 0 0,-1-1 1 0 0,1 1 0 0 0,-1-1 0 0 0,1 1 0 0 0,-1 0 0 0 0,1-1 0 0 0,-1 1 0 0 0,1 0 0 0 0,-1-1 0 0 0,0 1 0 0 0,1 0 0 0 0,-1-1 0 0 0,1 2 0 0 0,-1 2-123 0 0,0 1 0 0 0,0-1 0 0 0,0 0 0 0 0,0 0 0 0 0,-1 0 1 0 0,0 0-1 0 0,-2 8 0 0 0,3-9-298 0 0,-8 37-1975 0 0,2-13 461 0 0,-11 38 1 0 0,15-57 174 0 0,-1 0 0 0 0,-1-1 0 0 0,0 0 1 0 0,0 0-1 0 0,-6 9 0 0 0,1-5-2718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9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5049 0 0,'5'-3'1647'0'0,"1"-1"-1"0"0,0 2 1 0 0,0-1 0 0 0,0 0-1 0 0,0 1 1 0 0,10-2-1 0 0,-11 3-1478 0 0,-1 0-1 0 0,0 0 1 0 0,1 1-1 0 0,-1 0 1 0 0,0 0 0 0 0,1 0-1 0 0,-1 0 1 0 0,1 1-1 0 0,-1-1 1 0 0,0 1-1 0 0,0 0 1 0 0,1 1-1 0 0,-1-1 1 0 0,0 1-1 0 0,0 0 1 0 0,0 0-1 0 0,4 3 1 0 0,-7-5-49 0 0,-1 1 0 0 0,1 0 0 0 0,-1-1 0 0 0,1 1 0 0 0,-1 0 0 0 0,0-1 0 0 0,1 1 0 0 0,-1 0 0 0 0,0 0 0 0 0,0-1 0 0 0,1 1 0 0 0,-1 0 0 0 0,0 0 0 0 0,0-1 1 0 0,0 1-1 0 0,0 0 0 0 0,0 0 0 0 0,0-1 0 0 0,0 1 0 0 0,0 0 0 0 0,-1 0 0 0 0,1 0 0 0 0,0-1 0 0 0,0 1 0 0 0,0 0 0 0 0,-1-1 0 0 0,1 1 0 0 0,-1 0 0 0 0,1-1 0 0 0,0 1 0 0 0,-1 0 0 0 0,0 0 0 0 0,-23 30 394 0 0,13-17-449 0 0,9-10-136 0 0,0 0 0 0 0,0 0 1 0 0,0 1-1 0 0,1-1 0 0 0,0 0 1 0 0,0 1-1 0 0,0-1 0 0 0,0 1 1 0 0,1-1-1 0 0,-1 0 0 0 0,1 1 0 0 0,0 0 1 0 0,1-1-1 0 0,-1 0 0 0 0,1 1 1 0 0,0-1-1 0 0,0 1 0 0 0,0-1 1 0 0,1 0-1 0 0,3 8 0 0 0,-4-10-16 0 0,1 1-1 0 0,-1 0 1 0 0,1-1-1 0 0,0 0 1 0 0,0 1-1 0 0,0-1 1 0 0,0 0 0 0 0,0 0-1 0 0,0 0 1 0 0,1 0-1 0 0,-1 0 1 0 0,1-1-1 0 0,-1 1 1 0 0,1-1-1 0 0,-1 1 1 0 0,1-1-1 0 0,0 0 1 0 0,0 0-1 0 0,0 0 1 0 0,0-1-1 0 0,0 1 1 0 0,0-1 0 0 0,0 1-1 0 0,0-1 1 0 0,0 0-1 0 0,0 0 1 0 0,0-1-1 0 0,0 1 1 0 0,-1 0-1 0 0,1-1 1 0 0,0 0-1 0 0,3-1 1 0 0,1 0-1069 0 0,0-1 1 0 0,0 0-1 0 0,-1-1 1 0 0,1 0-1 0 0,-1 0 0 0 0,0 0 1 0 0,0-1-1 0 0,0 0 1 0 0,-1 0-1 0 0,1 0 0 0 0,7-11 1 0 0,7-7-3148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29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36 12851 0 0,'0'0'201'0'0,"0"0"0"0"0,0 1 0 0 0,0-1 1 0 0,0 0-1 0 0,-1 1 0 0 0,1-1 0 0 0,0 0 1 0 0,0 1-1 0 0,0-1 0 0 0,0 0 0 0 0,0 0 0 0 0,0 1 1 0 0,0-1-1 0 0,0 0 0 0 0,0 1 0 0 0,1-1 0 0 0,-1 0 1 0 0,0 1-1 0 0,0-1 0 0 0,0 0 0 0 0,0 1 1 0 0,0-1-1 0 0,1 0 0 0 0,-1 0 0 0 0,0 1 0 0 0,0-1 1 0 0,1 0 200 0 0,-1 1-201 0 0,0-1 1 0 0,0 0-1 0 0,1 0 0 0 0,-1 0 0 0 0,0 0 0 0 0,0 1 1 0 0,1-1-1 0 0,-1 0 0 0 0,1 0 0 0 0,17-1 2051 0 0,27-15-3750 0 0,-35 12 2269 0 0,9-4-768 0 0,-13 5 33 0 0,0 0 1 0 0,1 1-1 0 0,-1 0 0 0 0,0 0 1 0 0,1 0-1 0 0,9 0 1 0 0,-27 3-20 0 0,-1 1 0 0 0,0 0 1 0 0,1 1-1 0 0,0 1 0 0 0,0 0 0 0 0,0 0 1 0 0,0 1-1 0 0,1 0 0 0 0,-1 1 0 0 0,1 0 1 0 0,1 1-1 0 0,-1 0 0 0 0,-9 9 0 0 0,13-11-53 0 0,1 1-1 0 0,-1 0 1 0 0,1 0-1 0 0,1 0 1 0 0,-1 0-1 0 0,1 1 0 0 0,0-1 1 0 0,0 1-1 0 0,-4 13 1 0 0,7-16 42 0 0,-1 1 1 0 0,1-1 0 0 0,1 1-1 0 0,-1-1 1 0 0,1 1-1 0 0,0-1 1 0 0,0 1 0 0 0,0-1-1 0 0,0 1 1 0 0,1-1-1 0 0,0 1 1 0 0,0-1 0 0 0,0 1-1 0 0,1-1 1 0 0,-1 0-1 0 0,1 0 1 0 0,4 7-1 0 0,-4-7-20 0 0,2 0 0 0 0,-1 0 0 0 0,0 0 0 0 0,1-1 0 0 0,0 1 0 0 0,0-1 0 0 0,0 0 0 0 0,0 0-1 0 0,0 0 1 0 0,1-1 0 0 0,-1 1 0 0 0,1-1 0 0 0,0 0 0 0 0,0-1 0 0 0,0 1 0 0 0,0-1 0 0 0,0 0 0 0 0,8 1-1 0 0,-5-1-646 0 0,1 0-1 0 0,0-1 0 0 0,0 0 0 0 0,11-2 0 0 0,-13 2-804 0 0,-1-2-1 0 0,1 1 1 0 0,0-1-1 0 0,-1 0 1 0 0,9-4-1 0 0,6-4-2360 0 0,6 5-517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2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63 6841 0 0,'-9'3'1268'0'0,"-7"4"223"0"0,0 1 0 0 0,1 0 1 0 0,-17 12-1 0 0,29-18-1405 0 0,0 0 0 0 0,1 0-1 0 0,-1 0 1 0 0,0 0 0 0 0,1 0 0 0 0,0 1 0 0 0,-1 0-1 0 0,1-1 1 0 0,0 1 0 0 0,0 0 0 0 0,1 0-1 0 0,-1 0 1 0 0,1 0 0 0 0,-1 0 0 0 0,1 0 0 0 0,0 0-1 0 0,0 1 1 0 0,0-1 0 0 0,0 0 0 0 0,1 1-1 0 0,0-1 1 0 0,-1 0 0 0 0,1 4 0 0 0,1-4-71 0 0,0-1 0 0 0,-1 0 0 0 0,1 1-1 0 0,0-1 1 0 0,0 1 0 0 0,0-1 0 0 0,1 0 0 0 0,-1 0 0 0 0,1 0 0 0 0,-1 0 0 0 0,1 0 0 0 0,-1 0 0 0 0,1 0 0 0 0,0-1-1 0 0,0 1 1 0 0,0 0 0 0 0,0-1 0 0 0,0 0 0 0 0,0 1 0 0 0,1-1 0 0 0,-1 0 0 0 0,0 0 0 0 0,1 0 0 0 0,-1 0 0 0 0,1-1-1 0 0,-1 1 1 0 0,5 0 0 0 0,2 0 80 0 0,0 0 0 0 0,0 0-1 0 0,0-1 1 0 0,1 0 0 0 0,-1 0-1 0 0,12-3 1 0 0,-4-1 186 0 0,1 0 0 0 0,-1-1 0 0 0,-1-1 1 0 0,1-1-1 0 0,27-15 0 0 0,-39 19-78 0 0,1 0-1 0 0,0-1 1 0 0,-1 1 0 0 0,1-1-1 0 0,-1-1 1 0 0,0 1 0 0 0,-1-1 0 0 0,1 1-1 0 0,-1-1 1 0 0,0-1 0 0 0,0 1-1 0 0,0-1 1 0 0,-1 1 0 0 0,0-1 0 0 0,0 0-1 0 0,-1 0 1 0 0,1 0 0 0 0,1-10 0 0 0,-3 13-119 0 0,-1 1 1 0 0,0 0-1 0 0,0-1 1 0 0,0 1 0 0 0,0 0-1 0 0,0-1 1 0 0,-1 1 0 0 0,1-1-1 0 0,-1 1 1 0 0,1 0-1 0 0,-1-1 1 0 0,0 1 0 0 0,0 0-1 0 0,0 0 1 0 0,0 0 0 0 0,0 0-1 0 0,0 0 1 0 0,-1 0 0 0 0,1 0-1 0 0,-1 0 1 0 0,-2-2-1 0 0,0 1-3 0 0,1 1 0 0 0,-1-1 0 0 0,0 1-1 0 0,0 0 1 0 0,-1 0 0 0 0,1 0-1 0 0,0 0 1 0 0,-1 1 0 0 0,1 0 0 0 0,-8-2-1 0 0,3 2-151 0 0,-1 0-1 0 0,1 0 0 0 0,0 1 1 0 0,0 1-1 0 0,0-1 0 0 0,0 1 1 0 0,-1 1-1 0 0,1 0 1 0 0,0 0-1 0 0,-16 7 0 0 0,22-8-339 0 0,0 1 0 0 0,-1 0 0 0 0,1 1-1 0 0,1-1 1 0 0,-1 0 0 0 0,0 1 0 0 0,-2 3 0 0 0,4-5-195 0 0,0 0 0 0 0,0 0 0 0 0,0 0 1 0 0,1 1-1 0 0,-1-1 0 0 0,1 0 0 0 0,-1 0 1 0 0,1 0-1 0 0,-1 1 0 0 0,1-1 1 0 0,0 0-1 0 0,0 0 0 0 0,-1 1 0 0 0,1-1 1 0 0,0 2-1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3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66 2961 0 0,'-24'-35'2470'0'0,"13"20"252"0"0,1-1 3399 0 0,18 16-1007 0 0,22 8-5073 0 0,-19-5 194 0 0,0 0-223 0 0,-5-1 19 0 0,0-1 0 0 0,0 1 0 0 0,0-1 0 0 0,1 0 0 0 0,-1-1 0 0 0,1 1 0 0 0,6-2 0 0 0,-12-2 1611 0 0,-8-2-839 0 0,-10-3-274 0 0,13 7-493 0 0,0 0 0 0 0,0 1 0 0 0,-1 0 0 0 0,1-1 0 0 0,0 1 0 0 0,-1 1 0 0 0,1-1 1 0 0,0 1-1 0 0,0-1 0 0 0,-1 1 0 0 0,1 1 0 0 0,0-1 0 0 0,0 0 0 0 0,0 1 0 0 0,0 0 0 0 0,0 0 0 0 0,-5 4 0 0 0,3-1-19 0 0,0 0 1 0 0,0 0-1 0 0,1 0 1 0 0,0 1-1 0 0,0-1 0 0 0,0 1 1 0 0,1 1-1 0 0,0-1 1 0 0,-7 13-1 0 0,8-10-35 0 0,-1-1 0 0 0,1 0 0 0 0,1 1 0 0 0,-1 0 0 0 0,2-1 0 0 0,-1 1-1 0 0,1 0 1 0 0,0 12 0 0 0,1-15-6 0 0,0-1 0 0 0,1 0 0 0 0,-1 0 0 0 0,1 0-1 0 0,0 0 1 0 0,1 0 0 0 0,-1 0 0 0 0,1 0 0 0 0,0 0 0 0 0,0 0-1 0 0,1-1 1 0 0,-1 1 0 0 0,1-1 0 0 0,4 6 0 0 0,-3-7 99 0 0,-1 1 1 0 0,1-1-1 0 0,0 0 0 0 0,-1 0 1 0 0,1 0-1 0 0,1 0 1 0 0,-1-1-1 0 0,8 4 1 0 0,-8-4-563 0 0,1-1 0 0 0,0 0 0 0 0,-1 0-1 0 0,1 0 1 0 0,0 0 0 0 0,0-1 0 0 0,0 0 0 0 0,-1 0 0 0 0,1 0 0 0 0,0 0 0 0 0,0-1 0 0 0,9-2 0 0 0,-8 1-317 0 0,0 0-1 0 0,0-1 1 0 0,0 1 0 0 0,0-1-1 0 0,-1-1 1 0 0,1 1 0 0 0,-1-1 0 0 0,0 0-1 0 0,8-7 1 0 0,-8 6 410 0 0,-1 0 0 0 0,1-1 0 0 0,-1 1 0 0 0,0-1 0 0 0,4-9 0 0 0,1-14 3019 0 0,-9 28-2398 0 0,0 0 1 0 0,0 0-1 0 0,0 0 1 0 0,0 0 0 0 0,0 0-1 0 0,0 0 1 0 0,0 0-1 0 0,0 0 1 0 0,0 0-1 0 0,0 0 1 0 0,0 0-1 0 0,-1 0 1 0 0,1 1 0 0 0,0-1-1 0 0,-1 0 1 0 0,1 0-1 0 0,-1 0 1 0 0,1 0-1 0 0,-1 1 1 0 0,1-1 0 0 0,-1 0-1 0 0,1 0 1 0 0,-1 1-1 0 0,0-1 1 0 0,1 0-1 0 0,-1 1 1 0 0,0-1-1 0 0,0 1 1 0 0,-1-1 0 0 0,1 1-64 0 0,0 0 0 0 0,0 1 0 0 0,0-1 1 0 0,1 0-1 0 0,-1 1 0 0 0,0-1 1 0 0,0 1-1 0 0,0 0 0 0 0,1-1 0 0 0,-1 1 1 0 0,0-1-1 0 0,0 1 0 0 0,1 0 1 0 0,-1 0-1 0 0,1 0 0 0 0,-1-1 1 0 0,1 1-1 0 0,-1 0 0 0 0,1 0 0 0 0,-1 0 1 0 0,1 0-1 0 0,0 0 0 0 0,0 0 1 0 0,-1 1-1 0 0,-8 25 117 0 0,7-21-289 0 0,1 0-1 0 0,0 0 0 0 0,0 0 0 0 0,0 1 0 0 0,1-1 0 0 0,0 0 0 0 0,0 1 0 0 0,0-1 0 0 0,1 0 0 0 0,0 1 0 0 0,0-1 0 0 0,4 11 0 0 0,-4-16-46 0 0,-1-1-1 0 0,1 1 1 0 0,0 0 0 0 0,0-1-1 0 0,-1 1 1 0 0,1-1-1 0 0,0 1 1 0 0,0-1-1 0 0,-1 0 1 0 0,1 1-1 0 0,0-1 1 0 0,0 0-1 0 0,0 1 1 0 0,0-1-1 0 0,-1 0 1 0 0,1 0-1 0 0,0 0 1 0 0,0 0-1 0 0,0 0 1 0 0,0 0-1 0 0,0 0 1 0 0,0 0-1 0 0,-1 0 1 0 0,1 0-1 0 0,0-1 1 0 0,0 1 0 0 0,0 0-1 0 0,0-1 1 0 0,0 1-1 0 0,-1 0 1 0 0,1-1-1 0 0,0 1 1 0 0,0-1-1 0 0,-1 1 1 0 0,1-1-1 0 0,0 1 1 0 0,0-2-1 0 0,31-27-2812 0 0,-27 24 2407 0 0,9-8-26 0 0,-6 6 23 0 0,-1 0-1 0 0,0-1 1 0 0,0 0 0 0 0,6-9 0 0 0,-11 14 1074 0 0,0-1 0 0 0,0 0 0 0 0,0 0 0 0 0,0-1 0 0 0,-1 1-1 0 0,0 0 1 0 0,2-8 0 0 0,-30 144 9123 0 0,3-16-11358 0 0,16-58-4251 0 0,3 0-4273 0 0,5-45 3709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31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4137 0 0,'-12'0'10810'0'0,"12"1"-10671"0"0,0 0 0 0 0,1 0 0 0 0,-1 1 1 0 0,1-1-1 0 0,-1 0 0 0 0,1 0 0 0 0,0 0 1 0 0,-1 0-1 0 0,1 0 0 0 0,0 0 1 0 0,0 0-1 0 0,0 0 0 0 0,0-1 0 0 0,2 3 1 0 0,36 19 390 0 0,-31-18-452 0 0,1 0-1 0 0,-1 1 1 0 0,0 0-1 0 0,0 0 1 0 0,0 1-1 0 0,-1 0 1 0 0,0 1-1 0 0,0-1 1 0 0,-1 1-1 0 0,9 11 1 0 0,-14-16-51 0 0,0-1 0 0 0,0 0 0 0 0,-1 0 0 0 0,1 1 0 0 0,0-1 0 0 0,-1 1 0 0 0,1-1 0 0 0,-1 0 0 0 0,1 1 0 0 0,-1-1 0 0 0,0 1 0 0 0,1-1 0 0 0,-1 1 0 0 0,0-1 1 0 0,0 1-1 0 0,0 0 0 0 0,0-1 0 0 0,-1 1 0 0 0,1-1 0 0 0,0 1 0 0 0,-1-1 0 0 0,1 0 0 0 0,-1 1 0 0 0,1-1 0 0 0,-1 1 0 0 0,0-1 0 0 0,1 0 0 0 0,-1 1 0 0 0,0-1 1 0 0,0 0-1 0 0,0 0 0 0 0,0 0 0 0 0,0 1 0 0 0,0-1 0 0 0,0 0 0 0 0,0-1 0 0 0,-1 1 0 0 0,1 0 0 0 0,-2 1 0 0 0,0-1-23 0 0,0 0 0 0 0,0 0 0 0 0,1 0 0 0 0,-1 0 0 0 0,0-1 0 0 0,0 1 0 0 0,0-1 0 0 0,0 0 0 0 0,0 0 0 0 0,0 0 0 0 0,0 0 0 0 0,1 0 0 0 0,-1-1 0 0 0,0 1 0 0 0,0-1 0 0 0,0 0 0 0 0,0 0 0 0 0,1 0 0 0 0,-6-3 1 0 0,52 27-379 0 0,-35-19 594 0 0,-2 1 1 0 0,1 0-1 0 0,0 0 1 0 0,-1 1-1 0 0,0-1 0 0 0,0 2 1 0 0,6 7-1 0 0,-12-12-143 0 0,0-1 0 0 0,0 1 0 0 0,0 0 0 0 0,0 0-1 0 0,-1 0 1 0 0,1 0 0 0 0,-1 0 0 0 0,1 0 0 0 0,-1 0 0 0 0,0 0 0 0 0,0 0-1 0 0,1 0 1 0 0,-2 0 0 0 0,1 0 0 0 0,0 0 0 0 0,0 0 0 0 0,-1 0-1 0 0,1 0 1 0 0,-1 0 0 0 0,1 0 0 0 0,-2 2 0 0 0,0-1-11 0 0,0 1 0 0 0,-1 0 0 0 0,1-1 0 0 0,-1 0 0 0 0,0 1 0 0 0,0-1 0 0 0,0 0 0 0 0,0-1 0 0 0,-7 6 0 0 0,3-4-55 0 0,0 1 0 0 0,-1-1-1 0 0,0 0 1 0 0,0 0 0 0 0,0-1 0 0 0,0 0 0 0 0,-1-1 0 0 0,1 0-1 0 0,-14 2 1 0 0,16-4-136 0 0,1 0-1 0 0,-1-1 0 0 0,1 0 0 0 0,0 0 1 0 0,-1 0-1 0 0,1 0 0 0 0,-10-5 0 0 0,13 5-182 0 0,0 0 0 0 0,0 0 0 0 0,1 0 0 0 0,-1 0 0 0 0,0 0 0 0 0,1 0 0 0 0,-1-1 0 0 0,1 1 0 0 0,-1-1 0 0 0,-1-2 0 0 0,2 3-261 0 0,1 0 1 0 0,-1 0-1 0 0,1 0 1 0 0,-1 0-1 0 0,1 0 0 0 0,-1-1 1 0 0,1 1-1 0 0,0 0 0 0 0,0 0 1 0 0,-1-1-1 0 0,1 1 1 0 0,0 0-1 0 0,0 0 0 0 0,0-1 1 0 0,0 1-1 0 0,1 0 1 0 0,-1 0-1 0 0,1-2 0 0 0,2-6-4718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32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2 8778 0 0,'-3'0'854'0'0,"0"-1"0"0"0,-1 1 0 0 0,1 0 1 0 0,-1 0-1 0 0,1 0 0 0 0,0 0 0 0 0,-1 1 0 0 0,1-1 1 0 0,-1 1-1 0 0,-5 2 0 0 0,4-1-188 0 0,-1 1-1 0 0,1 0 1 0 0,0 0-1 0 0,0 0 1 0 0,-8 7 0 0 0,-2 4-511 0 0,1 1 0 0 0,-22 30 0 0 0,13-16 408 0 0,17-23-561 0 0,1 0 0 0 0,0 1 0 0 0,1-1 0 0 0,-1 1 0 0 0,2 0 0 0 0,-1 1 0 0 0,1-1 0 0 0,0 1 0 0 0,0 0 0 0 0,1-1 0 0 0,0 1 0 0 0,0 0 0 0 0,1 0 0 0 0,-1 16 0 0 0,3-15-11 0 0,0 0 0 0 0,0 0 0 0 0,1 0 1 0 0,0-1-1 0 0,1 1 0 0 0,0 0 1 0 0,0-1-1 0 0,1 0 0 0 0,0 0 0 0 0,0 0 1 0 0,1 0-1 0 0,0-1 0 0 0,9 11 1 0 0,-6-9-13 0 0,0-1 1 0 0,0 0-1 0 0,1 0 1 0 0,0 0-1 0 0,1-1 1 0 0,0 0-1 0 0,0-1 1 0 0,0 0-1 0 0,1-1 1 0 0,0 0-1 0 0,0-1 1 0 0,0 0-1 0 0,0-1 1 0 0,1 0-1 0 0,-1 0 1 0 0,1-1-1 0 0,15 0 1 0 0,-17-2 22 0 0,0 0 1 0 0,0-1-1 0 0,0 0 0 0 0,-1 0 1 0 0,1-1-1 0 0,0 0 1 0 0,-1-1-1 0 0,0 0 1 0 0,1-1-1 0 0,-1 1 1 0 0,-1-2-1 0 0,1 1 1 0 0,0-2-1 0 0,-1 1 1 0 0,0-1-1 0 0,-1 0 1 0 0,1 0-1 0 0,-1-1 0 0 0,0 0 1 0 0,-1 0-1 0 0,8-11 1 0 0,-9 11 77 0 0,-1 1 0 0 0,1-2 0 0 0,-1 1 0 0 0,0 0 0 0 0,-1-1 0 0 0,0 0 0 0 0,0 1 0 0 0,-1-1 0 0 0,0-1 0 0 0,0 1 0 0 0,-1 0 0 0 0,0 0 0 0 0,0 0 0 0 0,-1-1 0 0 0,0 1 0 0 0,-1 0 0 0 0,0-1-1 0 0,0 1 1 0 0,0 0 0 0 0,-1 0 0 0 0,-1 0 0 0 0,1 0 0 0 0,-1 0 0 0 0,0 1 0 0 0,-1-1 0 0 0,0 1 0 0 0,0 0 0 0 0,-1 0 0 0 0,0 0 0 0 0,0 0 0 0 0,0 1 0 0 0,-1 0 0 0 0,-7-6 0 0 0,-14-9-499 0 0,-2 0 0 0 0,-1 2-1 0 0,0 2 1 0 0,-50-22 0 0 0,69 36-1430 0 0,34 9-16625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5689 0 0,'-3'2'1531'0'0,"-1"-2"-617"0"0,1 1 1 0 0,0 1-1 0 0,0-1 0 0 0,0 0 1 0 0,0 1-1 0 0,0 0 0 0 0,1-1 1 0 0,-1 1-1 0 0,0 0 0 0 0,1 1 1 0 0,-5 4-1 0 0,47-15 3179 0 0,-29 7-4013 0 0,0 0-1 0 0,1 1 1 0 0,-1 0 0 0 0,0 1 0 0 0,0 0-1 0 0,0 1 1 0 0,0 0 0 0 0,0 1 0 0 0,0 0 0 0 0,11 5-1 0 0,18 9-49 0 0,45 26-1 0 0,-73-37-54 0 0,11 3-1109 0 0,-34-16-2800 0 0,6 5 3491 0 0,-2-2 214 0 0,0 0 0 0 0,0 1 0 0 0,0 1-1 0 0,-1-1 1 0 0,1 1 0 0 0,-1 0-1 0 0,0 1 1 0 0,0 0 0 0 0,1 0 0 0 0,-12 0-1 0 0,-15-3 223 0 0,31 2 160 0 0,0 1 1 0 0,0 1 0 0 0,0-1 0 0 0,0 0 0 0 0,0 1-1 0 0,-1-1 1 0 0,1 1 0 0 0,0 0 0 0 0,0 0 0 0 0,0 1 0 0 0,-1-1-1 0 0,1 0 1 0 0,0 1 0 0 0,0 0 0 0 0,0 0 0 0 0,0 0-1 0 0,0 0 1 0 0,0 0 0 0 0,-3 3 0 0 0,3-1 34 0 0,1 0 0 0 0,-1 1 0 0 0,1 0 0 0 0,0-1 0 0 0,0 1 0 0 0,0 0 0 0 0,1 0 0 0 0,0 0 0 0 0,-1 0 0 0 0,1 1 0 0 0,1-1 0 0 0,-1 0 0 0 0,1 0 0 0 0,-1 0 0 0 0,1 1 0 0 0,0-1 0 0 0,1 5 0 0 0,0 4-329 0 0,0 0 1 0 0,1-1 0 0 0,1 0 0 0 0,7 24 0 0 0,2-16-1951 0 0,-4-16-1762 0 0,2-20-8501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2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7946 0 0,'9'9'1243'0'0,"0"1"0"0"0,-1 1 0 0 0,0-1 0 0 0,-1 1 1 0 0,10 21-1 0 0,-14-27-1258 0 0,-1 0 0 0 0,0 0 0 0 0,0 0 0 0 0,0 0 1 0 0,-1 0-1 0 0,0 0 0 0 0,0 1 0 0 0,0-1 0 0 0,0 1 0 0 0,-1-1 1 0 0,0 0-1 0 0,0 1 0 0 0,-1-1 0 0 0,0 1 0 0 0,1-1 0 0 0,-4 9 1 0 0,3-12-544 0 0,-1 0-1 0 0,1 0 1 0 0,-1 0 0 0 0,1 0 0 0 0,-1 0 0 0 0,1-1 0 0 0,-1 1 0 0 0,0 0 0 0 0,0-1 0 0 0,0 0 0 0 0,0 1 0 0 0,0-1 0 0 0,0 0 0 0 0,-1 0 0 0 0,1 0-1 0 0,0 0 1 0 0,-5 1 0 0 0,-49 8-198 0 0,28-6 2000 0 0,10 1 2498 0 0,18-4-3683 0 0,0-1 0 0 0,0 0 1 0 0,0 0-1 0 0,0 0 0 0 0,-1 0 416 0 0,1 0-416 0 0,0 0 0 0 0,0 0 1 0 0,0 0-1 0 0,0 0 0 0 0,0 1 1 0 0,0-1-1 0 0,0 0 0 0 0,0 0 0 0 0,0 0 1 0 0,0 0-1 0 0,0 0 0 0 0,0 0 1 0 0,0 0-1 0 0,0 0 0 0 0,0 0 1 0 0,0 0-1 0 0,0 1 0 0 0,0-1 1 0 0,0 0-1 0 0,0 0 0 0 0,0 0 0 0 0,0 0 1 0 0,0 0-1 0 0,0 0 0 0 0,0 0 1 0 0,0 0-1 0 0,0 0 0 0 0,0 1 416 0 0,1-1-416 0 0,-1 0 0 0 0,0 0 1 0 0,0 0-1 0 0,0 0 0 0 0,0 0 1 0 0,0 0-1 0 0,0 0 0 0 0,0 0 1 0 0,0 0-1 0 0,0 0 0 0 0,0 0 1 0 0,1 0-1 0 0,-1 0 0 0 0,0 0 0 0 0,0 0 1 0 0,0 0-1 0 0,0 0 0 0 0,0 0 1 0 0,0 0-1 0 0,32 5 5663 0 0,-12-2-6214 0 0,4 1 464 0 0,53 7-433 0 0,-52-9-3437 0 0,0-3-3694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8426 0 0,'6'-1'11016'0'0,"7"4"-7356"0"0,19 9-4802 0 0,-25-10 2086 0 0,5 3-1099 0 0,0-1 1 0 0,0-1 0 0 0,0 0 0 0 0,1 0-1 0 0,-1-1 1 0 0,0-1 0 0 0,22 0 0 0 0,4-6-3427 0 0,4-7-3688 0 0,-22 6 562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10970 0 0,'18'-8'10649'0'0,"13"6"-8540"0"0,-22 2-2171 0 0,1 0 1 0 0,-1 1 0 0 0,0 0-1 0 0,0 1 1 0 0,14 3 0 0 0,-23-5 63 0 0,10 3 42 0 0,-1 0 1 0 0,0 0-1 0 0,0 1 0 0 0,0 0 1 0 0,-1 1-1 0 0,1 0 1 0 0,-1 0-1 0 0,0 0 1 0 0,-1 1-1 0 0,14 13 0 0 0,-21-18-53 0 0,1 0-1 0 0,0 0 1 0 0,0 0-1 0 0,-1 1 1 0 0,1-1-1 0 0,-1 0 1 0 0,1 1-1 0 0,-1-1 1 0 0,0 0-1 0 0,1 1 1 0 0,-1-1-1 0 0,0 0 1 0 0,0 1-1 0 0,0-1 1 0 0,0 0-1 0 0,0 1 1 0 0,0-1 0 0 0,0 1-1 0 0,-1-1 1 0 0,1 0-1 0 0,0 1 1 0 0,-1-1-1 0 0,1 0 1 0 0,-1 1-1 0 0,1-1 1 0 0,-1 0-1 0 0,0 0 1 0 0,0 0-1 0 0,0 2 1 0 0,-4 3-94 0 0,-1 0 0 0 0,0 0 0 0 0,0 0 1 0 0,-7 5-1 0 0,-11 12-83 0 0,23-20 191 0 0,-1-1 0 0 0,0 1-1 0 0,0-1 1 0 0,0 0 0 0 0,0 0 0 0 0,-1 1-1 0 0,1-2 1 0 0,0 1 0 0 0,-1 0 0 0 0,1 0-1 0 0,-1-1 1 0 0,0 1 0 0 0,0-1 0 0 0,1 0-1 0 0,-5 1 1 0 0,6-2 4 0 0,1 0 0 0 0,-1 0 0 0 0,1 0 0 0 0,-1 1-1 0 0,0-1 1 0 0,1 0 0 0 0,-1 0 0 0 0,1 0 0 0 0,-1 0-1 0 0,1 1 1 0 0,-1-1 0 0 0,1 0 0 0 0,-1 1 0 0 0,1-1 0 0 0,-1 0-1 0 0,1 1 1 0 0,-1-1 0 0 0,1 0 0 0 0,-1 1 0 0 0,1-1-1 0 0,0 1 1 0 0,-1-1 0 0 0,1 1 0 0 0,0-1 0 0 0,-1 1 0 0 0,1-1-1 0 0,0 1 1 0 0,0-1 0 0 0,-1 1 0 0 0,1 0 0 0 0,0-1-1 0 0,0 1 1 0 0,0 0 0 0 0,1 0-2 0 0,-1 0-1 0 0,1 0 1 0 0,0 0-1 0 0,0 0 1 0 0,-1 0-1 0 0,1 0 1 0 0,0 0-1 0 0,0 0 1 0 0,0-1-1 0 0,0 1 1 0 0,0 0-1 0 0,0-1 1 0 0,0 1-1 0 0,2 0 1 0 0,4 2-15 0 0,0 0 1 0 0,1 0-1 0 0,-1-1 1 0 0,13 3-1 0 0,-18-5-4 0 0,0 0 0 0 0,0 0 0 0 0,0-1 0 0 0,0 1 0 0 0,1 0 0 0 0,-1-1 0 0 0,0 1 0 0 0,0-1 0 0 0,0 0 0 0 0,-1 0 0 0 0,4-1 0 0 0,20-5-617 0 0,-1-3-641 0 0,-23 9 1131 0 0,0 0 0 0 0,0 0 0 0 0,0 1 0 0 0,1-1 0 0 0,-1 0 0 0 0,0 0 0 0 0,1 1 0 0 0,-1-1 0 0 0,1 1 0 0 0,-1-1 0 0 0,0 1 0 0 0,1 0 0 0 0,-1 0 0 0 0,1-1 0 0 0,-1 1 0 0 0,1 0 0 0 0,-1 0 0 0 0,1 0 0 0 0,-1 1 0 0 0,1-1 0 0 0,-1 0 0 0 0,1 0 0 0 0,2 2-1 0 0,-4-2 58 0 0,1 0 0 0 0,-1 0 0 0 0,1 1 0 0 0,-1-1-1 0 0,1 1 1 0 0,-1-1 0 0 0,1 0 0 0 0,-1 1 0 0 0,1-1-1 0 0,-1 1 1 0 0,1-1 0 0 0,-1 1 0 0 0,0-1 0 0 0,1 1-1 0 0,-1-1 1 0 0,0 1 0 0 0,0 0 0 0 0,1-1 0 0 0,-1 1-1 0 0,0-1 1 0 0,0 1 0 0 0,0 0 0 0 0,0-1-1 0 0,1 1 1 0 0,-1-1 0 0 0,0 1 0 0 0,-1 1 0 0 0,-8 7-447 0 0,8-8 534 0 0,1 0 0 0 0,-1 0 0 0 0,1 0 0 0 0,-1 0 0 0 0,0 0-1 0 0,1 0 1 0 0,-1-1 0 0 0,0 1 0 0 0,0 0 0 0 0,0 0 0 0 0,0-1 0 0 0,0 1 0 0 0,1-1 0 0 0,-1 1-1 0 0,0-1 1 0 0,-2 1 0 0 0,-9 5 492 0 0,0 0-1 0 0,0 0 1 0 0,1 1-1 0 0,0 0 0 0 0,0 1 1 0 0,1 1-1 0 0,0 0 1 0 0,1 0-1 0 0,0 0 1 0 0,0 1-1 0 0,-10 16 1 0 0,13-24-504 0 0,3-10-6 0 0,1 1-1 0 0,-4 11 6 0 0,7-3 14 0 0,-1-1 0 0 0,0 1-1 0 0,0-1 1 0 0,0 1 0 0 0,1-1-1 0 0,-1 1 1 0 0,0-1 0 0 0,0 1-1 0 0,1-1 1 0 0,-1 0 0 0 0,1 1-1 0 0,-1-1 1 0 0,0 1 0 0 0,1-1-1 0 0,-1 0 1 0 0,1 1 0 0 0,-1-1-1 0 0,1 0 1 0 0,-1 1 0 0 0,1-1-1 0 0,-1 0 1 0 0,1 0 0 0 0,-1 0-1 0 0,1 1 1 0 0,-1-1 0 0 0,1 0-1 0 0,0 0 1 0 0,-1 0 0 0 0,1 0-1 0 0,-1 0 1 0 0,1 0 0 0 0,-1 0-1 0 0,1 0 1 0 0,23 1 124 0 0,-16-3-140 0 0,0 1 0 0 0,-1 0-1 0 0,1 0 1 0 0,0 0 0 0 0,-1 1 0 0 0,15 2 0 0 0,-8-2-147 0 0,41 0-3679 0 0,-19-6-3385 0 0,-14 0 717 0 0</inkml:trace>
  <inkml:trace contextRef="#ctx0" brushRef="#br0" timeOffset="1">519 0 10442 0 0,'-6'26'6974'0'0,"5"-22"-6368"0"0,1-1 0 0 0,-1 1 0 0 0,0 0 0 0 0,1-1 0 0 0,-2 1 0 0 0,1-1 0 0 0,-2 5-1 0 0,-13 22 115 0 0,-45 79-1416 0 0,50-93-2530 0 0,0 0-1 0 0,-16 17 1 0 0,16-25 442 0 0,10-16 2530 0 0,1 5 522 0 0,1 1 0 0 0,0 0 0 0 0,0-1-1 0 0,0 1 1 0 0,0 0 0 0 0,0 0 0 0 0,1 0 0 0 0,-1 0-1 0 0,0 0 1 0 0,4-3 0 0 0,-3 4 40 0 0,1-1-1 0 0,0 0 1 0 0,0 1 0 0 0,0 0 0 0 0,0-1-1 0 0,1 1 1 0 0,-1 0 0 0 0,0 1-1 0 0,0-1 1 0 0,1 1 0 0 0,-1-1 0 0 0,0 1-1 0 0,1 0 1 0 0,-1 0 0 0 0,0 0-1 0 0,1 1 1 0 0,-1-1 0 0 0,0 1 0 0 0,1 0-1 0 0,-1 0 1 0 0,0 0 0 0 0,6 3-1 0 0,7 4-348 0 0,-1 0-1 0 0,0 1 0 0 0,18 14 0 0 0,-4-3-1008 0 0,-22-15-121 0 0,9 4-3116 0 0,-6-5-4278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4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5825 0 0,'7'8'11163'0'0,"-2"8"-7480"0"0,0 20-3942 0 0,-4-30 1204 0 0,4 81 943 0 0,2 17-1609 0 0,-5-90-2744 0 0,1 0 1 0 0,8 24-1 0 0,-7-29-2532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4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11498 0 0,'0'0'273'0'0,"0"-1"0"0"0,0 1 0 0 0,0 0-1 0 0,0-1 1 0 0,0 1 0 0 0,0 0-1 0 0,-1-1 1 0 0,1 1 0 0 0,0-1-1 0 0,0 1 1 0 0,0 0 0 0 0,0-1-1 0 0,0 1 1 0 0,1-1 0 0 0,-1 1-1 0 0,3-5 4364 0 0,-3 5-4363 0 0,1-1-1 0 0,-1 1 1 0 0,0 0 0 0 0,1 0 0 0 0,18 1 2070 0 0,19 14-2574 0 0,-32-13 273 0 0,-1 1 0 0 0,-1 0 0 0 0,1 0-1 0 0,0 0 1 0 0,-1 1 0 0 0,1-1 0 0 0,-1 1-1 0 0,0 0 1 0 0,-1 0 0 0 0,1 1 0 0 0,-1-1 0 0 0,1 1-1 0 0,-1 0 1 0 0,-1 0 0 0 0,1 0 0 0 0,-1 0 0 0 0,3 9-1 0 0,-4-9-106 0 0,0 0-1 0 0,0 0 0 0 0,-1 1 0 0 0,0-1 0 0 0,0 0 0 0 0,0 0 0 0 0,-1 1 0 0 0,0-1 0 0 0,0 0 0 0 0,0 0 0 0 0,0 0 0 0 0,-1 0 1 0 0,0 0-1 0 0,0 0 0 0 0,0 0 0 0 0,-1 0 0 0 0,0-1 0 0 0,-6 8 0 0 0,-24 28-2488 0 0,26-26 1630 0 0,1 22-19 0 0,6-35 907 0 0,0-1-1 0 0,0 1 0 0 0,0-1 1 0 0,0 0-1 0 0,0 1 1 0 0,0-1-1 0 0,0 1 1 0 0,0-1-1 0 0,0 1 1 0 0,0-1-1 0 0,0 1 1 0 0,0-1-1 0 0,-1 1 0 0 0,1-1 1 0 0,0 0-1 0 0,0 1 1 0 0,-1-1-1 0 0,1 1 1 0 0,0-1-1 0 0,-1 0 1 0 0,1 1-1 0 0,0-1 1 0 0,-1 0-1 0 0,1 0 1 0 0,0 1-1 0 0,-1-1 0 0 0,1 0 1 0 0,-1 0-1 0 0,1 1 1 0 0,0-1-1 0 0,-2 0 1 0 0,2 0-1 0 0,0 0 0 0 0,0 0 0 0 0,-1 1-1 0 0,1-1 1 0 0,0 0 0 0 0,-1 0 0 0 0,1 0 0 0 0,0 0 0 0 0,0 0 0 0 0,-1 1 0 0 0,1-1 0 0 0,0 0 0 0 0,0 0 0 0 0,-1 0 0 0 0,1 1 0 0 0,0-1 0 0 0,0 0 0 0 0,0 0-1 0 0,-1 1 1 0 0,1-1 0 0 0,0 0 0 0 0,0 0 0 0 0,0 1 0 0 0,0-1 0 0 0,0 0 0 0 0,0 1 0 0 0,0-1 0 0 0,0 0 0 0 0,0 1 0 0 0,0-1 0 0 0,0 0 0 0 0,0 1 0 0 0,-3 21-528 0 0,4-22 639 0 0,18-5 2978 0 0,-19 5-3044 0 0,0 0 11 0 0,1 0 1 0 0,-1 0 0 0 0,1 0 0 0 0,-1-1 0 0 0,1 1 0 0 0,-1 0 0 0 0,1 0 0 0 0,-1 0 0 0 0,1 0 0 0 0,-1-1 0 0 0,1 1 0 0 0,-1 0 0 0 0,0 0 0 0 0,1-1 0 0 0,-1 1 0 0 0,1 0 0 0 0,-1-1 0 0 0,0 1 0 0 0,1 0 0 0 0,-1-1 0 0 0,0 1 0 0 0,1-1-1 0 0,-1 1 1 0 0,0-1 0 0 0,0 1 0 0 0,1 0 0 0 0,-1-1 0 0 0,0 1 0 0 0,0-1 0 0 0,0 1 0 0 0,0-1 0 0 0,0 1 0 0 0,0-1 0 0 0,1 0 0 0 0,13-49 605 0 0,-13 49-601 0 0,0 0 0 0 0,-1 0 0 0 0,1 1 0 0 0,-1-1 0 0 0,1 0 0 0 0,0 1 0 0 0,-1-1 0 0 0,1 0 0 0 0,0 1 0 0 0,0-1 0 0 0,0 1 0 0 0,-1-1 0 0 0,1 1 0 0 0,0 0 0 0 0,0-1 0 0 0,0 1 0 0 0,0 0 0 0 0,0 0 0 0 0,0-1 0 0 0,0 1 0 0 0,0 0 0 0 0,0 0-1 0 0,0 0 1 0 0,0 0 0 0 0,-1 0 0 0 0,3 1 0 0 0,28 6 298 0 0,-21-5-226 0 0,120 27-918 0 0,-129-29 724 0 0,1 1 1 0 0,0-1-1 0 0,0 0 0 0 0,0 0 0 0 0,0 0 0 0 0,0 0 1 0 0,0 0-1 0 0,-1-1 0 0 0,1 1 0 0 0,0-1 1 0 0,0 1-1 0 0,0-1 0 0 0,-1 1 0 0 0,1-1 0 0 0,0 0 1 0 0,0 0-1 0 0,-1 0 0 0 0,1 0 0 0 0,-1 0 1 0 0,2-2-1 0 0,-1 2-264 0 0,0-1 0 0 0,0 1 0 0 0,0 0 0 0 0,0 0 1 0 0,0 0-1 0 0,0 0 0 0 0,0 0 0 0 0,1 0 0 0 0,-1 0 1 0 0,0 1-1 0 0,0-1 0 0 0,1 1 0 0 0,1-1 0 0 0,9-1-4465 0 0,-3 0-1125 0 0</inkml:trace>
  <inkml:trace contextRef="#ctx0" brushRef="#br0" timeOffset="1">218 43 2320 0 0,'-9'-14'2139'0'0,"4"4"5005"0"0,18 1-2784 0 0,-8 7-4309 0 0,-1 1-1 0 0,1-1 1 0 0,0 1-1 0 0,-1 0 1 0 0,1 1-1 0 0,0-1 1 0 0,0 1-1 0 0,0 0 1 0 0,0 0 0 0 0,-1 1-1 0 0,1-1 1 0 0,8 3-1 0 0,62 18-2421 0 0,-62-17 1045 0 0,-11-3 935 0 0,18 6-2055 0 0,-20-7 2348 0 0,0 1 1 0 0,1-1-1 0 0,-1 0 0 0 0,0 0 0 0 0,0 0 0 0 0,1 0 0 0 0,-1 0 1 0 0,0 0-1 0 0,0 0 0 0 0,1 1 0 0 0,-1-1 0 0 0,0 0 0 0 0,0 0 1 0 0,1 0-1 0 0,-1 0 0 0 0,0 1 0 0 0,0-1 0 0 0,0 0 1 0 0,0 0-1 0 0,1 1 0 0 0,-1-1 0 0 0,0 0 0 0 0,0 0 0 0 0,0 1 1 0 0,0-1-1 0 0,0 0 0 0 0,0 0 0 0 0,0 1 0 0 0,0-1 0 0 0,0 0 1 0 0,0 1-1 0 0,0-1 0 0 0,0 0 0 0 0,0 0 0 0 0,0 1 1 0 0,0-1-1 0 0,0 0 0 0 0,0 1 0 0 0,0-1 0 0 0,0 0 0 0 0,0 0 1 0 0,0 1-1 0 0,0-1 0 0 0,0 0 0 0 0,-1 0 0 0 0,1 1 0 0 0,0-1 1 0 0,0 0-1 0 0,0 0 0 0 0,0 0 0 0 0,-1 1 0 0 0,1-1 1 0 0,0 0-1 0 0,-5 6-3106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2 167 7490 0 0,'0'0'237'0'0,"-1"0"1"0"0,1 1-1 0 0,0-1 1 0 0,0 1 0 0 0,0-1-1 0 0,0 0 1 0 0,0 1-1 0 0,0-1 1 0 0,0 1-1 0 0,0-1 1 0 0,0 1 0 0 0,0-1-1 0 0,0 0 1 0 0,0 1-1 0 0,0-1 1 0 0,0 1 0 0 0,1-1-1 0 0,-1 1 1 0 0,0-1-1 0 0,0 0 1 0 0,0 1-1 0 0,0-1 1 0 0,1 0 0 0 0,-1 1-1 0 0,0-1 1 0 0,1 0-1 0 0,-1 1 1 0 0,1-1 0 0 0,6 13 1479 0 0,-6-9-1700 0 0,0-2 77 0 0,-1-1 0 0 0,1 1 1 0 0,-1 0-1 0 0,1 0 0 0 0,0-1 0 0 0,-1 1 0 0 0,1 0 0 0 0,0-1 1 0 0,0 1-1 0 0,0-1 0 0 0,2 2 0 0 0,-1-1 28 0 0,0-1 1 0 0,0-1-1 0 0,0 1 1 0 0,0 0-1 0 0,0 0 1 0 0,0-1-1 0 0,0 1 1 0 0,0-1-1 0 0,0 0 1 0 0,0 1-1 0 0,0-1 1 0 0,0 0-1 0 0,0 0 1 0 0,3-1-1 0 0,29 0 343 0 0,58-11-1 0 0,-72 8-2314 0 0,-1-1 0 0 0,22-9 0 0 0,-39 14 1494 0 0,-1-1-1 0 0,0 1 1 0 0,0-1-1 0 0,1 1 1 0 0,-1-1 0 0 0,0 1-1 0 0,0-1 1 0 0,0 0-1 0 0,0 0 1 0 0,1 1-1 0 0,-1-1 1 0 0,0 0-1 0 0,-1 0 1 0 0,1 0-1 0 0,0 0 1 0 0,0 0-1 0 0,0-1 1 0 0,-1 1-1 0 0,1 0 1 0 0,0 0-1 0 0,-1 0 1 0 0,1-1-1 0 0,-1 1 1 0 0,1 0-1 0 0,-1-3 1 0 0,2-7-3332 0 0</inkml:trace>
  <inkml:trace contextRef="#ctx0" brushRef="#br0" timeOffset="1">242 1 11290 0 0,'-4'10'2535'0'0,"1"-1"-1"0"0,1 1 0 0 0,-3 15 1 0 0,1 34 1674 0 0,16 60-4395 0 0,-4-48 834 0 0,-7-45-939 0 0,0-5 79 0 0,7 36 1 0 0,-7-52-513 0 0,0 0 0 0 0,1 0 1 0 0,0 0-1 0 0,0 0 1 0 0,0 0-1 0 0,0-1 1 0 0,4 6-1 0 0,1-3-4045 0 0,6 1-3225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2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14539 0 0,'5'6'3129'0'0,"0"0"-721"0"0,0 1-703 0 0,-2-2-705 0 0,-2 0-568 0 0,1-3-320 0 0,-2 1-64 0 0,1-3-56 0 0,3-1-128 0 0,-1-1-480 0 0,2-2-672 0 0,2 0-865 0 0,-3-2-1096 0 0,0-3-1176 0 0,3-1-2824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7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 1816 0 0,'-11'-3'3593'0'0,"9"2"-2631"0"0,1 1 0 0 0,-1-1 0 0 0,1 1 0 0 0,-1-1 0 0 0,1 1 0 0 0,-1 0 0 0 0,1 0 0 0 0,-1-1 0 0 0,1 1 0 0 0,-1 0 0 0 0,0 0 0 0 0,-2 1 0 0 0,-1 7 2664 0 0,5 11-4825 0 0,3 6 1168 0 0,1 0-1 0 0,1 0 1 0 0,10 30 0 0 0,-13-49 18 0 0,0-1 1 0 0,0 1-1 0 0,1-1 0 0 0,0 1 0 0 0,0-1 0 0 0,0 0 1 0 0,0 0-1 0 0,1 0 0 0 0,0 0 0 0 0,0-1 1 0 0,0 0-1 0 0,0 1 0 0 0,1-2 0 0 0,0 1 1 0 0,-1 0-1 0 0,2-1 0 0 0,-1 0 0 0 0,0 0 0 0 0,11 4 1 0 0,-13-6 4 0 0,-1-1 0 0 0,1 1 1 0 0,0-1-1 0 0,-1 0 0 0 0,1 1 0 0 0,0-1 1 0 0,0-1-1 0 0,-1 1 0 0 0,1 0 1 0 0,0 0-1 0 0,-1-1 0 0 0,1 0 1 0 0,0 1-1 0 0,-1-1 0 0 0,1 0 0 0 0,-1-1 1 0 0,5-1-1 0 0,-3 0 3 0 0,0 0-1 0 0,0 0 0 0 0,0-1 1 0 0,-1 1-1 0 0,1-1 1 0 0,-1 0-1 0 0,0 0 1 0 0,6-9-1 0 0,-4 3-2 0 0,0-1 0 0 0,0 1 0 0 0,-1-1 0 0 0,-1 0 0 0 0,0 0-1 0 0,0 0 1 0 0,2-21 0 0 0,-7-1-1868 0 0,2 32 1293 0 0,0-1 0 0 0,-1 1 1 0 0,1-1-1 0 0,-1 1 0 0 0,0-1 0 0 0,1 1 0 0 0,-1 0 1 0 0,0-1-1 0 0,0 1 0 0 0,0 0 0 0 0,0 0 0 0 0,-1-1 1 0 0,-6-4-5801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3073 0 0,'1'2'542'0'0,"0"-1"1"0"0,0 0 0 0 0,1 0-1 0 0,-1 0 1 0 0,1 0 0 0 0,-1 0-1 0 0,1 0 1 0 0,-1 0 0 0 0,1-1-1 0 0,-1 1 1 0 0,1 0 0 0 0,0-1 0 0 0,-1 1-1 0 0,1-1 1 0 0,0 0 0 0 0,0 0-1 0 0,2 1 1 0 0,8 0-229 0 0,25 6 214 0 0,50 6-3319 0 0,-86-13 2557 0 0,1 0 1 0 0,-1 0-1 0 0,0 0 1 0 0,1 0-1 0 0,-1 0 1 0 0,1 0-1 0 0,-1 0 1 0 0,0 0-1 0 0,1-1 1 0 0,-1 1-1 0 0,0-1 1 0 0,1 1-1 0 0,-1-1 1 0 0,0 0-1 0 0,0 1 1 0 0,2-2-1 0 0,2-1-888 0 0,10-2-2806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8330 0 0,'-12'49'5933'0'0,"-6"23"-6028"0"0,18-72 95 0 0,0 0 0 0 0,0 0 0 0 0,0 1-1 0 0,0-1 1 0 0,0 0 0 0 0,0 0 0 0 0,0 1-1 0 0,0-1 1 0 0,0 0 0 0 0,0 0 0 0 0,0 1-1 0 0,0-1 1 0 0,0 0 0 0 0,0 1 0 0 0,0-1-1 0 0,0 0 1 0 0,0 0 0 0 0,0 1-1 0 0,0-1 1 0 0,0 0 0 0 0,1 0 0 0 0,-1 0-1 0 0,0 1 1 0 0,0-1 0 0 0,0 0 0 0 0,0 0-1 0 0,1 0 1 0 0,-1 1 0 0 0,0-1 0 0 0,0 0-1 0 0,0 0 1 0 0,1 0 0 0 0,-1 0 0 0 0,0 1-1 0 0,1-1 1 0 0,13 1-45 0 0,28-11-79 0 0,-17 4 74 0 0,-15 4-73 0 0,0 1 1 0 0,0 0-1 0 0,17 2 0 0 0,-7 5-6449 0 0</inkml:trace>
  <inkml:trace contextRef="#ctx0" brushRef="#br0" timeOffset="1">0 227 6201 0 0,'4'7'11176'0'0,"21"7"-8525"0"0,-6-2-2368 0 0,-14-9-261 0 0,0 0-1 0 0,0 0 1 0 0,0 0-1 0 0,0 0 1 0 0,1-1 0 0 0,7 3-1 0 0,19 8-43 0 0,-31-13-62 0 0,-1 1 1 0 0,1-1-1 0 0,0 1 0 0 0,0 0 0 0 0,0-1 0 0 0,-1 1 0 0 0,1 0 0 0 0,0 0 0 0 0,-1-1 0 0 0,1 1 0 0 0,-1 0 0 0 0,1 0 0 0 0,-1 0 1 0 0,1 0-1 0 0,-1 0 0 0 0,1 0 0 0 0,-1 0 0 0 0,0 0 0 0 0,0 0 0 0 0,0 0 0 0 0,1 0 0 0 0,-1 0 0 0 0,0 0 0 0 0,0 1 0 0 0,-1 1-168 0 0,1 0 0 0 0,0 1 0 0 0,-1-1 0 0 0,0 0 0 0 0,0 0 0 0 0,0 0 0 0 0,-3 6 0 0 0,2-4-717 0 0,-1 0 0 0 0,0 0 0 0 0,0 0 0 0 0,0 0 0 0 0,-1-1 0 0 0,0 1 0 0 0,0-1 1 0 0,-7 6-1 0 0,0-8-3159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3641 0 0,'3'-3'7290'0'0,"3"0"-3401"0"0,32-6-2005 0 0,-32 8-1814 0 0,0 1 1 0 0,0 0 0 0 0,0 1 0 0 0,0-1 0 0 0,0 1 0 0 0,1 0-1 0 0,-1 0 1 0 0,0 1 0 0 0,-1 0 0 0 0,1 0 0 0 0,0 0 0 0 0,-1 1-1 0 0,1 0 1 0 0,6 5 0 0 0,-9-7-36 0 0,-1 1-1 0 0,1 0 1 0 0,-1 0-1 0 0,0 0 1 0 0,0 0-1 0 0,0 1 1 0 0,0-1-1 0 0,0 1 1 0 0,0-1-1 0 0,-1 1 1 0 0,1-1-1 0 0,-1 1 1 0 0,0 0-1 0 0,1 0 1 0 0,-1 0-1 0 0,-1 0 1 0 0,1 0-1 0 0,0 0 1 0 0,-1 0-1 0 0,0 0 1 0 0,1 0-1 0 0,-1 0 1 0 0,0 0-1 0 0,-1 0 1 0 0,1 0-1 0 0,0 0 1 0 0,-1 0-1 0 0,0 0 1 0 0,0 0 0 0 0,-1 3-1 0 0,1-2-563 0 0,-9 19-1252 0 0,-1-11-7243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4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19 7866 0 0,'-22'5'10905'0'0,"-2"8"-7727"0"0,-17 18-2933 0 0,33-23-204 0 0,1-1 0 0 0,-1 1 0 0 0,2 1-1 0 0,-1-1 1 0 0,1 1 0 0 0,-9 18 0 0 0,13-23-27 0 0,1-1 0 0 0,-1 1 0 0 0,1 0 0 0 0,0 0 0 0 0,0-1 0 0 0,0 1-1 0 0,1 0 1 0 0,-1 0 0 0 0,1 8 0 0 0,1-10-28 0 0,-1 0 0 0 0,0 0 1 0 0,1 0-1 0 0,-1 0 0 0 0,1-1 0 0 0,0 1 0 0 0,0 0 0 0 0,0 0 0 0 0,0 0 0 0 0,0-1 0 0 0,0 1 1 0 0,0 0-1 0 0,0-1 0 0 0,1 1 0 0 0,-1-1 0 0 0,0 0 0 0 0,1 1 0 0 0,0-1 0 0 0,-1 0 0 0 0,4 2 0 0 0,-3-2-46 0 0,1 0-1 0 0,-1 0 1 0 0,1 0-1 0 0,0 0 1 0 0,-1-1-1 0 0,1 1 1 0 0,0-1-1 0 0,0 0 1 0 0,0 1-1 0 0,-1-1 0 0 0,1-1 1 0 0,0 1-1 0 0,0 0 1 0 0,0-1-1 0 0,-1 1 1 0 0,1-1-1 0 0,0 0 1 0 0,-1 0-1 0 0,1 0 1 0 0,0 0-1 0 0,-1 0 0 0 0,0-1 1 0 0,1 1-1 0 0,-1-1 1 0 0,0 1-1 0 0,1-1 1 0 0,-1 0-1 0 0,0 0 1 0 0,0 0-1 0 0,2-3 1 0 0,0 0-22 0 0,-1 1 0 0 0,1-1 0 0 0,0 1 0 0 0,-1-1 0 0 0,0 0 0 0 0,-1-1 0 0 0,1 1 0 0 0,-1 0 1 0 0,0-1-1 0 0,0 1 0 0 0,0-1 0 0 0,-1 0 0 0 0,1-9 0 0 0,-2 9 85 0 0,0 0 0 0 0,-1 0 0 0 0,0 0 0 0 0,-1 0 1 0 0,1 0-1 0 0,-4-7 0 0 0,5 11 36 0 0,-1 1 0 0 0,1-1 1 0 0,-1 1-1 0 0,0 0 0 0 0,1-1 1 0 0,-1 1-1 0 0,0-1 0 0 0,0 1 1 0 0,0 0-1 0 0,0 0 0 0 0,0-1 0 0 0,0 1 1 0 0,0 0-1 0 0,0 0 0 0 0,-1 0 1 0 0,1 0-1 0 0,0 0 0 0 0,-1 1 1 0 0,1-1-1 0 0,0 0 0 0 0,-1 1 1 0 0,1-1-1 0 0,-1 1 0 0 0,1-1 0 0 0,-1 1 1 0 0,1-1-1 0 0,-1 1 0 0 0,-3 0 1 0 0,2 4 484 0 0,11 2-449 0 0,10 2-110 0 0,48-3 149 0 0,-61-5-167 0 0,0 0 0 0 0,1 0-1 0 0,-1-1 1 0 0,0 0 0 0 0,1 0 0 0 0,-1 0 0 0 0,0 0 0 0 0,0-1-1 0 0,0 0 1 0 0,5-3 0 0 0,-7 3 34 0 0,-1-1 0 0 0,0 1 0 0 0,0-1 0 0 0,0 1 1 0 0,-1-1-1 0 0,1 0 0 0 0,0 0 0 0 0,-1 0 0 0 0,0 0 0 0 0,0 0 0 0 0,0 0 0 0 0,0 0 0 0 0,0 0 0 0 0,-1 0 0 0 0,0-1 1 0 0,1-5-1 0 0,-19 67 999 0 0,10-28-1136 0 0,2-5 373 0 0,-6 34 1 0 0,11-53-435 0 0,0 0 0 0 0,1 0 1 0 0,0 0-1 0 0,0 0 1 0 0,0 0-1 0 0,1 0 0 0 0,0 0 1 0 0,0 0-1 0 0,0 0 1 0 0,1 0-1 0 0,3 6 0 0 0,2-4-4519 0 0</inkml:trace>
  <inkml:trace contextRef="#ctx0" brushRef="#br0" timeOffset="1">385 17 4937 0 0,'-4'32'11430'0'0,"-12"17"-8902"0"0,3-7-2042 0 0,9-23-886 0 0,-11 48 1789 0 0,14-33-3209 0 0,8-5-4583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5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8194 0 0,'-1'2'8933'0'0,"-3"4"-4578"0"0,-23 32-4204 0 0,-19 27 403 0 0,27-39-1513 0 0,-20 34 1 0 0,66-72-9214 0 0,22-12 13121 0 0,-45 23-2631 0 0,0 0 0 0 0,0 0 1 0 0,0 0-1 0 0,0 1 0 0 0,0 0 1 0 0,-1 0-1 0 0,1 0 0 0 0,0 0 1 0 0,0 0-1 0 0,0 1 0 0 0,0 0 1 0 0,0 0-1 0 0,0 0 0 0 0,5 2 1 0 0,1 2-224 0 0,0 1 0 0 0,-1 0 0 0 0,16 12 1 0 0,-15-11-338 0 0,-10-7 138 0 0,0 1-1 0 0,0-1 1 0 0,0 0-1 0 0,0 0 1 0 0,1 0-1 0 0,-1 1 1 0 0,0-1 0 0 0,0 0-1 0 0,0 0 1 0 0,0 0-1 0 0,1 0 1 0 0,-1 1-1 0 0,0-1 1 0 0,0 0-1 0 0,0 0 1 0 0,1 0 0 0 0,-1 0-1 0 0,0 0 1 0 0,0 0-1 0 0,0 0 1 0 0,1 0-1 0 0,-1 0 1 0 0,0 0-1 0 0,0 0 1 0 0,1 0-1 0 0,-1 0 1 0 0,0 0 0 0 0,0 0-1 0 0,1 0 1 0 0,-1 0-1 0 0,0 0 1 0 0,0 0-1 0 0,0 0 1 0 0,1 0-1 0 0,-1 0 1 0 0,0 0 0 0 0,0 0-1 0 0,0-1 1 0 0,1 1-1 0 0,-1 0 1 0 0,0 0-1 0 0,0 0 1 0 0,0 0-1 0 0,1 0 1 0 0,-1-1-1 0 0,0 1 1 0 0,0 0 0 0 0,0 0-1 0 0,0 0 1 0 0,0-1-1 0 0,0 1 1 0 0,1 0-1 0 0,-1 0 1 0 0,0-1-1 0 0,0-13-6992 0 0,0 11 6939 0 0,0-8-3331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50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6705 0 0,'11'1'10574'0'0,"14"10"-8558"0"0,-20-9-1269 0 0,-1 0-1051 0 0,1 0 0 0 0,0 0 0 0 0,-1-1 0 0 0,1 1 0 0 0,0-1 0 0 0,0 0 0 0 0,0 0 0 0 0,0-1 0 0 0,8 0 0 0 0,-11 0 203 0 0,0-1 0 0 0,-1 1 1 0 0,1-1-1 0 0,0 0 0 0 0,0 0 0 0 0,-1 0 0 0 0,1 0 1 0 0,0 0-1 0 0,-1 0 0 0 0,1 0 0 0 0,-1-1 0 0 0,1 1 0 0 0,-1-1 1 0 0,0 1-1 0 0,0-1 0 0 0,1 1 0 0 0,-1-1 0 0 0,0 0 0 0 0,0 1 1 0 0,-1-1-1 0 0,1 0 0 0 0,0 0 0 0 0,-1 0 0 0 0,1 0 0 0 0,-1 0 1 0 0,1 0-1 0 0,-1-3 0 0 0,-1-15 3896 0 0,-3 33-745 0 0,-10 67-894 0 0,-6 51-1258 0 0,19-110-4307 0 0,0 0 1 0 0,4 26-1 0 0,-2-35-4906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53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3801 0 0,'-4'8'4444'0'0,"-18"29"-4345"0"0,19-33 64 0 0,0 0-1 0 0,1 0 1 0 0,-1 0-1 0 0,1 0 1 0 0,0 1-1 0 0,0-1 1 0 0,1 1-1 0 0,-1-1 1 0 0,1 1-1 0 0,0 0 1 0 0,0-1-1 0 0,0 1 1 0 0,1 0-1 0 0,0 0 0 0 0,0-1 1 0 0,0 1-1 0 0,1 0 1 0 0,-1 0-1 0 0,1 0 1 0 0,0-1-1 0 0,0 1 1 0 0,4 8-1 0 0,1 9-202 0 0,-4-12 7 0 0,0 0-1 0 0,1-1 1 0 0,0 0 0 0 0,0 1-1 0 0,1-1 1 0 0,0 0 0 0 0,1-1-1 0 0,0 1 1 0 0,11 14 0 0 0,-15-22 73 0 0,-1 0 0 0 0,1-1 0 0 0,-1 1 0 0 0,1-1 0 0 0,0 1 0 0 0,-1-1 0 0 0,1 1 0 0 0,-1-1 0 0 0,1 0 0 0 0,0 1 0 0 0,0-1 0 0 0,-1 0 0 0 0,1 1 0 0 0,0-1 0 0 0,-1 0 0 0 0,1 0 0 0 0,0 0 0 0 0,0 0 0 0 0,0 0 0 0 0,-1 1 0 0 0,1-2 0 0 0,0 1 0 0 0,0 0 0 0 0,-1 0 0 0 0,1 0 0 0 0,0 0 0 0 0,0 0 0 0 0,-1-1 0 0 0,1 1 0 0 0,1 0-1 0 0,-1-2 20 0 0,0 1-1 0 0,1 0 0 0 0,-1-1 0 0 0,0 1 0 0 0,1-1 0 0 0,-1 1 0 0 0,0-1 0 0 0,0 1 0 0 0,-1-1 0 0 0,1 0 0 0 0,1-3 0 0 0,10-49 1022 0 0,-8 32-750 0 0,-2 13-345 0 0,0 0-1 0 0,-1 1 1 0 0,0-1-1 0 0,-1 0 1 0 0,1 0-1 0 0,-2 1 0 0 0,1-1 1 0 0,-1 0-1 0 0,-1 0 1 0 0,-3-12-1 0 0,5 20-348 0 0,-1 0 0 0 0,1 0-1 0 0,-1 1 1 0 0,1-1 0 0 0,-1 0-1 0 0,0 1 1 0 0,1-1 0 0 0,-1 0-1 0 0,0 1 1 0 0,0-1 0 0 0,1 1 0 0 0,-1-1-1 0 0,0 1 1 0 0,0 0 0 0 0,0-1-1 0 0,0 1 1 0 0,0 0 0 0 0,0-1-1 0 0,1 1 1 0 0,-1 0 0 0 0,0 0 0 0 0,0 0-1 0 0,-2 0 1 0 0,-3 1-3656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53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2008 0 0,'19'-2'6935'0'0,"3"-4"-4713"0"0,14-3-1735 0 0,-25 9-527 0 0,12-2-2249 0 0,-12-5-3068 0 0,-8 5 2431 0 0</inkml:trace>
  <inkml:trace contextRef="#ctx0" brushRef="#br0" timeOffset="1">121 18 2993 0 0,'1'-1'289'0'0,"-1"0"0"0"0,0 0 1 0 0,1 1-1 0 0,-1-1 0 0 0,1 0 1 0 0,-1 0-1 0 0,1 0 1 0 0,-1 0-1 0 0,1 1 0 0 0,0-1 1 0 0,-1 0-1 0 0,1 1 0 0 0,0-1 1 0 0,-1 0-1 0 0,1 1 0 0 0,0-1 1 0 0,0 1-1 0 0,0-1 1 0 0,-1 1-1 0 0,1-1 0 0 0,0 1 1 0 0,1-1-1 0 0,26 0 2232 0 0,-25 1-2410 0 0,0 1 1 0 0,0-1-1 0 0,0 1 0 0 0,1 0 0 0 0,-1 0 1 0 0,0 0-1 0 0,0 0 0 0 0,0 1 1 0 0,-1-1-1 0 0,1 1 0 0 0,0 0 0 0 0,0 0 1 0 0,4 4-1 0 0,-4-2-385 0 0,3 4 390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54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3873 0 0,'0'1'309'0'0,"1"0"0"0"0,-1-1 0 0 0,1 1 0 0 0,-1-1 0 0 0,1 1 0 0 0,0 0 0 0 0,0-1 0 0 0,-1 1-1 0 0,1-1 1 0 0,0 0 0 0 0,0 1 0 0 0,-1-1 0 0 0,1 1 0 0 0,0-1 0 0 0,0 0 0 0 0,0 0 0 0 0,0 0 0 0 0,0 1 0 0 0,-1-1 0 0 0,1 0 0 0 0,2 0 0 0 0,27 0 2870 0 0,-14 0-1927 0 0,8 6-225 0 0,-20-5-1239 0 0,0 1 0 0 0,0-1 0 0 0,0 0 1 0 0,0 0-1 0 0,0-1 0 0 0,1 1 0 0 0,-1-1 1 0 0,0 0-1 0 0,1 0 0 0 0,-1 0 0 0 0,0 0 1 0 0,5-2-1 0 0,-7 0-325 0 0,0-1-1 0 0,0 0 1 0 0,0 1 0 0 0,0-1-1 0 0,-1 0 1 0 0,1 0 0 0 0,-1 0-1 0 0,0 0 1 0 0,0 0 0 0 0,0 0 0 0 0,0 0-1 0 0,-1-1 1 0 0,1 1 0 0 0,-1 0-1 0 0,0 0 1 0 0,0-1 0 0 0,0-2 0 0 0,1-9-1596 0 0,0 8 770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9:27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553 0 11803 0 0,'-42'32'749'0'0,"2"2"0"0"0,1 2 0 0 0,2 1 0 0 0,2 2 0 0 0,1 1 0 0 0,-37 59 0 0 0,31-34-353 0 0,3 1 0 0 0,2 2 1 0 0,-44 126-1 0 0,63-138-156 0 0,2 0 1 0 0,2 1-1 0 0,3 0 1 0 0,2 1 0 0 0,3-1-1 0 0,3 1 1 0 0,9 94-1 0 0,16 34-253 0 0,49 183-1 0 0,-39-208 96 0 0,-3-5-72 0 0,-7-24 57 0 0,81 250 0 0 0,-96-359-92 0 0,1-1 0 0 0,0 0 0 0 0,2-1 0 0 0,0 0 1 0 0,1-1-1 0 0,2 0 0 0 0,27 29 0 0 0,-31-38-211 0 0,1 0 1 0 0,0-1-1 0 0,1-1 0 0 0,1 0 1 0 0,-1 0-1 0 0,1-1 1 0 0,1-1-1 0 0,-1-1 0 0 0,1 0 1 0 0,0 0-1 0 0,1-2 0 0 0,22 5 1 0 0,-16-6-1309 0 0,1-1 0 0 0,-1-1 1 0 0,35-2-1 0 0,10-6-5092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54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25 864 0 0,'-19'-24'16624'0'0,"16"36"-15864"0"0,-13 110-810 0 0,7-81-4012 0 0,-2-3-5882 0 0,6-37 7890 0 0,-10 1 3149 0 0,-3-1 2095 0 0,17 0-2993 0 0,0-1 0 0 0,-1 0 1 0 0,1 1-1 0 0,0-1 0 0 0,0 1 0 0 0,0-1 1 0 0,-1 1-1 0 0,1 0 0 0 0,0-1 0 0 0,0 1 1 0 0,0 0-1 0 0,0 0 0 0 0,0 0 1 0 0,0 0-1 0 0,0 0 0 0 0,0 0 0 0 0,1 0 1 0 0,-1 0-1 0 0,0 0 0 0 0,1 0 0 0 0,-1 0 1 0 0,0 0-1 0 0,1 1 0 0 0,0-1 1 0 0,-1 0-1 0 0,1 0 0 0 0,0 1 0 0 0,-1-1 1 0 0,1 0-1 0 0,0 1 0 0 0,0-1 0 0 0,0 0 1 0 0,0 1-1 0 0,0-1 0 0 0,0 0 1 0 0,1 0-1 0 0,-1 1 0 0 0,0-1 0 0 0,1 0 1 0 0,-1 0-1 0 0,2 3 0 0 0,-1-1-136 0 0,1 0 0 0 0,0-1 0 0 0,0 1 0 0 0,0 0 0 0 0,0-1 0 0 0,0 1 0 0 0,0-1 0 0 0,1 0 0 0 0,-1 0 0 0 0,1 0 1 0 0,0 0-1 0 0,-1 0 0 0 0,1 0 0 0 0,0-1 0 0 0,6 3 0 0 0,32 4-2029 0 0,-35-7 588 0 0,-1-1 1 0 0,1 0-1 0 0,0 0 0 0 0,0-1 0 0 0,7-1 0 0 0,2-1-2530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54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 9362 0 0,'5'-5'8057'0'0,"-7"21"-6778"0"0,-10 25-2189 0 0,-48 94 196 0 0,61-138 578 0 0,1 0-1 0 0,-1 0 0 0 0,1 0 1 0 0,0 0-1 0 0,0 0 1 0 0,0 0-1 0 0,1 1 0 0 0,-1-1 1 0 0,1 1-1 0 0,-1 0 0 0 0,1 0 1 0 0,0 0-1 0 0,0 0 1 0 0,0 0-1 0 0,0 0 0 0 0,0 1 1 0 0,4-2-1 0 0,0 0 216 0 0,36-12 282 0 0,-40 14-404 0 0,0 1 0 0 0,0-1 1 0 0,0 1-1 0 0,0-1 0 0 0,0 1 1 0 0,0 0-1 0 0,0 0 1 0 0,0 0-1 0 0,0 0 0 0 0,0 1 1 0 0,5 1-1 0 0,-7-2-121 0 0,-1 1 0 0 0,0-1 0 0 0,0 1 1 0 0,1-1-1 0 0,-1 1 0 0 0,0-1 0 0 0,0 1 0 0 0,0 0 0 0 0,0-1 0 0 0,0 1 0 0 0,0-1 0 0 0,0 1 0 0 0,0-1 1 0 0,0 1-1 0 0,0 0 0 0 0,0-1 0 0 0,-1 1 0 0 0,1-1 0 0 0,0 1 0 0 0,0-1 0 0 0,0 1 0 0 0,-1-1 1 0 0,1 1-1 0 0,0-1 0 0 0,-1 1 0 0 0,1-1 0 0 0,0 1 0 0 0,-1-1 0 0 0,1 1 0 0 0,-1-1 0 0 0,1 0 0 0 0,-1 1 1 0 0,0-1-1 0 0,-16 21-3549 0 0,15-20 3441 0 0,-34 29-2512 0 0,26-22 1206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5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2705 0 0,'5'1'7523'0'0,"4"-1"-3788"0"0,24-3-3111 0 0,-25 3 204 0 0,8-3-656 0 0,23-2-115 0 0,-38 5-24 0 0,1 0 0 0 0,0 0 0 0 0,-1 0 0 0 0,1 0 0 0 0,-1 0 0 0 0,1 0 0 0 0,0 1 0 0 0,-1-1 0 0 0,1 1 0 0 0,-1-1 0 0 0,1 1 0 0 0,-1-1-1 0 0,0 1 1 0 0,1 0 0 0 0,-1 0 0 0 0,1 0 0 0 0,-1-1 0 0 0,1 3 0 0 0,-1 1 31 0 0,-1 0-1 0 0,1 0 0 0 0,-1 1 1 0 0,0-1-1 0 0,-1 0 1 0 0,1 1-1 0 0,-1-1 1 0 0,0 0-1 0 0,0 0 1 0 0,0 0-1 0 0,-3 6 0 0 0,2-1-249 0 0,-1 2-403 0 0,-7 33-2213 0 0,10-42 2107 0 0,0 1 0 0 0,0-1 0 0 0,0 1 1 0 0,0-1-1 0 0,0 1 0 0 0,1-1 0 0 0,-1 0 0 0 0,1 1 0 0 0,0 2 0 0 0,4 2-3057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55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9730 0 0,'-7'5'5443'0'0,"-14"21"364"0"0,12-10-4793 0 0,1 2-1 0 0,-11 30 1 0 0,13-30-1954 0 0,-1-1 1 0 0,-18 32-1 0 0,29-56-1033 0 0,0 1 1459 0 0,0 0 1 0 0,-1 1 0 0 0,2-1-1 0 0,-1 1 1 0 0,6-6 0 0 0,-8 9 488 0 0,0 1 0 0 0,0-1 0 0 0,-1 1 0 0 0,2 0 0 0 0,-1-1 0 0 0,0 1 0 0 0,0 0 0 0 0,0 0 0 0 0,0 1 0 0 0,1-1 0 0 0,-1 0 0 0 0,0 1 0 0 0,1-1 0 0 0,-1 1 0 0 0,1 0 0 0 0,-1 0 0 0 0,0 0 0 0 0,1 0 0 0 0,-1 0 0 0 0,1 0 0 0 0,3 1 0 0 0,19 16-200 0 0,1 0-1565 0 0,-26-17 1590 0 0,1 1-1 0 0,-1-1 1 0 0,1 0 0 0 0,0 0-1 0 0,-1 1 1 0 0,1-1 0 0 0,0 0 0 0 0,-1 0-1 0 0,1 0 1 0 0,0 0 0 0 0,-1 0-1 0 0,1 0 1 0 0,0 0 0 0 0,-1 0 0 0 0,1 0-1 0 0,0-1 1 0 0,-1 1 0 0 0,1 0-1 0 0,1 0 1 0 0,-1-2-390 0 0,1 1-1 0 0,-1-1 1 0 0,1 1 0 0 0,-1-1-1 0 0,0 1 1 0 0,0-1-1 0 0,1 0 1 0 0,-1 0 0 0 0,-1 0-1 0 0,2-2 1 0 0,12-16-998 0 0,-14 18 2242 0 0,1 0 0 0 0,0 0 0 0 0,-1-1 0 0 0,1 1 0 0 0,-1 0 0 0 0,0-1-1 0 0,1 1 1 0 0,-1 0 0 0 0,0 0 0 0 0,-1-1 0 0 0,1 1 0 0 0,-1-5 0 0 0,-5-6 5237 0 0,6 13-5746 0 0,0 0 1 0 0,-1 0-1 0 0,1 0 0 0 0,0 0 1 0 0,-1 0-1 0 0,1 0 0 0 0,0 0 0 0 0,0 0 1 0 0,-1 0-1 0 0,1 0 0 0 0,0 1 1 0 0,-1-1-1 0 0,1 0 0 0 0,0 0 1 0 0,-1 0-1 0 0,1 0 0 0 0,0 1 1 0 0,0-1-1 0 0,-1 0 0 0 0,1 0 1 0 0,0 1-1 0 0,0-1 0 0 0,0 0 1 0 0,-1 0-1 0 0,1 1 0 0 0,0-1 0 0 0,0 0 1 0 0,0 0-1 0 0,0 1 0 0 0,0-1 1 0 0,-1 0-1 0 0,1 1 0 0 0,0-1 1 0 0,0 0-1 0 0,0 1 0 0 0,0-1 1 0 0,0 0-1 0 0,0 1 0 0 0,-11 20-487 0 0,-23 33-1 0 0,12-21-293 0 0,17-24-82 0 0,7-7-393 0 0,7-5 959 0 0,-1 0 0 0 0,1 1-1 0 0,-1 0 1 0 0,1 1-1 0 0,0 0 1 0 0,-1 0 0 0 0,1 1-1 0 0,15 1 1 0 0,14 4-4803 0 0,-26 5-4211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2:57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9818 0 0,'7'0'776'0'0,"-1"0"0"0"0,0 0-1 0 0,1 0 1 0 0,-1-1 0 0 0,1 0-1 0 0,-1 0 1 0 0,9-3 0 0 0,24-4-870 0 0,-28 8-3907 0 0,-13 7-1455 0 0,-1-1 6233 0 0,-2-3-2827 0 0,2-2 1070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3:0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3537 0 0,'-1'3'2228'0'0,"0"1"-1934"0"0,0 0 0 0 0,-1 0 0 0 0,1-1 0 0 0,-1 1 0 0 0,0 0 0 0 0,0 0 1 0 0,-4 4 1018 0 0,1 0 5430 0 0,1 0-4851 0 0,16-14-935 0 0,1-3-357 0 0,-11 8-497 0 0,-1 0 0 0 0,1 0 0 0 0,-1-1 0 0 0,1 1 0 0 0,0 0 0 0 0,-1 1 0 0 0,1-1 1 0 0,0 0-1 0 0,0 0 0 0 0,0 1 0 0 0,-1-1 0 0 0,5 0 0 0 0,18 9 79 0 0,-14-4-187 0 0,0 0 0 0 0,-1-1-1 0 0,1 0 1 0 0,1-1 0 0 0,-1 0 0 0 0,0 0 0 0 0,0-1-1 0 0,1 0 1 0 0,10-1 0 0 0,8-2-6 0 0,53-12 0 0 0,-1 1 160 0 0,-104-6-19651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3:03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 4401 0 0,'-14'10'3978'0'0,"5"-5"1587"0"0,18-15-1733 0 0,-7 9-3802 0 0,-1 0 0 0 0,1 0 0 0 0,0 0 0 0 0,0 0 0 0 0,0 0 0 0 0,0 0-1 0 0,-1 0 1 0 0,1 1 0 0 0,0-1 0 0 0,0 1 0 0 0,0-1 0 0 0,1 1 0 0 0,-1 0 0 0 0,0 0 0 0 0,0 0 0 0 0,0 0 0 0 0,2 0 0 0 0,41 9-229 0 0,-24-5 214 0 0,-7-1 43 0 0,0-1 0 0 0,1 0 0 0 0,-1-1 0 0 0,1-1 0 0 0,-1 0 0 0 0,28-5 0 0 0,-51 7 55 0 0,-1 1 1 0 0,0 0-1 0 0,1 1 0 0 0,-1 0 0 0 0,1 0 0 0 0,0 1 0 0 0,0 0 1 0 0,1 0-1 0 0,0 1 0 0 0,0 0 0 0 0,0 1 0 0 0,0-1 0 0 0,-11 15 1 0 0,19-20-114 0 0,0 0 0 0 0,-1-1 1 0 0,1 1-1 0 0,0 0 1 0 0,0 0-1 0 0,0-1 1 0 0,-1 1-1 0 0,1 0 0 0 0,0 0 1 0 0,0 0-1 0 0,0 0 1 0 0,0-1-1 0 0,0 1 0 0 0,0 0 1 0 0,0 0-1 0 0,1 0 1 0 0,-1 0-1 0 0,0-1 0 0 0,0 1 1 0 0,1 0-1 0 0,-1 0 1 0 0,0-1-1 0 0,1 1 1 0 0,-1 0-1 0 0,1-1 0 0 0,-1 1 1 0 0,1 0-1 0 0,-1-1 1 0 0,1 1-1 0 0,0-1 0 0 0,-1 1 1 0 0,1 0-1 0 0,0-1 1 0 0,-1 0-1 0 0,1 1 0 0 0,0-1 1 0 0,-1 1-1 0 0,1-1 1 0 0,0 0-1 0 0,0 0 1 0 0,0 1-1 0 0,-1-1 0 0 0,2 0 1 0 0,41 13 41 0 0,-39-12-20 0 0,21 5-457 0 0,-6-1 791 0 0,0 0 0 0 0,20 1 0 0 0,-1-7-2245 0 0,-35 0 1280 0 0,0 0-1 0 0,-1 0 1 0 0,1 0-1 0 0,0 0 0 0 0,0 0 1 0 0,-1 0-1 0 0,1-1 0 0 0,0 1 1 0 0,3-4-1 0 0,-5 5 305 0 0,-1-1 0 0 0,1 0 0 0 0,0 0 0 0 0,-1 1 0 0 0,1-1 0 0 0,-1 0 0 0 0,1 0 0 0 0,-1 0 0 0 0,1 0 0 0 0,-1 0 0 0 0,0 0 0 0 0,0 0 0 0 0,1 0 0 0 0,-1 0 0 0 0,0 0 0 0 0,0 1 0 0 0,0-1 0 0 0,0 0-1 0 0,0 0 1 0 0,0-2 0 0 0,0-3-983 0 0,3-7-2646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3:04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9130 0 0,'-4'0'6302'0'0,"9"-3"-4314"0"0,-4 2-1965 0 0,0 1 1 0 0,1-1 0 0 0,-1 1-1 0 0,1-1 1 0 0,-1 1-1 0 0,1 0 1 0 0,-1-1 0 0 0,1 1-1 0 0,-1 0 1 0 0,1 0 0 0 0,-1 0-1 0 0,1 0 1 0 0,1 1-1 0 0,22 7 42 0 0,0-1 0 0 0,1-1 0 0 0,-1-2-1 0 0,1 0 1 0 0,35 0 0 0 0,-91 2 3251 0 0,-39 12-3413 0 0,62-16 64 0 0,0 0 1 0 0,-1 1-1 0 0,2 0 0 0 0,-1 0 1 0 0,-8 5-1 0 0,14-7 16 0 0,0-1 1 0 0,0 1 0 0 0,0 0-1 0 0,0 0 1 0 0,0-1-1 0 0,1 1 1 0 0,-1 0-1 0 0,0 0 1 0 0,0 0-1 0 0,1 0 1 0 0,-1 0-1 0 0,0 0 1 0 0,1 0-1 0 0,-1 0 1 0 0,1 0-1 0 0,-1 0 1 0 0,1 0-1 0 0,0 0 1 0 0,-1 1 0 0 0,1-1-1 0 0,0 0 1 0 0,0 0-1 0 0,0 0 1 0 0,0 1-1 0 0,0-1 1 0 0,0 0-1 0 0,0 0 1 0 0,0 0-1 0 0,0 0 1 0 0,1 1-1 0 0,-1-1 1 0 0,1 0-1 0 0,-1 0 1 0 0,0 0-1 0 0,1 0 1 0 0,0 0-1 0 0,-1 0 1 0 0,1 0 0 0 0,1 2-1 0 0,1 1-10 0 0,0 1 1 0 0,1-1-1 0 0,0 0 0 0 0,0 0 1 0 0,0 0-1 0 0,0 0 1 0 0,0-1-1 0 0,1 1 0 0 0,0-1 1 0 0,0-1-1 0 0,0 1 0 0 0,0 0 1 0 0,0-1-1 0 0,0 0 0 0 0,0-1 1 0 0,1 1-1 0 0,-1-1 1 0 0,1 0-1 0 0,-1 0 0 0 0,1 0 1 0 0,0-1-1 0 0,-1 0 0 0 0,1 0 1 0 0,-1-1-1 0 0,1 1 0 0 0,0-1 1 0 0,-1 0-1 0 0,0-1 1 0 0,1 1-1 0 0,-1-1 0 0 0,0 0 1 0 0,1-1-1 0 0,-1 1 0 0 0,-1-1 1 0 0,1 0-1 0 0,0 0 0 0 0,7-7 1 0 0,-11 8 41 0 0,0 1 0 0 0,-1-1 0 0 0,1 1 0 0 0,0-1 0 0 0,-1 1 0 0 0,0-1 0 0 0,1 1 0 0 0,-1-1 0 0 0,0 1-1 0 0,0-1 1 0 0,0 0 0 0 0,0 1 0 0 0,0-1 0 0 0,0 1 0 0 0,0-1 0 0 0,0 1 0 0 0,-1-1 0 0 0,0-2 0 0 0,-10-33-1984 0 0,8 29 1011 0 0,0-10 271 0 0,13 18 2002 0 0,17 3-1069 0 0,-15-5-213 0 0,24-3-60 0 0,-35 5 62 0 0,0 0 0 0 0,0 0 0 0 0,0 0 0 0 0,1 0 0 0 0,-1 0 0 0 0,0 1 0 0 0,0-1 0 0 0,0 0 0 0 0,1 1 0 0 0,-1-1 0 0 0,0 1 1 0 0,0-1-1 0 0,0 1 0 0 0,0-1 0 0 0,0 1 0 0 0,0 0 0 0 0,0-1 0 0 0,0 1 0 0 0,0 0 0 0 0,0 0 0 0 0,-1 0 0 0 0,1 0 0 0 0,1 2 0 0 0,-2-5 4 0 0,-1 1-1 0 0,0 0 0 0 0,0 0 0 0 0,1 0 1 0 0,-1 0-1 0 0,0 0 0 0 0,0 0 0 0 0,0 0 1 0 0,0 0-1 0 0,0 0 0 0 0,0 0 1 0 0,0 1-1 0 0,-1-1 0 0 0,1 0 0 0 0,0 1 1 0 0,0-1-1 0 0,-1 1 0 0 0,1-1 0 0 0,0 1 1 0 0,0-1-1 0 0,-1 1 0 0 0,1 0 0 0 0,0 0 1 0 0,-1 0-1 0 0,1 0 0 0 0,-1 0 1 0 0,1 0-1 0 0,0 0 0 0 0,-1 0 0 0 0,1 0 1 0 0,0 1-1 0 0,-1-1 0 0 0,1 1 0 0 0,0-1 1 0 0,0 1-1 0 0,-1-1 0 0 0,1 1 1 0 0,0 0-1 0 0,-1 0 0 0 0,-8 5 0 0 0,1 0 0 0 0,0 0-1 0 0,-16 15 1 0 0,22-18-69 0 0,1-1 55 0 0,1-1 0 0 0,0 1 0 0 0,-1 0 0 0 0,1 0 0 0 0,0 0 0 0 0,0 0 0 0 0,0 1 0 0 0,0-1 0 0 0,1 0 0 0 0,-1 0 0 0 0,0 1 0 0 0,1-1 0 0 0,0 0 0 0 0,-1 0 0 0 0,1 1 0 0 0,0-1 0 0 0,0 1 0 0 0,1-1 0 0 0,-1 0 0 0 0,0 0 0 0 0,1 1 0 0 0,-1-1 0 0 0,1 0 0 0 0,0 0-1 0 0,0 1 1 0 0,1 1 0 0 0,-1 0-27 0 0,1-1-1 0 0,-1 1 0 0 0,1-1 1 0 0,0 1-1 0 0,0-1 0 0 0,1 0 1 0 0,-1 0-1 0 0,0 0 0 0 0,1 0 1 0 0,0-1-1 0 0,0 1 0 0 0,-1-1 1 0 0,1 1-1 0 0,1-1 0 0 0,4 2 0 0 0,-4-2-225 0 0,0-1 0 0 0,1 0 0 0 0,-1-1 0 0 0,1 1-1 0 0,-1-1 1 0 0,1 0 0 0 0,-1 0 0 0 0,1 0 0 0 0,-1 0-1 0 0,1-1 1 0 0,-1 0 0 0 0,1 0 0 0 0,-1 0 0 0 0,0-1-1 0 0,0 1 1 0 0,1-1 0 0 0,-1 0 0 0 0,6-4 0 0 0,-8 5-486 0 0,0-1 0 0 0,0 0 0 0 0,1 0 0 0 0,-1 0 0 0 0,0 0 0 0 0,0 0 0 0 0,-1-1 0 0 0,1 1 0 0 0,0-1 0 0 0,-1 1 0 0 0,2-4 0 0 0,3-8-4630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3:05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6385 0 0,'-12'1'11195'0'0,"11"0"-10747"0"0,-11 13 2161 0 0,-3 17-2736 0 0,1 7 43 0 0,-16 67 0 0 0,30-107 75 0 0,0-1 0 0 0,1 0 0 0 0,-1 1 0 0 0,1-1 0 0 0,0 1 0 0 0,-1-1 0 0 0,1 1 0 0 0,0-1 0 0 0,1 1 0 0 0,-1-1 0 0 0,0 1 0 0 0,1 0 0 0 0,-1 0 0 0 0,1 0 0 0 0,0 0 0 0 0,0 0 0 0 0,0 0 0 0 0,0 0 0 0 0,0 0 0 0 0,0 1 0 0 0,0-1 0 0 0,0 1 0 0 0,1 0 0 0 0,-1 0 0 0 0,0-1 0 0 0,1 1 0 0 0,2 0 0 0 0,8-5-148 0 0,-1 0-1 0 0,0 0 1 0 0,-1-1 0 0 0,1-1 0 0 0,-1 1 0 0 0,-1-2 0 0 0,0 0 0 0 0,0 0 0 0 0,11-14 0 0 0,-16 9-401 0 0,-7 14 1565 0 0,-3 10 236 0 0,-2 6-1188 0 0,2 1 0 0 0,0 0 0 0 0,0 1 0 0 0,2-1 0 0 0,0 1 0 0 0,1 0 0 0 0,1 0 0 0 0,2 28 0 0 0,1-33-1819 0 0,0-1 1 0 0,0 1 0 0 0,1-1 0 0 0,7 18-1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3:05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18052 0 0,'2'3'5105'0'0,"0"-1"-4897"0"0,3 0-464 0 0,0 0-864 0 0,-1 1-2201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29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0 3305 0 0,'-4'2'307'0'0,"-1"0"1"0"0,1 0-1 0 0,0 0 1 0 0,0 0 0 0 0,0 1-1 0 0,1-1 1 0 0,-1 1-1 0 0,1 0 1 0 0,-1 0 0 0 0,1 1-1 0 0,0-1 1 0 0,0 1-1 0 0,0-1 1 0 0,1 1 0 0 0,-1 0-1 0 0,-2 7 1 0 0,-9 5 9875 0 0,9-11-6692 0 0,15-3-2771 0 0,57-4-241 0 0,-43 1-377 0 0,0 0-1 0 0,0 1 1 0 0,1 1-1 0 0,40 9 0 0 0,-19 3 127 0 0,66 29 0 0 0,-67-23-136 0 0,68 19 1 0 0,-27-21 42 0 0,0-4 1 0 0,139 3-1 0 0,-223-16-75 0 0,0 0 1 0 0,0 0-1 0 0,0 0 0 0 0,0 1 0 0 0,-1-1 0 0 0,1 0 0 0 0,0 1 1 0 0,0-1-1 0 0,0 1 0 0 0,-1-1 0 0 0,1 1 0 0 0,0 0 0 0 0,0 0 1 0 0,-1 0-1 0 0,1 0 0 0 0,2 2 0 0 0,-1 2-3364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0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43 744 0 0,'-23'-30'4093'0'0,"22"28"-3714"0"0,0 1 0 0 0,0 0 0 0 0,0 0 0 0 0,0 0 0 0 0,0 0 0 0 0,-1 1 0 0 0,1-1 0 0 0,0 0 1 0 0,0 0-1 0 0,-1 1 0 0 0,1-1 0 0 0,-1 1 0 0 0,1-1 0 0 0,0 1 0 0 0,-1 0 0 0 0,1-1 0 0 0,-1 1 0 0 0,1 0 0 0 0,-1 0 1 0 0,1 0-1 0 0,-1 0 0 0 0,1 0 0 0 0,-3 1 0 0 0,3 2-214 0 0,0-1 0 0 0,0 1 0 0 0,1 0 0 0 0,-1-1 0 0 0,1 1 1 0 0,0 0-1 0 0,0-1 0 0 0,0 1 0 0 0,0 0 0 0 0,0 0 0 0 0,1 3 0 0 0,-1-2 6 0 0,1 26-138 0 0,-2-12-7 0 0,2 1-1 0 0,0-1 0 0 0,1 1 1 0 0,7 24-1 0 0,-8-39-22 0 0,0 1 0 0 0,1-1 0 0 0,0 1 0 0 0,0-1-1 0 0,0 0 1 0 0,1 0 0 0 0,-1 0 0 0 0,1 0 0 0 0,0 0 0 0 0,0 0 0 0 0,0-1 0 0 0,1 0-1 0 0,-1 1 1 0 0,1-1 0 0 0,0 0 0 0 0,0-1 0 0 0,0 1 0 0 0,0-1 0 0 0,0 0-1 0 0,0 0 1 0 0,10 3 0 0 0,3 0 131 0 0,0 0-1 0 0,0-2 1 0 0,0 0-1 0 0,1-1 1 0 0,-1 0-1 0 0,1-2 0 0 0,-1 0 1 0 0,1-1-1 0 0,-1-1 1 0 0,1 0-1 0 0,26-8 1 0 0,-41 9-231 0 0,13-4 153 0 0,0 1 1 0 0,0 1-1 0 0,26-2 1 0 0,-4 9-5070 0 0,-30-4-1039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42 6113 0 0,'-8'-8'6964'0'0,"-1"-5"-3622"0"0,9 13-3301 0 0,-1-1 0 0 0,1 1-1 0 0,0-1 1 0 0,-1 1 0 0 0,1 0 0 0 0,0-1 0 0 0,-1 1 0 0 0,1-1 0 0 0,0 1 0 0 0,0-1 0 0 0,0 1 0 0 0,-1-1 0 0 0,1 1 0 0 0,0-1 0 0 0,0 1-1 0 0,0-1 1 0 0,0 1 0 0 0,0-1 0 0 0,0 1 0 0 0,0-1 0 0 0,0 1 0 0 0,0-1 0 0 0,0 1 0 0 0,0-1 0 0 0,0 1 0 0 0,1-1 0 0 0,-1 1 0 0 0,0-1-1 0 0,0 1 1 0 0,0-1 0 0 0,1 1 0 0 0,-1 0 0 0 0,0-1 0 0 0,1 1 0 0 0,-1-1 0 0 0,0 1 0 0 0,1 0 0 0 0,-1-1 0 0 0,0 1 0 0 0,1 0 0 0 0,-1-1-1 0 0,1 1 1 0 0,-1 0 0 0 0,0 0 0 0 0,1-1 0 0 0,-1 1 0 0 0,1 0 0 0 0,0 0 0 0 0,3 1-3 0 0,-1 0 0 0 0,1 0 0 0 0,-1 1 0 0 0,0 0 1 0 0,0 0-1 0 0,0-1 0 0 0,0 2 0 0 0,0-1 0 0 0,0 0 0 0 0,5 6 0 0 0,0-1-24 0 0,11 7-135 0 0,-8-7 211 0 0,-1 1 0 0 0,0 0 0 0 0,-1 0 0 0 0,0 1 0 0 0,15 19 0 0 0,-22-25-41 0 0,0 0 0 0 0,0 0 1 0 0,0 1-1 0 0,-1-1 0 0 0,0 1 0 0 0,0-1 0 0 0,0 1 0 0 0,0-1 0 0 0,0 1 0 0 0,-1 0 0 0 0,1-1 0 0 0,-1 1 0 0 0,0 0 0 0 0,0 0 1 0 0,-1-1-1 0 0,1 1 0 0 0,-1 0 0 0 0,0-1 0 0 0,1 1 0 0 0,-2-1 0 0 0,1 1 0 0 0,0-1 0 0 0,-1 1 0 0 0,0-1 0 0 0,-2 4 0 0 0,-38 61-351 0 0,27-46-3749 0 0,-1-1-5719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1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15 5121 0 0,'-9'-5'2018'0'0,"0"-1"5279"0"0,20 3-4076 0 0,17 2-3075 0 0,56 8 0 0 0,10 0 421 0 0,-102-6-629 0 0,-1 1 0 0 0,1 0 0 0 0,0 0 0 0 0,0 0 0 0 0,-8 4 0 0 0,-7 2 166 0 0,13-5-7 0 0,-5 1-85 0 0,0 0 1 0 0,1 1 0 0 0,0 1 0 0 0,0 0 0 0 0,-22 14 0 0 0,34-18-22 0 0,-1-1-1 0 0,1 1 1 0 0,0 0-1 0 0,0 0 1 0 0,0 0-1 0 0,0 1 1 0 0,0-1 0 0 0,1 0-1 0 0,-1 1 1 0 0,1-1-1 0 0,-1 1 1 0 0,1 0-1 0 0,0-1 1 0 0,0 1-1 0 0,-1 3 1 0 0,2-2 13 0 0,0-1 0 0 0,0 0-1 0 0,0 1 1 0 0,0-1 0 0 0,1 1 0 0 0,-1-1 0 0 0,1 1-1 0 0,0-1 1 0 0,0 0 0 0 0,0 1 0 0 0,1-1 0 0 0,-1 0-1 0 0,1 0 1 0 0,-1 0 0 0 0,5 5 0 0 0,-1-2 25 0 0,0 1 1 0 0,0-1-1 0 0,1 0 0 0 0,0-1 0 0 0,0 0 1 0 0,0 0-1 0 0,1 0 0 0 0,-1 0 1 0 0,1-1-1 0 0,0 0 0 0 0,1-1 1 0 0,-1 0-1 0 0,1 0 0 0 0,14 4 1 0 0,-16-6-192 0 0,0 0 0 0 0,-1 0 0 0 0,1-1-1 0 0,0 0 1 0 0,0 0 0 0 0,0 0 0 0 0,0-1 0 0 0,-1 1 0 0 0,9-3 0 0 0,-9 1-366 0 0,-1 1 0 0 0,0-1 0 0 0,0 0 0 0 0,0 0 0 0 0,0 0 0 0 0,0-1 0 0 0,0 1 0 0 0,-1-1 0 0 0,1 0 0 0 0,-1 0 0 0 0,0 0 0 0 0,0 0 0 0 0,4-5 0 0 0,-6 5 35 0 0,1 1-1 0 0,-1-1 1 0 0,0 0-1 0 0,1 1 0 0 0,-1-1 1 0 0,0 0-1 0 0,-1 1 1 0 0,2-6-1 0 0,1-6-2863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1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6121 0 0,'0'2'326'0'0,"0"-1"0"0"0,0 0 0 0 0,0 0 0 0 0,0 0 0 0 0,0 0 0 0 0,0 0 0 0 0,1 0 0 0 0,-1 0 0 0 0,0 0 0 0 0,1 0 0 0 0,-1 0 0 0 0,1 0 0 0 0,-1 0 0 0 0,1 0 0 0 0,-1 0 0 0 0,1 0 0 0 0,0 0 0 0 0,-1 0 0 0 0,1 0 0 0 0,0-1 0 0 0,0 1 0 0 0,0 0 0 0 0,0 0 0 0 0,0-1 0 0 0,0 1 0 0 0,1 0-1 0 0,2 0-138 0 0,-1 0 0 0 0,0 0 0 0 0,0-1 0 0 0,0 1-1 0 0,0-1 1 0 0,1 0 0 0 0,-1 0 0 0 0,0 0-1 0 0,5-1 1 0 0,5-1-751 0 0,0-1 0 0 0,0 0 0 0 0,21-9 0 0 0,-30 10 472 0 0,42-21-5253 0 0,-45 22 5177 0 0,1 0 0 0 0,-1 0 1 0 0,1 0-1 0 0,-1 0 0 0 0,1 0 0 0 0,-1 0 1 0 0,1-1-1 0 0,-1 1 0 0 0,0-1 1 0 0,0 1-1 0 0,0-1 0 0 0,0 1 1 0 0,0-1-1 0 0,0 0 0 0 0,0 1 0 0 0,-1-1 1 0 0,1 0-1 0 0,0 0 0 0 0,-1 0 1 0 0,1 0-1 0 0,-1 1 0 0 0,0-1 0 0 0,0-3 1 0 0,-16-13 11501 0 0,13 23-8516 0 0,-5 23-761 0 0,-3 39-1756 0 0,10-62-538 0 0,-3 23 849 0 0,0 44-1 0 0,10-22-3110 0 0,11-1-7977 0 0,-10-31 4484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2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 9434 0 0,'-16'6'5614'0'0,"-5"-2"-1509"0"0,19-3-3951 0 0,0 0-1 0 0,0 0 1 0 0,-1 0-1 0 0,1 1 1 0 0,0-1-1 0 0,0 0 1 0 0,0 1-1 0 0,0-1 1 0 0,0 1-1 0 0,1 0 1 0 0,-1 0-1 0 0,0 0 1 0 0,1 0-1 0 0,-1 0 1 0 0,1 0-1 0 0,0 0 0 0 0,0 0 1 0 0,-2 4-1 0 0,1-2-109 0 0,0 0 1 0 0,0 0-1 0 0,1 1 0 0 0,-1-1 0 0 0,1 1 0 0 0,0-1 0 0 0,0 1 0 0 0,1 0 0 0 0,-1 5 0 0 0,3 0-73 0 0,0-1-1 0 0,1 1 1 0 0,0-1-1 0 0,1 0 1 0 0,0 0-1 0 0,0 0 1 0 0,1 0-1 0 0,6 8 1 0 0,-9-15 21 0 0,-1-1 1 0 0,0-1 0 0 0,0 1-1 0 0,1 0 1 0 0,-1 0 0 0 0,0 0-1 0 0,1-1 1 0 0,-1 1 0 0 0,1-1-1 0 0,-1 1 1 0 0,1-1 0 0 0,-1 0-1 0 0,1 1 1 0 0,-1-1 0 0 0,1 0 0 0 0,0 0-1 0 0,-1 0 1 0 0,1 0 0 0 0,1-1-1 0 0,0 1-20 0 0,0 0 0 0 0,0 0 0 0 0,0 0 0 0 0,0-1 0 0 0,0 0 0 0 0,-1 1 0 0 0,1-1 0 0 0,4-2 0 0 0,-3 0 23 0 0,0-1 1 0 0,0 1-1 0 0,-1-1 1 0 0,1 0-1 0 0,-1 0 0 0 0,1-1 1 0 0,-1 1-1 0 0,-1-1 1 0 0,1 1-1 0 0,-1-1 0 0 0,1 0 1 0 0,-1 0-1 0 0,-1 0 1 0 0,1 0-1 0 0,-1 0 0 0 0,0-1 1 0 0,0 1-1 0 0,0 0 1 0 0,-1-8-1 0 0,0 9 34 0 0,-1 1 0 0 0,0-1 1 0 0,0 1-1 0 0,0 0 0 0 0,-1 0 1 0 0,1-1-1 0 0,-1 1 0 0 0,0 0 0 0 0,1 0 1 0 0,-1 1-1 0 0,-1-1 0 0 0,1 0 0 0 0,-5-4 1 0 0,4 3-18 0 0,-1 1 0 0 0,1 0 0 0 0,0 0 0 0 0,-1 0 0 0 0,0 1 0 0 0,1-1 0 0 0,-1 1 0 0 0,0 0 1 0 0,0 0-1 0 0,-5-1 0 0 0,-13-5-114 0 0,21 7 66 0 0,0 1-1 0 0,0-1 1 0 0,0 0-1 0 0,0 1 1 0 0,-1-1 0 0 0,1 1-1 0 0,0 0 1 0 0,-1-1 0 0 0,1 1-1 0 0,0 0 1 0 0,-1 0-1 0 0,1 0 1 0 0,0 0 0 0 0,-1 0-1 0 0,1 0 1 0 0,0 0 0 0 0,-1 0-1 0 0,1 0 1 0 0,0 1 0 0 0,-1-1-1 0 0,1 0 1 0 0,0 1-1 0 0,0-1 1 0 0,-1 1 0 0 0,1 0-1 0 0,0-1 1 0 0,-2 3 0 0 0,-7 4-1298 0 0,10-7 1165 0 0,0 0 0 0 0,0 0-1 0 0,0-1 1 0 0,0 1 0 0 0,0 0-1 0 0,0 0 1 0 0,0-1 0 0 0,0 1-1 0 0,-1 0 1 0 0,1 0 0 0 0,0 0 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2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17 4241 0 0,'16'-16'13541'0'0,"-16"16"-13446"0"0,0 0 1 0 0,0 1 572 0 0,-1-1-573 0 0,0 33 4344 0 0,-1-21-5339 0 0,-10 95 1253 0 0,-1 21-561 0 0,13-111-2620 0 0,0 0-1 0 0,6 32 1 0 0,-5-43 64 0 0</inkml:trace>
  <inkml:trace contextRef="#ctx0" brushRef="#br0" timeOffset="1">172 76 4889 0 0,'-8'-26'9672'0'0,"5"15"-5169"0"0,-4 24-2884 0 0,-13 31-1247 0 0,8-18-1403 0 0,-9 33 1 0 0,18-51-411 0 0,1 1 0 0 0,0 0-1 0 0,1 0 1 0 0,0 13 0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3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5337 0 0,'1'0'389'0'0,"0"-1"0"0"0,0 0 0 0 0,0 1 0 0 0,0-1 0 0 0,0 0 0 0 0,0 1 0 0 0,0-1-1 0 0,0 1 1 0 0,0-1 0 0 0,0 1 0 0 0,0 0 0 0 0,0-1 0 0 0,0 1 0 0 0,0 0 0 0 0,0 0 0 0 0,0 0 0 0 0,0 0 0 0 0,1 0 0 0 0,-1 0-1 0 0,2 0 1 0 0,24 12 2500 0 0,-17-4-2658 0 0,1 0 1 0 0,15 17-1 0 0,-22-21 272 0 0,17 23-91 0 0,-18-22-684 0 0,1 0-1 0 0,-1-1 0 0 0,1 1 1 0 0,0-1-1 0 0,8 7 0 0 0,-12-11 128 0 0,0 0-1 0 0,1 1-1308 0 0,0-1 1308 0 0,-1 1 1 0 0,0-1-1 0 0,0 0 1 0 0,0 0-1 0 0,1 0 1 0 0,-1 0-1 0 0,0 0 1 0 0,0 0-1 0 0,1 0 1 0 0,-1 0-1 0 0,0 0 1 0 0,0 0-1 0 0,0 0 1 0 0,1 0-1 0 0,-1 0 1 0 0,0 0-1 0 0,0 0 1 0 0,0-1 0 0 0,1 1-1 0 0,-1 0 1 0 0,0 0-1 0 0,0 0 1 0 0,0 0-1 0 0,1 0 1 0 0,-1 0-1 0 0,1-2-1308 0 0,-1 2 1308 0 0,0 0 1 0 0,0-1-1 0 0,0 1 1 0 0,0 0-1 0 0,0 0 1 0 0,0 0-1 0 0,0-1 1 0 0,1 1-1 0 0,-1 0 1 0 0,0 0-1 0 0,-1-1 1 0 0,1 1-1 0 0,0 0 1 0 0,1-2-581 0 0,2-5-3855 0 0</inkml:trace>
  <inkml:trace contextRef="#ctx0" brushRef="#br0" timeOffset="1">178 1 7226 0 0,'5'38'8809'0'0,"-3"-1"-5251"0"0,-2-21-3628 0 0,0-1 1 0 0,-1 0-1 0 0,-1 0 1 0 0,-1 0 0 0 0,-5 22-1 0 0,6-33-333 0 0,4-11-65 0 0,-2 7 460 0 0,0 0 0 0 0,0 1-1 0 0,0-1 1 0 0,1 0 0 0 0,-1 0 0 0 0,0 0 0 0 0,0 1 0 0 0,0-1 0 0 0,0 0-1 0 0,0 0 1 0 0,1 0 0 0 0,-1 0 0 0 0,0 1 0 0 0,0-1 0 0 0,0 0 0 0 0,0 0 0 0 0,1 0-1 0 0,-1 0 1 0 0,0 0 0 0 0,0 0 0 0 0,1 0 0 0 0,-1 0 0 0 0,0 1 0 0 0,0-1-1 0 0,0 0 1 0 0,1 0 0 0 0,-1 0 0 0 0,0 0 0 0 0,0 0 0 0 0,1 0 0 0 0,-1 0 0 0 0,0 0-1 0 0,0-1 1 0 0,0 1 0 0 0,1 0 0 0 0,-1 0 0 0 0,0 0 0 0 0,0 0 0 0 0,1 0-1 0 0,-1 0 1 0 0,0 0 0 0 0,0 0 0 0 0,0-1 0 0 0,0 1 0 0 0,1 0 0 0 0,-1 0 0 0 0,0 0-1 0 0,0 0 1 0 0,0 0 0 0 0,0-1 0 0 0,1 1 0 0 0,-1 0 0 0 0,0 0 0 0 0,0 0-1 0 0,0-1 1 0 0,0 1 0 0 0,0 0 0 0 0,0 0 0 0 0,0-1 0 0 0,0 1 0 0 0,0 0-1 0 0,0 0 1 0 0,0 0 0 0 0,0-1 0 0 0,0 1 0 0 0,0-1 0 0 0,3 8-3 0 0,4 4-80 0 0,-6-10 80 0 0,1-1 0 0 0,-1 0 0 0 0,1 1 0 0 0,-1-1 1 0 0,1 0-1 0 0,0 0 0 0 0,-1 0 0 0 0,1 0 0 0 0,-1-1 1 0 0,1 1-1 0 0,-1 0 0 0 0,3-1 0 0 0,-3 1 8 0 0,1-1-1 0 0,-1 1 1 0 0,0 0 0 0 0,1-1-1 0 0,-1 1 1 0 0,0-1 0 0 0,0 0 0 0 0,1 1-1 0 0,-1-1 1 0 0,0 0 0 0 0,0 0-1 0 0,0 1 1 0 0,0-1 0 0 0,0 0-1 0 0,0 0 1 0 0,0 0 0 0 0,0 0-1 0 0,0 0 1 0 0,-1-1 0 0 0,1 1-1 0 0,0 0 1 0 0,-1 0 0 0 0,1 0-1 0 0,-1-1 1 0 0,1-1 0 0 0,3-5-15 0 0,-3 7-33 0 0,-1 0 0 0 0,1 1 0 0 0,-1-1 0 0 0,1 0 0 0 0,0 1 0 0 0,-1-1 0 0 0,1 1 0 0 0,0-1 0 0 0,0 1 0 0 0,-1-1 0 0 0,1 1 0 0 0,0 0 1 0 0,0-1-1 0 0,0 1 0 0 0,-1 0 0 0 0,1-1 0 0 0,0 1 0 0 0,0 0 0 0 0,0 0 0 0 0,0 0 0 0 0,0 0 0 0 0,0 0 0 0 0,-1 0 0 0 0,1 0 0 0 0,0 0 0 0 0,0 0 0 0 0,0 1 0 0 0,0-1 0 0 0,0 0 0 0 0,-1 0 0 0 0,1 1 0 0 0,0-1 0 0 0,0 1 0 0 0,0-1 0 0 0,-1 0 0 0 0,2 2 0 0 0,2 6-696 0 0,2 3-438 0 0,3-3-3205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3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86 7418 0 0,'-1'3'662'0'0,"0"-1"1"0"0,0 1 0 0 0,0 0 0 0 0,0 0-1 0 0,0-1 1 0 0,1 1 0 0 0,-1 0 0 0 0,1 0-1 0 0,0 0 1 0 0,0 0 0 0 0,0-1 0 0 0,0 1-1 0 0,0 0 1 0 0,1 0 0 0 0,-1 0 0 0 0,2 3-1 0 0,-1-4-482 0 0,0-1-1 0 0,0 1 0 0 0,0 0 0 0 0,0 0 0 0 0,0-1 0 0 0,0 1 0 0 0,1-1 0 0 0,-1 1 0 0 0,1-1 0 0 0,-1 0 0 0 0,1 1 0 0 0,0-1 0 0 0,-1 0 0 0 0,1 0 0 0 0,0 0 0 0 0,0 0 0 0 0,3 1 0 0 0,0-1-180 0 0,0 0 0 0 0,1 0-1 0 0,-1 0 1 0 0,0-1 0 0 0,1 1 0 0 0,-1-1 0 0 0,1 0 0 0 0,-1-1 0 0 0,0 0 0 0 0,1 0-1 0 0,-1 0 1 0 0,0 0 0 0 0,0-1 0 0 0,0 0 0 0 0,9-4 0 0 0,-6 2 77 0 0,-1-1 0 0 0,1-1 0 0 0,-1 0-1 0 0,0 0 1 0 0,-1 0 0 0 0,0 0 0 0 0,0-1 0 0 0,10-14 0 0 0,-15 20-29 0 0,0-1-1 0 0,0 1 0 0 0,0-1 1 0 0,0 1-1 0 0,0-1 1 0 0,0 0-1 0 0,0 0 0 0 0,-1 1 1 0 0,1-1-1 0 0,-1 0 0 0 0,1 0 1 0 0,-1 0-1 0 0,0 0 1 0 0,1 1-1 0 0,-1-1 0 0 0,0 0 1 0 0,0 0-1 0 0,-1 0 0 0 0,1 0 1 0 0,0 0-1 0 0,-1 0 1 0 0,1 0-1 0 0,-1 1 0 0 0,1-1 1 0 0,-1 0-1 0 0,0 0 1 0 0,0 1-1 0 0,0-1 0 0 0,0 0 1 0 0,0 1-1 0 0,0-1 0 0 0,0 1 1 0 0,0-1-1 0 0,-1 1 1 0 0,1 0-1 0 0,0-1 0 0 0,-1 1 1 0 0,0 0-1 0 0,1 0 1 0 0,-1 0-1 0 0,1 0 0 0 0,-1 0 1 0 0,0 1-1 0 0,0-1 0 0 0,0 0 1 0 0,1 1-1 0 0,-3-1 1 0 0,-7-2 70 0 0,-1 0 0 0 0,1 0 0 0 0,0 2 1 0 0,-1-1-1 0 0,1 1 0 0 0,-1 1 0 0 0,1 0 1 0 0,-23 3-1 0 0,29-2-248 0 0,1-1 0 0 0,-1 1 0 0 0,1 0 0 0 0,0 0-1 0 0,0 0 1 0 0,-1 1 0 0 0,1 0 0 0 0,0 0 0 0 0,0 0 0 0 0,0 0 0 0 0,1 0 0 0 0,-1 1 0 0 0,0 0-1 0 0,1-1 1 0 0,0 1 0 0 0,0 1 0 0 0,0-1 0 0 0,0 0 0 0 0,0 1 0 0 0,0-1 0 0 0,1 1 0 0 0,0 0-1 0 0,0 0 1 0 0,0 0 0 0 0,0 0 0 0 0,-1 5 0 0 0,1 9-4522 0 0,4 0-4865 0 0,2-10 4016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6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2569 0 0,'9'-3'4972'0'0,"18"2"-1728"0"0,-22 1-2475 0 0,6 0-98 0 0,1 0-1 0 0,-1 1 0 0 0,0 0 0 0 0,0 1 0 0 0,0 0 0 0 0,0 1 0 0 0,12 4 0 0 0,3 4-419 0 0,37 20 0 0 0,-9-2 149 0 0,-51-28-366 0 0,0 1 11 0 0,1 0 0 0 0,-1 0 0 0 0,1 0 0 0 0,-1-1 0 0 0,1 0-1 0 0,0 1 1 0 0,-1-1 0 0 0,1-1 0 0 0,0 1 0 0 0,0 0 0 0 0,0-1 0 0 0,-1 0 0 0 0,9 0 0 0 0,-19 1-639 0 0,-1 1 1 0 0,1-1-1 0 0,0-1 0 0 0,-1 1 1 0 0,-11-2-1 0 0,2 1 368 0 0,-27-1 248 0 0,33-1 408 0 0,0 2 0 0 0,-1 0 0 0 0,1 0 0 0 0,-18 3 0 0 0,28-3-313 0 0,0 1-1 0 0,0 0 1 0 0,0-1 0 0 0,0 1 0 0 0,-1 0 0 0 0,1 0 0 0 0,0-1 0 0 0,1 1 0 0 0,-1 0 0 0 0,0 0 0 0 0,0 0 0 0 0,0 0-1 0 0,0 0 1 0 0,1 0 0 0 0,-1 1 0 0 0,1-1 0 0 0,-1 0 0 0 0,1 0 0 0 0,-1 0 0 0 0,1 1 0 0 0,0-1 0 0 0,-1 0 0 0 0,1 0-1 0 0,0 1 1 0 0,0-1 0 0 0,0 0 0 0 0,0 1 0 0 0,0-1 0 0 0,0 0 0 0 0,1 3 0 0 0,7 46 752 0 0,-6-40-839 0 0,2 8-130 0 0,9 38 120 0 0,2-25-3266 0 0,-9-41-3054 0 0,1-18 2906 0 0,-4 9 2197 0 0,8-33 163 0 0,-11 49 1258 0 0,1-1 0 0 0,0 1 0 0 0,1 0-1 0 0,-1 0 1 0 0,0-1 0 0 0,1 1-1 0 0,0 0 1 0 0,0 0 0 0 0,0 1-1 0 0,0-1 1 0 0,3-3 0 0 0,-4 5-68 0 0,1 0 1 0 0,-1 1-1 0 0,0-1 1 0 0,0 1-1 0 0,0-1 1 0 0,1 1 0 0 0,-1-1-1 0 0,0 1 1 0 0,0 0-1 0 0,1-1 1 0 0,-1 1-1 0 0,0 0 1 0 0,1 0 0 0 0,-1 0-1 0 0,0 0 1 0 0,1 0-1 0 0,-1 1 1 0 0,0-1 0 0 0,0 0-1 0 0,1 1 1 0 0,-1-1-1 0 0,0 0 1 0 0,0 1-1 0 0,1 0 1 0 0,-1-1 0 0 0,0 1-1 0 0,0 0 1 0 0,0-1-1 0 0,0 1 1 0 0,0 0-1 0 0,0 0 1 0 0,0 0 0 0 0,0 0-1 0 0,0 0 1 0 0,-1 0-1 0 0,2 2 1 0 0,1 0 35 0 0,-1-1 0 0 0,0 1 1 0 0,0 0-1 0 0,-1 1 0 0 0,1-1 0 0 0,0 0 1 0 0,-1 0-1 0 0,0 1 0 0 0,0-1 0 0 0,0 0 1 0 0,0 1-1 0 0,0 5 0 0 0,-2-2-163 0 0,0 0 1 0 0,0 0-1 0 0,-1 0 0 0 0,0 0 1 0 0,-1 0-1 0 0,1 0 0 0 0,-1-1 0 0 0,-1 1 1 0 0,1-1-1 0 0,-1 0 0 0 0,-5 6 1 0 0,8-10-55 0 0,0 0 0 0 0,-1 0 0 0 0,1 0 0 0 0,-1 0 0 0 0,1-1 0 0 0,-1 1 0 0 0,0 0 0 0 0,0-1 0 0 0,1 1 0 0 0,-1-1 0 0 0,0 0 0 0 0,-1 0 0 0 0,1 0 0 0 0,0 0 0 0 0,0 0 0 0 0,0 0 0 0 0,-1 0 0 0 0,1-1 0 0 0,0 1 0 0 0,-1-1 0 0 0,1 0 0 0 0,0 1 0 0 0,-1-1 0 0 0,1 0 0 0 0,0 0 0 0 0,-1-1 0 0 0,1 1 0 0 0,-1 0 0 0 0,1-1 0 0 0,0 0 0 0 0,0 1 0 0 0,-1-1 0 0 0,1 0 0 0 0,0 0 0 0 0,0 0 0 0 0,-3-2 0 0 0,5 3 37 0 0,0-1 1 0 0,0 1 0 0 0,0 0 0 0 0,0 0 0 0 0,0 0-1 0 0,0 0 1 0 0,0 0 0 0 0,0 0 0 0 0,1 0 0 0 0,-1 0-1 0 0,0 0 1 0 0,0 0 0 0 0,0 0 0 0 0,0 0 0 0 0,0 0-1 0 0,0 0 1 0 0,0 0 0 0 0,0 0 0 0 0,0 0 0 0 0,0-1-1 0 0,0 1 1 0 0,0 0 0 0 0,0 0 0 0 0,0 0 0 0 0,0 0-1 0 0,0 0 1 0 0,0 0 0 0 0,0 0 0 0 0,0 0 0 0 0,0 0 0 0 0,0 0-1 0 0,0 0 1 0 0,0 0 0 0 0,0-1 0 0 0,0 1 0 0 0,0 0-1 0 0,0 0 1 0 0,0 0 0 0 0,0 0 0 0 0,0 0 0 0 0,0 0-1 0 0,0 0 1 0 0,0 0 0 0 0,0 0 0 0 0,0 0 0 0 0,-1 0-1 0 0,1 0 1 0 0,0 0 0 0 0,0 0 0 0 0,0 0 0 0 0,0 0-1 0 0,0-1 1 0 0,0 1 0 0 0,0 0 0 0 0,0 0 0 0 0,0 0-1 0 0,0 0 1 0 0,0 0 0 0 0,0 0 0 0 0,10 1 725 0 0,12 4-35 0 0,-12-2-667 0 0,-1-1 0 0 0,1-1 1 0 0,-1 0-1 0 0,1 0 0 0 0,-1-1 0 0 0,18-1 0 0 0,1-6-2512 0 0,-4-5-3728 0 0,-14 3-125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6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8010 0 0,'1'4'9584'0'0,"6"18"-6976"0"0,13 85-1133 0 0,-12-34-3398 0 0,-8-75 1781 0 0,0 1 0 0 0,0 0 0 0 0,0-1 0 0 0,0 1 1 0 0,0 0-1 0 0,1-1 0 0 0,-1 1 0 0 0,0-1 0 0 0,1 1 0 0 0,-1 0 1 0 0,0-1-1 0 0,1 1 0 0 0,0 0 0 0 0,-1 0 0 0 0,1 0 1 0 0,0-1-1 0 0,0 1 0 0 0,-1 0 0 0 0,1 0 0 0 0,2-1 1 0 0,-1 0 67 0 0,1 0 0 0 0,0 0 0 0 0,-1 1 1 0 0,1-1-1 0 0,0 1 0 0 0,0 0 0 0 0,-1 0 1 0 0,1 0-1 0 0,5-1 0 0 0,8 0-225 0 0,1 0-1 0 0,0 2 1 0 0,17 0 0 0 0,-8 0-2318 0 0,-23 0 2069 0 0,0-1-1 0 0,0 1 1 0 0,0-1-1 0 0,0 1 1 0 0,0-1 0 0 0,0 0-1 0 0,0-1 1 0 0,0 1 0 0 0,0 0-1 0 0,0-1 1 0 0,-1 0 0 0 0,1 1-1 0 0,-1-1 1 0 0,1 0-1 0 0,2-3 1 0 0,8-7-1822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2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50 2929 0 0,'-38'-49'17026'0'0,"93"87"-15036"0"0,-38-26-1881 0 0,0 2 1 0 0,-1 0-1 0 0,-1 1 1 0 0,-1 1 0 0 0,25 32-1 0 0,-37-43 58 0 0,0 0 0 0 0,-1-1 1 0 0,1 1-1 0 0,-1 0 0 0 0,0 0 0 0 0,-1 0 0 0 0,1-1 0 0 0,-1 1 0 0 0,0 0 0 0 0,0 0 1 0 0,0 0-1 0 0,-1 0 0 0 0,0 0 0 0 0,0 0 0 0 0,0 0 0 0 0,-3 7 0 0 0,-4 10 155 0 0,-1-1-1 0 0,-14 26 0 0 0,12-26-201 0 0,-14 24 68 0 0,-42 56 0 0 0,-18 32-103 0 0,72-98 732 0 0,13-34-958 0 0,0-1 1 0 0,-1 1-1 0 0,1 0 0 0 0,0-1 1 0 0,0 1-1 0 0,0 0 0 0 0,0-1 1 0 0,1 1-1 0 0,-1 0 0 0 0,0-1 0 0 0,0 1 1 0 0,0 0-1 0 0,0-1 0 0 0,1 1 1 0 0,-1-1-1 0 0,0 1 0 0 0,1 0 1 0 0,-1-1-1 0 0,1 2 0 0 0,6 0-4837 0 0,4-3-3435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7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131 121 2048 0 0,'0'-3'923'0'0,"-1"-1"-1"0"0,0 1 1 0 0,-1 0-1 0 0,1-1 0 0 0,0 1 1 0 0,-1 0-1 0 0,0 0 1 0 0,0 0-1 0 0,0 0 0 0 0,-3-3 1 0 0,3 4-406 0 0,1 0 1 0 0,-1 1 0 0 0,0-1-1 0 0,0 1 1 0 0,-1-1-1 0 0,1 1 1 0 0,0 0-1 0 0,0 0 1 0 0,-1 0 0 0 0,1 0-1 0 0,0 0 1 0 0,-4-1-1 0 0,3 2-354 0 0,1 0 0 0 0,-1 0 0 0 0,1 0-1 0 0,-1 0 1 0 0,1 0 0 0 0,-1 0 0 0 0,1 1 0 0 0,-1-1 0 0 0,1 1-1 0 0,-1 0 1 0 0,1 0 0 0 0,-1 0 0 0 0,1 0 0 0 0,0 0 0 0 0,-1 0-1 0 0,1 1 1 0 0,0-1 0 0 0,0 1 0 0 0,0 0 0 0 0,0-1-1 0 0,1 1 1 0 0,-1 0 0 0 0,0 0 0 0 0,1 0 0 0 0,-1 0 0 0 0,1 0-1 0 0,0 1 1 0 0,-2 3 0 0 0,0 0-140 0 0,0 1 0 0 0,1 0 0 0 0,-1 0 0 0 0,2 0 0 0 0,-1 1 0 0 0,1-1 0 0 0,0 8 0 0 0,0-12-15 0 0,1 1-1 0 0,0 0 1 0 0,0-1-1 0 0,0 1 1 0 0,1-1-1 0 0,-1 1 1 0 0,1-1-1 0 0,0 1 1 0 0,0-1-1 0 0,0 1 1 0 0,0-1-1 0 0,0 0 1 0 0,1 1 0 0 0,0-1-1 0 0,0 0 1 0 0,3 4-1 0 0,-4-6-9 0 0,0 0 0 0 0,1 0 0 0 0,0 0 0 0 0,-1-1 0 0 0,1 1 1 0 0,-1-1-1 0 0,1 1 0 0 0,0-1 0 0 0,-1 1 0 0 0,1-1 0 0 0,0 0 0 0 0,-1 0 0 0 0,1 0 0 0 0,0 0 0 0 0,-1 0 0 0 0,1 0 0 0 0,0 0 0 0 0,0-1 0 0 0,-1 1 1 0 0,1 0-1 0 0,-1-1 0 0 0,1 0 0 0 0,0 1 0 0 0,-1-1 0 0 0,1 0 0 0 0,-1 0 0 0 0,1 0 0 0 0,-1 0 0 0 0,0 0 0 0 0,1 0 0 0 0,1-2 0 0 0,4-3-21 0 0,-1 1 0 0 0,0-1 0 0 0,0 0-1 0 0,0-1 1 0 0,5-7 0 0 0,-8 9-23 0 0,1-1 0 0 0,-1 0 0 0 0,0-1 0 0 0,0 1 0 0 0,0 0 0 0 0,-1-1 0 0 0,0 1-1 0 0,-1-1 1 0 0,1 0 0 0 0,-1 0 0 0 0,0 1 0 0 0,-1-1 0 0 0,0-9 0 0 0,0 12 29 0 0,-1 0-1 0 0,0 0 1 0 0,0 1-1 0 0,0-1 0 0 0,0 0 1 0 0,0 1-1 0 0,-1 0 1 0 0,0-1-1 0 0,1 1 0 0 0,-1 0 1 0 0,-1 0-1 0 0,1-1 1 0 0,0 2-1 0 0,-1-1 1 0 0,1 0-1 0 0,-1 0 0 0 0,0 1 1 0 0,0 0-1 0 0,0-1 1 0 0,0 1-1 0 0,0 0 1 0 0,-1 1-1 0 0,1-1 0 0 0,-1 0 1 0 0,-6-1-1 0 0,7 2-228 0 0,0 1 0 0 0,0-1 1 0 0,1 1-1 0 0,-1-1 0 0 0,0 1 0 0 0,0 0 0 0 0,0 0 0 0 0,0 0 0 0 0,1 1 1 0 0,-1-1-1 0 0,0 1 0 0 0,0-1 0 0 0,0 1 0 0 0,1 0 0 0 0,-6 2 0 0 0,7-2-179 0 0,0 0-1 0 0,-1 0 0 0 0,1-1 0 0 0,0 1 0 0 0,0 0 1 0 0,0 0-1 0 0,0 0 0 0 0,0 0 0 0 0,0 0 0 0 0,0 0 0 0 0,1 0 1 0 0,-1 0-1 0 0,0 1 0 0 0,1-1 0 0 0,-1 0 0 0 0,0 0 1 0 0,1 1-1 0 0,0-1 0 0 0,-1 0 0 0 0,1 1 0 0 0,0-1 0 0 0,0 0 1 0 0,-1 1-1 0 0,1-1 0 0 0,0 0 0 0 0,0 1 0 0 0,0-1 1 0 0,1 1-1 0 0,-1-1 0 0 0,0 0 0 0 0,1 1 0 0 0,-1-1 0 0 0,0 0 1 0 0,2 3-1 0 0,3 7-2503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7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4 4249 0 0,'4'-3'3469'0'0,"-4"3"-3035"0"0,1 0-1 0 0,-1 0 1 0 0,1 0-1 0 0,-1 0 1 0 0,1 0 0 0 0,8 2 7371 0 0,-8-1-7371 0 0,7 20 4388 0 0,-6 35-5856 0 0,-3-48 1859 0 0,1-7-777 0 0,0 38-362 0 0,-7 13-6454 0 0,5-47 6025 0 0,1 0 1 0 0,-1-1-1 0 0,0 1 1 0 0,-1 0 0 0 0,1-1-1 0 0,-1 1 1 0 0,0-1 0 0 0,0 0-1 0 0,0 0 1 0 0,0 0-1 0 0,-1 0 1 0 0,0-1 0 0 0,0 0-1 0 0,0 1 1 0 0,-7 3 0 0 0,9-6 775 0 0,-31 18-483 0 0,32-18 601 0 0,-1 0 1 0 0,1-1-1 0 0,-1 1 1 0 0,1-1 0 0 0,0 1-1 0 0,-1-1 1 0 0,1 1 0 0 0,-1-1-1 0 0,1 0 1 0 0,-1 0 0 0 0,1 0-1 0 0,-1 0 1 0 0,1 0 0 0 0,-1 0-1 0 0,1 0 1 0 0,-9-9 7599 0 0,20 4-4936 0 0,14-3-2061 0 0,-22 8-513 0 0,9-3-134 0 0,0 1-1 0 0,0 1 0 0 0,16-1 0 0 0,-24 2-81 0 0,0-1 1 0 0,0 1-1 0 0,1 1 0 0 0,-1-1 1 0 0,0 0-1 0 0,0 1 1 0 0,0-1-1 0 0,1 1 0 0 0,-1 0 1 0 0,0 0-1 0 0,0 1 1 0 0,0-1-1 0 0,0 0 0 0 0,-1 1 1 0 0,1 0-1 0 0,3 2 1 0 0,-6-4 9 0 0,0 1-1 0 0,1 0 1 0 0,-1 0 0 0 0,0-1 0 0 0,0 1 0 0 0,1 0 0 0 0,-1 0 0 0 0,0-1 0 0 0,0 1 0 0 0,0 0 0 0 0,0 0 0 0 0,0 0 0 0 0,0 0 0 0 0,0-1-1 0 0,0 1 1 0 0,0 0 0 0 0,-1 0 0 0 0,1-1 0 0 0,0 1 0 0 0,0 0 0 0 0,-1 0 0 0 0,1-1 0 0 0,0 1 0 0 0,-1 0 0 0 0,1-1 0 0 0,-1 1-1 0 0,1 0 1 0 0,-1-1 0 0 0,1 1 0 0 0,-1-1 0 0 0,0 2 0 0 0,-26 23 238 0 0,16-15-220 0 0,10-9-63 0 0,0-1 1 0 0,0 1-1 0 0,0 0 0 0 0,0 0 1 0 0,0 0-1 0 0,1 0 1 0 0,-1 0-1 0 0,0 0 1 0 0,0 0-1 0 0,1 0 1 0 0,-1 0-1 0 0,1 0 1 0 0,-1 0-1 0 0,1 0 0 0 0,-1 0 1 0 0,1 0-1 0 0,0 1 1 0 0,-1-1-1 0 0,1 0 1 0 0,0 0-1 0 0,0 1 1 0 0,0-1-1 0 0,0 0 1 0 0,0 0-1 0 0,0 2 0 0 0,1-2 18 0 0,0-1-1 0 0,0 1 1 0 0,1 0-1 0 0,-1-1 1 0 0,0 1-1 0 0,0-1 1 0 0,0 1-1 0 0,0-1 1 0 0,0 1-1 0 0,1-1 1 0 0,-1 0-1 0 0,0 0 1 0 0,0 1-1 0 0,1-1 1 0 0,-1 0-1 0 0,0 0 1 0 0,0 0-1 0 0,1 0 1 0 0,0-1-1 0 0,15-1-716 0 0,-1 0-1 0 0,22-8 0 0 0,-36 10 545 0 0,5-2-1771 0 0,1-1 0 0 0,0 0 0 0 0,-1 0 1 0 0,15-8-1 0 0,-4 0-3369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7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13155 0 0,'-57'56'7202'0'0,"47"-45"-6637"0"0,0 1 0 0 0,1 1-1 0 0,-8 15 1 0 0,13-21-515 0 0,0 0 1 0 0,1 0 0 0 0,0 0 0 0 0,1 0 0 0 0,-1 0 0 0 0,1 1 0 0 0,1-1 0 0 0,-1 1 0 0 0,1-1-1 0 0,1 1 1 0 0,-1 0 0 0 0,1-1 0 0 0,1 1 0 0 0,0 0 0 0 0,0-1 0 0 0,0 1 0 0 0,1-1-1 0 0,4 13 1 0 0,-6-19-34 0 0,0 0-1 0 0,0 0 0 0 0,1-1 1 0 0,-1 1-1 0 0,0 0 0 0 0,1 0 1 0 0,-1 0-1 0 0,1-1 1 0 0,-1 1-1 0 0,1 0 0 0 0,-1-1 1 0 0,1 1-1 0 0,-1 0 0 0 0,1-1 1 0 0,0 1-1 0 0,-1-1 0 0 0,1 1 1 0 0,0-1-1 0 0,-1 1 0 0 0,1-1 1 0 0,0 0-1 0 0,0 1 0 0 0,-1-1 1 0 0,1 0-1 0 0,0 1 1 0 0,0-1-1 0 0,0 0 0 0 0,0 0 1 0 0,-1 0-1 0 0,2 0 0 0 0,0 0 4 0 0,0-1-1 0 0,0 1 1 0 0,0-1 0 0 0,0 0-1 0 0,0 0 1 0 0,0 0-1 0 0,0 0 1 0 0,0 0-1 0 0,0 0 1 0 0,-1-1 0 0 0,4-2-1 0 0,3-5 7 0 0,1 0 1 0 0,-1 0-1 0 0,7-12 0 0 0,-4 5-2 0 0,-1 0-1 0 0,0-1 1 0 0,14-36 0 0 0,-22 50-177 0 0,-1-1 1 0 0,1 0 0 0 0,-1 1 0 0 0,0-1-1 0 0,0 0 1 0 0,-1 0 0 0 0,1 0-1 0 0,-1 1 1 0 0,0-1 0 0 0,0 0 0 0 0,0 0-1 0 0,0 0 1 0 0,-1 0 0 0 0,1 0 0 0 0,-1 1-1 0 0,0-1 1 0 0,0 0 0 0 0,-1 0 0 0 0,1 1-1 0 0,-1-1 1 0 0,0 1 0 0 0,0 0-1 0 0,0-1 1 0 0,0 1 0 0 0,0 0 0 0 0,-6-5-1 0 0,-11 0-2896 0 0,19 8 2715 0 0,-1-1-1 0 0,0 1 1 0 0,0 0 0 0 0,0 0-1 0 0,0 1 1 0 0,0-1-1 0 0,0 0 1 0 0,0 0-1 0 0,1 0 1 0 0,-1 1-1 0 0,0-1 1 0 0,0 0-1 0 0,0 1 1 0 0,0-1-1 0 0,1 0 1 0 0,-1 1-1 0 0,0-1 1 0 0,0 1-1 0 0,1 0 1 0 0,-1-1-1 0 0,0 1 1 0 0,1-1-1 0 0,-1 1 1 0 0,1 0-1 0 0,-1 0 1 0 0,1-1-1 0 0,-1 1 1 0 0,1 0-1 0 0,0 0 1 0 0,-1 0-1 0 0,1-1 1 0 0,-1 2-1 0 0,0 7-3814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8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3961 0 0,'1'5'12785'0'0,"2"18"-8190"0"0,0-1-3471 0 0,1 0 1 0 0,9 26-1 0 0,-7-25-1142 0 0,8 45 1 0 0,-7 24-3976 0 0,-5-58-4937 0 0,-1-22 1503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8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168 107 8954 0 0,'-5'-2'1269'0'0,"0"1"-1"0"0,-1-1 1 0 0,1 1-1 0 0,-1 1 1 0 0,1-1 0 0 0,-1 1-1 0 0,0 0 1 0 0,-6 0 0 0 0,7 1-963 0 0,1 0 0 0 0,-1 0 0 0 0,1 0-1 0 0,0 1 1 0 0,-1-1 0 0 0,1 1 0 0 0,0 0 0 0 0,0 0 0 0 0,-4 3 0 0 0,2 0-308 0 0,1-1 0 0 0,0 1 0 0 0,0 1 0 0 0,0-1 0 0 0,1 1 0 0 0,-1 0 1 0 0,1 0-1 0 0,1 0 0 0 0,-1 0 0 0 0,1 0 0 0 0,0 1 0 0 0,0 0 0 0 0,-1 8 0 0 0,3-12-6 0 0,0 0 0 0 0,0 0 0 0 0,0 1 1 0 0,1-1-1 0 0,-1 1 0 0 0,1-1 0 0 0,0 0 1 0 0,0 1-1 0 0,0-1 0 0 0,0 1 0 0 0,1-1 1 0 0,0 0-1 0 0,-1 1 0 0 0,1-1 0 0 0,0 0 1 0 0,1 0-1 0 0,-1 1 0 0 0,0-1 0 0 0,3 3 1 0 0,-2-4-4 0 0,-1 0 1 0 0,1-1 0 0 0,0 1 0 0 0,0 0-1 0 0,0-1 1 0 0,0 1 0 0 0,1-1 0 0 0,-1 1-1 0 0,0-1 1 0 0,1 0 0 0 0,-1 0 0 0 0,1 0-1 0 0,-1-1 1 0 0,1 1 0 0 0,-1 0 0 0 0,1-1-1 0 0,-1 0 1 0 0,1 1 0 0 0,-1-1 0 0 0,1 0-1 0 0,0-1 1 0 0,-1 1 0 0 0,1 0 0 0 0,-1-1-1 0 0,5 0 1 0 0,6-3-67 0 0,0 0 0 0 0,0 0 1 0 0,-1-1-1 0 0,0-1 0 0 0,0 0 0 0 0,0-1 0 0 0,-1 0 0 0 0,0 0 0 0 0,16-15 0 0 0,-21 17-85 0 0,0-1-1 0 0,0 0 0 0 0,0-1 1 0 0,-1 0-1 0 0,0 1 0 0 0,0-2 1 0 0,0 1-1 0 0,-1 0 0 0 0,-1-1 1 0 0,1 0-1 0 0,-1 0 0 0 0,0 0 1 0 0,-1 0-1 0 0,0 0 1 0 0,2-18-1 0 0,-4 23 109 0 0,0 0-1 0 0,-1 0 1 0 0,1 0 0 0 0,-1 0 0 0 0,0 0-1 0 0,0 0 1 0 0,0 0 0 0 0,0 0 0 0 0,-1 0-1 0 0,1 0 1 0 0,-1 0 0 0 0,0 1-1 0 0,1-1 1 0 0,-1 1 0 0 0,0-1 0 0 0,-1 1-1 0 0,1 0 1 0 0,-4-4 0 0 0,4 5 20 0 0,1 0-1 0 0,-1 0 1 0 0,0-1 0 0 0,1 1 0 0 0,-1 0 0 0 0,0 0-1 0 0,0 1 1 0 0,0-1 0 0 0,0 0 0 0 0,0 1-1 0 0,1-1 1 0 0,-1 1 0 0 0,0-1 0 0 0,0 1-1 0 0,0 0 1 0 0,-1 0 0 0 0,1 0 0 0 0,0 0 0 0 0,0 0-1 0 0,0 0 1 0 0,0 1 0 0 0,0-1 0 0 0,0 1-1 0 0,1-1 1 0 0,-1 1 0 0 0,0 0 0 0 0,0 0 0 0 0,0 0-1 0 0,-3 2 1 0 0,5-3 62 0 0,-1 1-1 0 0,0-1 1 0 0,1 0-1 0 0,-1 1 0 0 0,0 0 1 0 0,1-1-1 0 0,-1 1 1 0 0,1-1-1 0 0,-1 1 1 0 0,1 0-1 0 0,-1-1 1 0 0,1 1-1 0 0,-1 0 1 0 0,1-1-1 0 0,0 1 1 0 0,-1 0-1 0 0,1 0 1 0 0,0-1-1 0 0,0 1 1 0 0,0 0-1 0 0,-1 0 1 0 0,1 0-1 0 0,0-1 1 0 0,0 1-1 0 0,0 0 1 0 0,0 0-1 0 0,0 0 1 0 0,1-1-1 0 0,-1 2 1 0 0,1 0 96 0 0,0-1 0 0 0,0 1 0 0 0,0-1 0 0 0,0 0 0 0 0,0 1 0 0 0,0-1 0 0 0,0 0 0 0 0,1 0 0 0 0,-1 0 0 0 0,0 0 0 0 0,1 0 0 0 0,2 2 0 0 0,3 0 260 0 0,1 1 0 0 0,-1-1 0 0 0,1-1 0 0 0,13 4 0 0 0,-9-4-307 0 0,-1 0 1 0 0,1-1-1 0 0,-1-1 0 0 0,1 0 1 0 0,0 0-1 0 0,-1-1 1 0 0,22-5-1 0 0,-27 4-519 0 0,1 0-1 0 0,-1 0 1 0 0,0-1 0 0 0,0 0 0 0 0,0 0-1 0 0,0 0 1 0 0,-1-1 0 0 0,1 0 0 0 0,-1 0 0 0 0,0 0-1 0 0,0-1 1 0 0,0 0 0 0 0,-1 0 0 0 0,8-11-1 0 0,4-5-520 0 0,-13 21 2855 0 0,-8 14 1088 0 0,-48 131 1518 0 0,25-47-4465 0 0,10-14-3566 0 0,8 0-4506 0 0,9-79 4130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9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9618 0 0,'-26'61'7450'0'0,"23"-51"-6774"0"0,1 0-1 0 0,0 0 0 0 0,0 0 1 0 0,0 15-1 0 0,1-20-576 0 0,1 1 0 0 0,1-1-1 0 0,-1 1 1 0 0,1-1 0 0 0,0 1 0 0 0,0-1 0 0 0,1 1 0 0 0,-1-1-1 0 0,1 0 1 0 0,0 0 0 0 0,1 0 0 0 0,-1 0 0 0 0,1 0 0 0 0,0 0 0 0 0,0-1-1 0 0,1 1 1 0 0,-1-1 0 0 0,1 0 0 0 0,0 0 0 0 0,0 0 0 0 0,8 5 0 0 0,-8-6-64 0 0,1-1 0 0 0,-1 1 0 0 0,1-1 1 0 0,0 0-1 0 0,-1 0 0 0 0,1-1 1 0 0,0 1-1 0 0,0-1 0 0 0,0 0 1 0 0,0-1-1 0 0,0 1 0 0 0,0-1 1 0 0,0 0-1 0 0,0 0 0 0 0,1 0 1 0 0,-1-1-1 0 0,0 0 0 0 0,0 0 1 0 0,0 0-1 0 0,-1-1 0 0 0,1 1 1 0 0,0-1-1 0 0,0 0 0 0 0,-1-1 1 0 0,1 1-1 0 0,-1-1 0 0 0,0 0 1 0 0,6-4-1 0 0,-4 1-328 0 0,0 1 0 0 0,0-1 0 0 0,0 0 0 0 0,0-1 0 0 0,-1 1 0 0 0,0-1 0 0 0,6-11 1 0 0,-8 12-437 0 0,0 0 0 0 0,0-1 0 0 0,-1 1 0 0 0,0-1 0 0 0,0 1 0 0 0,0-1 0 0 0,-1 0 0 0 0,0 0 0 0 0,0-8 0 0 0,-1 11 124 0 0,-1 1 0 0 0,1-1 0 0 0,-1 0 0 0 0,0 0 0 0 0,0 0 0 0 0,0 1 0 0 0,-1-1 1 0 0,1 1-1 0 0,-1-1 0 0 0,0 1 0 0 0,0-1 0 0 0,0 1 0 0 0,0 0 0 0 0,-5-5 0 0 0,-10-10-2836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9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3785 0 0,'-5'6'1419'0'0,"0"1"0"0"0,0 0 0 0 0,0 0 1 0 0,1 0-1 0 0,0 0 0 0 0,-6 16 0 0 0,9-21-1167 0 0,1 0-1 0 0,-1 0 0 0 0,1 0 1 0 0,0 0-1 0 0,0 0 0 0 0,0-1 1 0 0,0 1-1 0 0,0 0 0 0 0,0 0 1 0 0,0 0-1 0 0,1 0 0 0 0,-1 0 1 0 0,1 0-1 0 0,-1-1 0 0 0,1 1 0 0 0,0 0 1 0 0,0 0-1 0 0,0-1 0 0 0,-1 1 1 0 0,2 0-1 0 0,-1-1 0 0 0,0 1 1 0 0,0-1-1 0 0,0 0 0 0 0,1 1 1 0 0,-1-1-1 0 0,1 0 0 0 0,-1 0 1 0 0,1 0-1 0 0,0 0 0 0 0,-1 0 1 0 0,1 0-1 0 0,0 0 0 0 0,-1 0 1 0 0,1-1-1 0 0,2 1 0 0 0,8 3-223 0 0,0 0 0 0 0,0-2 0 0 0,0 1 0 0 0,0-2 0 0 0,1 1 0 0 0,-1-2 0 0 0,0 1 0 0 0,1-2 0 0 0,-1 0-1 0 0,23-4 1 0 0,16-11-3444 0 0,-7-9-3997 0 0,-26 6 194 0 0,-10 8 3374 0 0</inkml:trace>
  <inkml:trace contextRef="#ctx0" brushRef="#br0" timeOffset="1">394 2 7994 0 0,'-2'8'2042'0'0,"0"0"0"0"0,-1 0 0 0 0,0 0 0 0 0,-8 13-1 0 0,-1-2 264 0 0,-26 32-1 0 0,24-34-1919 0 0,-23 35 0 0 0,37-52-395 0 0,0 0-1 0 0,0 0 0 0 0,0 1 0 0 0,0-1 0 0 0,0 0 1 0 0,0 0-1 0 0,-1 0 0 0 0,1 0 0 0 0,0 1 1 0 0,0-1-1 0 0,0 0 0 0 0,0 0 0 0 0,0 0 0 0 0,0 1 1 0 0,0-1-1 0 0,0 0 0 0 0,0 0 0 0 0,0 0 1 0 0,0 1-1 0 0,0-1 0 0 0,0 0 0 0 0,0 0 0 0 0,0 0 1 0 0,0 0-1 0 0,0 1 0 0 0,0-1 0 0 0,0 0 1 0 0,0 0-1 0 0,0 0 0 0 0,0 1 0 0 0,0-1 0 0 0,0 0 1 0 0,1 0-1 0 0,-1 0 0 0 0,0 0 0 0 0,0 1 1 0 0,0-1-1 0 0,0 0 0 0 0,0 0 0 0 0,0 0 1 0 0,1 0-1 0 0,-1 0 0 0 0,0 0 0 0 0,0 1 0 0 0,0-1 1 0 0,1 0-1 0 0,-1 0 0 0 0,0 0 0 0 0,0 0 1 0 0,16-1-167 0 0,29-12 220 0 0,-34 9-116 0 0,24-3-603 0 0,-24 5-258 0 0,0 0 1 0 0,-1-1-1 0 0,0 0 1 0 0,10-5 0 0 0,-17 7 75 0 0,0-1 1 0 0,0 1 0 0 0,0-1 0 0 0,0 0 0 0 0,-1 0-1 0 0,1-1 1 0 0,-1 1 0 0 0,1 0 0 0 0,-1-1 0 0 0,3-3-1 0 0,4-8-4485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1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0 17380 0 0,'-25'36'5280'0'0,"-6"22"-3389"0"0,27-49-1880 0 0,1 1 0 0 0,0-1 1 0 0,0 0-1 0 0,1 1 0 0 0,0-1 1 0 0,1 1-1 0 0,0 0 0 0 0,1-1 1 0 0,0 13-1 0 0,0-21 4 0 0,0 1 0 0 0,1-1 0 0 0,-1 0 0 0 0,0 0 0 0 0,0 0 0 0 0,1 0 0 0 0,-1 0 0 0 0,1 1 0 0 0,-1-1 0 0 0,1 0 0 0 0,-1 0 0 0 0,1 0 1 0 0,0 0-1 0 0,-1 0 0 0 0,1-1 0 0 0,0 1 0 0 0,0 0 0 0 0,0 0 0 0 0,0 0 0 0 0,0-1 0 0 0,0 1 0 0 0,0 0 0 0 0,1 0 0 0 0,1 0 15 0 0,0 0-1 0 0,-1 0 1 0 0,1-1-1 0 0,0 1 1 0 0,0-1 0 0 0,0 1-1 0 0,-1-1 1 0 0,1 0-1 0 0,5-1 1 0 0,0 0-17 0 0,0 0 0 0 0,-1-1 1 0 0,1 0-1 0 0,0 0 0 0 0,-1-1 0 0 0,11-4 0 0 0,-13 4-76 0 0,-1-1 0 0 0,1 1-1 0 0,-1-1 1 0 0,0 0-1 0 0,0 0 1 0 0,0-1 0 0 0,0 1-1 0 0,-1-1 1 0 0,0 0-1 0 0,0 0 1 0 0,0 0 0 0 0,0 0-1 0 0,-1 0 1 0 0,0-1-1 0 0,0 1 1 0 0,0-1 0 0 0,-1 1-1 0 0,2-12 1 0 0,-3 14 13 0 0,0 0 1 0 0,1 0-1 0 0,-1 1 1 0 0,0-1-1 0 0,-1 0 1 0 0,1 0-1 0 0,0 0 1 0 0,-1 1-1 0 0,1-1 0 0 0,-1 0 1 0 0,0 1-1 0 0,0-1 1 0 0,0 0-1 0 0,-1 1 1 0 0,1-1-1 0 0,0 1 1 0 0,-1 0-1 0 0,0 0 1 0 0,1-1-1 0 0,-1 1 1 0 0,0 0-1 0 0,0 0 1 0 0,0 0-1 0 0,0 1 1 0 0,-1-1-1 0 0,1 1 0 0 0,0-1 1 0 0,-1 1-1 0 0,1-1 1 0 0,-1 1-1 0 0,0 0 1 0 0,1 0-1 0 0,-1 1 1 0 0,0-1-1 0 0,1 0 1 0 0,-1 1-1 0 0,0 0 1 0 0,0 0-1 0 0,1 0 1 0 0,-5 0-1 0 0,1 0-21 0 0,0 1 0 0 0,0 0 0 0 0,0 1 0 0 0,-1 0 0 0 0,1-1 0 0 0,0 2-1 0 0,1-1 1 0 0,-1 1 0 0 0,0 0 0 0 0,1 0 0 0 0,0 0 0 0 0,-9 8 0 0 0,-5 4-4 0 0,-30 33 1 0 0,43-43 192 0 0,1 1 1 0 0,0 0-1 0 0,0 1 1 0 0,0-1-1 0 0,1 1 1 0 0,0 0-1 0 0,0 0 1 0 0,-5 14 0 0 0,9-18-23 0 0,-1-1 1 0 0,1 1 0 0 0,0-1-1 0 0,-1 1 1 0 0,1-1 0 0 0,0 1 0 0 0,0-1-1 0 0,1 1 1 0 0,-1-1 0 0 0,0 1-1 0 0,1-1 1 0 0,0 1 0 0 0,-1-1 0 0 0,1 0-1 0 0,0 1 1 0 0,0-1 0 0 0,0 0 0 0 0,1 0-1 0 0,-1 0 1 0 0,1 1 0 0 0,-1-1-1 0 0,1-1 1 0 0,-1 1 0 0 0,1 0 0 0 0,0 0-1 0 0,0-1 1 0 0,0 1 0 0 0,0-1 0 0 0,0 1-1 0 0,0-1 1 0 0,4 2 0 0 0,6 2-39 0 0,0 0 1 0 0,0 0-1 0 0,1-1 1 0 0,-1-1 0 0 0,1 0-1 0 0,0-1 1 0 0,22 2-1 0 0,-21-4-1397 0 0,1 0 0 0 0,0 0 0 0 0,23-5 0 0 0,-30 3 103 0 0,0-4-5009 0 0,-8 6 6048 0 0,0-1 0 0 0,0 1 0 0 0,0 0 0 0 0,0-1 0 0 0,0 1 0 0 0,0 0-1 0 0,0-1 1 0 0,0 1 0 0 0,0 0 0 0 0,-1-1 0 0 0,1 1 0 0 0,0 0 0 0 0,0-1 0 0 0,0 1-1 0 0,0 0 1 0 0,0-1 0 0 0,-1 1 0 0 0,1 0 0 0 0,0 0 0 0 0,0-1 0 0 0,0 1 0 0 0,-1 0-1 0 0,1 0 1 0 0,0-1 0 0 0,0 1 0 0 0,-1 0 0 0 0,1 0 0 0 0,0 0 0 0 0,-1-1 0 0 0,1 1 0 0 0,0 0-1 0 0,0 0 1 0 0,-1 0 0 0 0,1 0 0 0 0,0 0 0 0 0,-1 0 0 0 0,1 0 0 0 0,0 0 0 0 0,-1 0-1 0 0,1-1 1 0 0,0 2 0 0 0,-1-1 0 0 0,0 0 0 0 0,-7-1-3052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2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6161 0 0,'2'5'10026'0'0,"7"-2"-5639"0"0,20 0-3610 0 0,-18-2 463 0 0,4 1-776 0 0,44 8 87 0 0,-55-9-537 0 0,0 0 1 0 0,-1 0 0 0 0,1 1 0 0 0,0-1-1 0 0,-1 1 1 0 0,1 0 0 0 0,-1 0 0 0 0,1 0-1 0 0,-1 0 1 0 0,0 0 0 0 0,5 5-1 0 0,-7-6-20 0 0,-1 1-1 0 0,1-1 0 0 0,-1 0 0 0 0,1 0 0 0 0,-1 0 0 0 0,1 0 1 0 0,-1 1-1 0 0,0-1 0 0 0,1 0 0 0 0,-1 0 0 0 0,0 1 0 0 0,0-1 1 0 0,0 0-1 0 0,0 0 0 0 0,0 1 0 0 0,0-1 0 0 0,-1 0 1 0 0,1 1-1 0 0,0-1 0 0 0,-1 0 0 0 0,0 2 0 0 0,-15 31 51 0 0,2-2 1180 0 0,13-29-1176 0 0,1-1 0 0 0,0 1 0 0 0,0-1 0 0 0,1 1 0 0 0,-1-1 0 0 0,1 1 1 0 0,-1-1-1 0 0,1 1 0 0 0,0-1 0 0 0,-1 0 0 0 0,1 1 0 0 0,0-1 0 0 0,1 0 0 0 0,-1 0 0 0 0,0 0 0 0 0,1 0 0 0 0,-1 0 0 0 0,1 0 1 0 0,0 0-1 0 0,-1 0 0 0 0,1 0 0 0 0,0-1 0 0 0,0 1 0 0 0,0-1 0 0 0,0 0 0 0 0,1 1 0 0 0,-1-1 0 0 0,0 0 0 0 0,0 0 1 0 0,4 1-1 0 0,3 1-597 0 0,-1-1 0 0 0,0 0 0 0 0,1 0 0 0 0,-1 0 0 0 0,1-1 0 0 0,-1 0 0 0 0,15-1 0 0 0,-17-1-442 0 0,0 1 0 0 0,0-1 0 0 0,1 0 0 0 0,-1 0 0 0 0,0-1-1 0 0,6-2 1 0 0,-9 3 309 0 0,-1 0-1 0 0,1-1 1 0 0,-1 0-1 0 0,1 1 1 0 0,-1-1-1 0 0,0 0 1 0 0,0 0-1 0 0,0 0 1 0 0,0-1-1 0 0,0 1 1 0 0,0 0-1 0 0,0-1 1 0 0,-1 0-1 0 0,3-4 1 0 0,5-11-2814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20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10130 0 0,'6'3'8798'0'0,"4"-1"-4482"0"0,27-3-4727 0 0,-23 1 1170 0 0,75 3-665 0 0,-97-1-130 0 0,1 0-1 0 0,-1 1 0 0 0,1 0 0 0 0,0 0 0 0 0,0 0 0 0 0,0 1 0 0 0,-6 5 0 0 0,8-6 31 0 0,-2 1 121 0 0,0 1-1 0 0,0 0 1 0 0,0 1 0 0 0,1 0-1 0 0,-1 0 1 0 0,1 0 0 0 0,1 1 0 0 0,-1 0-1 0 0,1 0 1 0 0,1 0 0 0 0,-1 1-1 0 0,1-1 1 0 0,0 1 0 0 0,1 0-1 0 0,0 0 1 0 0,0 1 0 0 0,1-1-1 0 0,0 1 1 0 0,0-1 0 0 0,0 16 0 0 0,2-20-83 0 0,1-1 0 0 0,0 1 0 0 0,0-1 0 0 0,1 1 1 0 0,-1-1-1 0 0,1 0 0 0 0,-1 1 0 0 0,1-1 0 0 0,0 0 1 0 0,0 0-1 0 0,0 0 0 0 0,1-1 0 0 0,-1 1 0 0 0,1 0 1 0 0,-1-1-1 0 0,1 0 0 0 0,0 1 0 0 0,0-1 0 0 0,0 0 1 0 0,0-1-1 0 0,1 1 0 0 0,-1 0 0 0 0,6 1 1 0 0,4 2-162 0 0,-1-1 1 0 0,1 0 0 0 0,0-1 0 0 0,-1 0 0 0 0,19 1 0 0 0,-27-4-12 0 0,0 1 0 0 0,0-1 0 0 0,0-1 0 0 0,0 1 0 0 0,0 0 0 0 0,-1-1 0 0 0,1 0 0 0 0,0 0 0 0 0,0 0 0 0 0,0-1 1 0 0,5-2-1 0 0,-5 2-411 0 0,-1-1 1 0 0,1 1 0 0 0,-1-1-1 0 0,0 1 1 0 0,0-1 0 0 0,0 0-1 0 0,0 0 1 0 0,-1-1 0 0 0,5-5-1 0 0,-3 0-1014 0 0,0 0-1 0 0,0 0 0 0 0,-1 0 0 0 0,0 0 1 0 0,0-1-1 0 0,-1 1 0 0 0,-1-1 0 0 0,2-17 1 0 0,-1 4-1631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35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 5209 0 0,'-2'-24'6512'0'0,"3"23"-6378"0"0,-1 1 0 0 0,0-1 0 0 0,0 1 0 0 0,0-1 0 0 0,1 1 0 0 0,-1 0 0 0 0,0-1 0 0 0,1 1 0 0 0,-1-1 0 0 0,0 1 0 0 0,1-1 0 0 0,-1 1 0 0 0,0 0 0 0 0,1-1 0 0 0,-1 1 0 0 0,1 0 0 0 0,-1 0 0 0 0,1-1 0 0 0,-1 1 0 0 0,1 0 0 0 0,-1 0 0 0 0,1 0 0 0 0,-1-1 0 0 0,2 1 0 0 0,0 0-44 0 0,1 1 1 0 0,0-1 0 0 0,-1 0-1 0 0,1 1 1 0 0,-1 0-1 0 0,1-1 1 0 0,-1 1 0 0 0,1 0-1 0 0,-1 0 1 0 0,1 1 0 0 0,-1-1-1 0 0,4 3 1 0 0,15 10-58 0 0,1-1-1 0 0,0-1 1 0 0,24 8 0 0 0,-33-15-7 0 0,-1-1 1 0 0,1-1-1 0 0,0 0 1 0 0,1-1-1 0 0,-1 0 1 0 0,0-1-1 0 0,19-1 1 0 0,-23-1-302 0 0,24 3 1324 0 0,-32-2-1093 0 0,-1 0 1 0 0,1 0 0 0 0,-1 0 0 0 0,0 0 0 0 0,1 0 0 0 0,-1 1-1 0 0,1-1 1 0 0,-1 0 0 0 0,0 0 0 0 0,1 1 0 0 0,-1-1 0 0 0,0 0-1 0 0,1 1 1 0 0,-1-1 0 0 0,0 0 0 0 0,1 1 0 0 0,-1-1-1 0 0,0 0 1 0 0,0 1 0 0 0,0-1 0 0 0,1 1 0 0 0,-1-1 0 0 0,0 0-1 0 0,0 1 1 0 0,-6 16-4208 0 0,-16 1-1717 0 0,9-6 1933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21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5913 0 0,'2'5'14497'0'0,"26"1"-10716"0"0,38 5-3904 0 0,-56-10 148 0 0,-7 0-14 0 0,1-1 0 0 0,-1 1 0 0 0,0-1 1 0 0,1 0-1 0 0,-1 0 0 0 0,0 0 0 0 0,1 0 1 0 0,-1 0-1 0 0,4-2 0 0 0,-9 1-3 0 0,-1-1-1 0 0,1 1 1 0 0,0 0-1 0 0,-1 0 1 0 0,1 0-1 0 0,-1 0 0 0 0,0 0 1 0 0,1 1-1 0 0,-5-1 1 0 0,-3 1 63 0 0,1 1 1 0 0,0 1-1 0 0,-1-1 1 0 0,1 1-1 0 0,0 1 1 0 0,0 0-1 0 0,0 0 1 0 0,0 1-1 0 0,1 0 1 0 0,-1 0-1 0 0,1 1 1 0 0,-10 8-1 0 0,13-10-54 0 0,-1 1 0 0 0,2 1 0 0 0,-1-1 0 0 0,0 1 0 0 0,1-1 1 0 0,0 1-1 0 0,0 1 0 0 0,1-1 0 0 0,-1 0 0 0 0,1 1 0 0 0,0 0 0 0 0,0 0 0 0 0,1 0 0 0 0,0 0 0 0 0,0 0 0 0 0,1 0 1 0 0,-1 1-1 0 0,1-1 0 0 0,0 9 0 0 0,1-12-24 0 0,0-1 1 0 0,0 1-1 0 0,0 0 1 0 0,0-1-1 0 0,0 1 0 0 0,1 0 1 0 0,-1-1-1 0 0,1 1 1 0 0,0-1-1 0 0,0 1 1 0 0,0-1-1 0 0,0 1 1 0 0,0-1-1 0 0,1 0 0 0 0,-1 1 1 0 0,1-1-1 0 0,-1 0 1 0 0,1 0-1 0 0,0 0 1 0 0,0 0-1 0 0,0 0 1 0 0,0-1-1 0 0,0 1 0 0 0,0-1 1 0 0,0 1-1 0 0,1-1 1 0 0,-1 0-1 0 0,1 1 1 0 0,-1-1-1 0 0,1-1 0 0 0,-1 1 1 0 0,1 0-1 0 0,-1 0 1 0 0,1-1-1 0 0,0 0 1 0 0,-1 1-1 0 0,1-1 1 0 0,3-1-1 0 0,1 1-435 0 0,0 0 0 0 0,0-1 0 0 0,0 0 0 0 0,0-1 0 0 0,0 1 0 0 0,0-1 1 0 0,-1-1-1 0 0,1 1 0 0 0,-1-1 0 0 0,0 0 0 0 0,1-1 0 0 0,-1 1 0 0 0,9-8 0 0 0,-2-2-1918 0 0,-1 0 1 0 0,0-1-1 0 0,-1 0 1 0 0,-1 0-1 0 0,15-28 0 0 0,-4 0 1562 0 0,-4 1 4240 0 0,-27 68 5655 0 0,1 3-4019 0 0,0-2-3969 0 0,2 0 1 0 0,1 1-1 0 0,-3 38 1 0 0,8-66-1087 0 0,1 0 0 0 0,0 0 1 0 0,0 0-1 0 0,0 0 0 0 0,0 0 1 0 0,1-1-1 0 0,-1 1 0 0 0,0 0 0 0 0,0 0 1 0 0,0 0-1 0 0,1 0 0 0 0,-1-1 1 0 0,0 1-1 0 0,1 0 0 0 0,-1 0 0 0 0,1 0 1 0 0,-1-1-1 0 0,1 1 0 0 0,-1 0 0 0 0,1-1 1 0 0,-1 1-1 0 0,1-1 0 0 0,0 1 1 0 0,-1-1-1 0 0,1 1 0 0 0,0-1 0 0 0,0 1 1 0 0,1 0-1 0 0,1 0-30 0 0,-1-1 1 0 0,1 1-1 0 0,0-1 1 0 0,-1 1-1 0 0,1-1 1 0 0,0 0-1 0 0,0 0 0 0 0,-1 0 1 0 0,5-1-1 0 0,4-1-462 0 0,-1 0 0 0 0,0-1 0 0 0,0 0 0 0 0,11-6 0 0 0,-11 4-622 0 0,1-1 1 0 0,-1 0 0 0 0,-1 0 0 0 0,1-2 0 0 0,-1 1 0 0 0,0-1 0 0 0,10-11 0 0 0,-14 13 734 0 0,-1-1 1 0 0,1 1-1 0 0,-1-1 1 0 0,7-13-1 0 0,-9 14 805 0 0,0 1-1 0 0,0-1 1 0 0,-1 1-1 0 0,0-1 1 0 0,0 0-1 0 0,0 0 0 0 0,0-7 1 0 0,-3 28 6172 0 0,-7 17-4653 0 0,-1 4-1729 0 0,4-8-119 0 0,1-9-421 0 0,1 1 1 0 0,0-1-1 0 0,2 1 0 0 0,0-1 0 0 0,1 1 0 0 0,4 39 1 0 0,2-45-1082 0 0,-1-7-1960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21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10226 0 0,'4'1'847'0'0,"0"0"0"0"0,1 1-1 0 0,-1-1 1 0 0,0 1 0 0 0,0 0 0 0 0,0 0-1 0 0,0 1 1 0 0,-1-1 0 0 0,1 1 0 0 0,3 3-1 0 0,-6-5-707 0 0,0 0 0 0 0,0 1 0 0 0,0-1-1 0 0,0 0 1 0 0,0 1 0 0 0,-1-1 0 0 0,1 1 0 0 0,0-1-1 0 0,-1 1 1 0 0,1-1 0 0 0,-1 1 0 0 0,1-1-1 0 0,-1 1 1 0 0,0 0 0 0 0,0-1 0 0 0,0 1 0 0 0,0-1-1 0 0,0 1 1 0 0,0 0 0 0 0,0-1 0 0 0,0 1-1 0 0,-1 0 1 0 0,1-1 0 0 0,-1 1 0 0 0,1-1-1 0 0,-1 1 1 0 0,0-1 0 0 0,1 1 0 0 0,-1-1 0 0 0,0 0-1 0 0,-1 2 1 0 0,2-2-170 0 0,0-1 0 0 0,-1 0 0 0 0,1 0-1 0 0,0 0 1 0 0,0 0 0 0 0,0 1 0 0 0,0-1 0 0 0,0 0-1 0 0,-1 0 1 0 0,1 0 0 0 0,0 0 0 0 0,0 0 0 0 0,0 0 0 0 0,-1 1-1 0 0,1-1 1 0 0,0 0 0 0 0,0 0 0 0 0,0 0 0 0 0,-1 0-1 0 0,1 0 1 0 0,0 0 0 0 0,0 0 0 0 0,0 0 0 0 0,-1 0-1 0 0,1 0 1 0 0,0 0 0 0 0,0 0 0 0 0,0 0 0 0 0,-1 0 0 0 0,1 0-1 0 0,0 0 1 0 0,0 0 0 0 0,0 0 0 0 0,-1 0 0 0 0,1-1-1 0 0,0 1 1 0 0,0 0 0 0 0,0 0 0 0 0,-1 0 0 0 0,1 0-1 0 0,0 0 1 0 0,0 0 0 0 0,0-1 0 0 0,0 1 0 0 0,0 0 0 0 0,-1 0-1 0 0,1 0 1 0 0,0-1 0 0 0,0 1 0 0 0,0 0 0 0 0,0 0-1 0 0,0 0 1 0 0,0 0 0 0 0,0-1 0 0 0,0 1 0 0 0,0 0-1 0 0,0 0 1 0 0,0-1 0 0 0,0 1 0 0 0,0 0 0 0 0,0 0 0 0 0,0 0-1 0 0,0-1 1 0 0,0 1 0 0 0,0 0 0 0 0,0 0 0 0 0,0 0-1 0 0,0-1 1 0 0,0 1 0 0 0,-5-27-6573 0 0,2 11-1216 0 0,0 7 2935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0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 1856 0 0,'-5'2'896'0'0,"0"1"0"0"0,1 0 0 0 0,-1 1 0 0 0,1-1 0 0 0,0 1 0 0 0,0 0 0 0 0,0 0 0 0 0,1 0 0 0 0,-1 0 0 0 0,1 1 0 0 0,-3 5-1 0 0,1-3 378 0 0,1 0 0 0 0,-1-1 0 0 0,-1 0 0 0 0,-9 10 0 0 0,5-8-1159 0 0,1 0 0 0 0,0 1 1 0 0,0 0-1 0 0,1 0 0 0 0,0 1 0 0 0,1 0 0 0 0,0 0 0 0 0,1 1 1 0 0,-9 18-1 0 0,12-23-135 0 0,1 0 0 0 0,0 0 0 0 0,0 0 0 0 0,1 0 0 0 0,0 0 0 0 0,0 1 0 0 0,0-1 1 0 0,1 0-1 0 0,0 0 0 0 0,0 1 0 0 0,1-1 0 0 0,-1 0 0 0 0,2 0 0 0 0,-1 1 0 0 0,0-1 0 0 0,1 0 0 0 0,0 0 1 0 0,1 0-1 0 0,-1-1 0 0 0,6 10 0 0 0,14 17-134 0 0,0 0 0 0 0,2-2 0 0 0,56 54 0 0 0,-46-59-2427 0 0,-32-24 2088 0 0,0 0 0 0 0,-1 0 0 0 0,1 0 0 0 0,0-1 0 0 0,0 1 0 0 0,0-1 0 0 0,0 1 0 0 0,0-1 1 0 0,0 0-1 0 0,0 0 0 0 0,0 0 0 0 0,-1 0 0 0 0,1 0 0 0 0,0 0 0 0 0,0 0 0 0 0,0-1 0 0 0,0 1 1 0 0,0-1-1 0 0,3-1 0 0 0,5-2-3781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0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7178 0 0,'32'-1'9583'0'0,"-13"1"-8541"0"0,0 2-1 0 0,21 4 1 0 0,-32-5-1081 0 0,0 1 1 0 0,0 0-1 0 0,0 0 0 0 0,0 0 1 0 0,-1 1-1 0 0,1 1 0 0 0,-1-1 0 0 0,0 1 1 0 0,1 0-1 0 0,-2 1 0 0 0,1-1 1 0 0,-1 2-1 0 0,1-1 0 0 0,9 11 0 0 0,-14-13-74 0 0,-1 1-1 0 0,1-1 0 0 0,-1 0 0 0 0,0 1 0 0 0,0-1 0 0 0,0 1 1 0 0,0-1-1 0 0,0 1 0 0 0,-1-1 0 0 0,0 1 0 0 0,1 0 1 0 0,-1-1-1 0 0,-1 1 0 0 0,1-1 0 0 0,0 1 0 0 0,-2 4 0 0 0,-8 25-4676 0 0,-4-4-3738 0 0,7-18 5324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0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16 4385 0 0,'-1'0'305'0'0,"0"0"0"0"0,0 1 1 0 0,1-1-1 0 0,-1 0 0 0 0,0 1 1 0 0,0-1-1 0 0,1 1 0 0 0,-1-1 0 0 0,0 1 1 0 0,1-1-1 0 0,-1 1 0 0 0,1 0 0 0 0,-1-1 1 0 0,0 1-1 0 0,1 0 0 0 0,0-1 1 0 0,-1 1-1 0 0,1 0 0 0 0,-1 0 0 0 0,1-1 1 0 0,0 1-1 0 0,-1 0 0 0 0,1 0 0 0 0,0 0 1 0 0,0-1-1 0 0,0 1 0 0 0,0 0 0 0 0,0 0 1 0 0,0 0-1 0 0,0 0 0 0 0,0 1 1 0 0,1-2-80 0 0,0 1 0 0 0,0 0 0 0 0,0-1 1 0 0,1 1-1 0 0,-1-1 0 0 0,0 0 1 0 0,0 1-1 0 0,1-1 0 0 0,-1 0 1 0 0,0 0-1 0 0,0 0 0 0 0,1 1 0 0 0,-1-1 1 0 0,0-1-1 0 0,0 1 0 0 0,1 0 1 0 0,-1 0-1 0 0,0 0 0 0 0,0-1 1 0 0,1 1-1 0 0,0-1 0 0 0,92-18 527 0 0,-30 11-2989 0 0,-19 0-4481 0 0,-21 4 274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1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6249 0 0,'0'2'415'0'0,"1"0"-1"0"0,-1-1 0 0 0,1 1 0 0 0,0-1 0 0 0,0 1 1 0 0,-1-1-1 0 0,1 1 0 0 0,0-1 0 0 0,0 0 1 0 0,0 1-1 0 0,1-1 0 0 0,-1 0 0 0 0,0 0 0 0 0,0 0 1 0 0,1 0-1 0 0,-1 0 0 0 0,0 0 0 0 0,3 1 1 0 0,0 0-25 0 0,0-1 0 0 0,0 1 0 0 0,0-1 1 0 0,0 0-1 0 0,0-1 0 0 0,0 1 0 0 0,6 0 1 0 0,8-2-220 0 0,-1 0 0 0 0,32-6 0 0 0,-36 4 226 0 0,8 1-48 0 0,-27 5-442 0 0,-37 10-425 0 0,30-9 552 0 0,5-1-51 0 0,1 0 0 0 0,-1 0 0 0 0,0 1-1 0 0,1 0 1 0 0,0 1 0 0 0,0 0 0 0 0,0 0 0 0 0,1 0 0 0 0,-1 1 0 0 0,1 0 0 0 0,1 0 0 0 0,-7 8 0 0 0,10-11 18 0 0,-1 0 1 0 0,1 1-1 0 0,0-1 1 0 0,0 1 0 0 0,1-1-1 0 0,-1 1 1 0 0,1 0-1 0 0,-1-1 1 0 0,1 1-1 0 0,1 0 1 0 0,-1 0 0 0 0,0 0-1 0 0,1 0 1 0 0,0 0-1 0 0,0 0 1 0 0,0 0 0 0 0,0 0-1 0 0,1 0 1 0 0,-1-1-1 0 0,1 1 1 0 0,0 0 0 0 0,0 0-1 0 0,1 0 1 0 0,-1-1-1 0 0,1 1 1 0 0,-1 0 0 0 0,1-1-1 0 0,3 4 1 0 0,-2-3 40 0 0,0 0 1 0 0,0-1-1 0 0,0 1 1 0 0,0-1-1 0 0,0 0 0 0 0,1 0 1 0 0,-1-1-1 0 0,1 1 1 0 0,0 0-1 0 0,0-1 1 0 0,0 0-1 0 0,0 0 0 0 0,0 0 1 0 0,1-1-1 0 0,4 2 1 0 0,-3-2-293 0 0,-1-1-1 0 0,0 1 1 0 0,1-1 0 0 0,-1 0 0 0 0,1 0 0 0 0,-1-1 0 0 0,1 1 0 0 0,-1-1-1 0 0,1 0 1 0 0,-1-1 0 0 0,8-2 0 0 0,-6 1-300 0 0,0 0 0 0 0,0-1 1 0 0,-1 0-1 0 0,1 0 0 0 0,-1 0 0 0 0,0-1 0 0 0,0 0 0 0 0,0 0 1 0 0,-1-1-1 0 0,1 1 0 0 0,-1-1 0 0 0,-1 0 0 0 0,1-1 1 0 0,-1 1-1 0 0,0-1 0 0 0,-1 0 0 0 0,1 0 0 0 0,1-7 0 0 0,-4 12 497 0 0,-1 0 0 0 0,1 0-1 0 0,-1 0 1 0 0,1 0 0 0 0,-1 0 0 0 0,0 0-1 0 0,0 0 1 0 0,0 0 0 0 0,0 0-1 0 0,0 0 1 0 0,-1 0 0 0 0,1 0-1 0 0,-1 0 1 0 0,1 0 0 0 0,-1 0 0 0 0,0 0-1 0 0,0 1 1 0 0,1-1 0 0 0,-1 0-1 0 0,-2-2 1 0 0,-1 0 63 0 0,0-1 1 0 0,0 1-1 0 0,-1 0 1 0 0,1 0-1 0 0,-8-4 0 0 0,8 5 900 0 0,-1-1 1 0 0,0 1-1 0 0,1-1 0 0 0,0 0 0 0 0,-7-9 0 0 0,22 13 4164 0 0,19 7-4204 0 0,-8-2-394 0 0,-1-1 1 0 0,1-1-1 0 0,27 1 1 0 0,-90-9-2568 0 0,30 6 2250 0 0,0 1 1 0 0,0 0 0 0 0,0 1-1 0 0,0 0 1 0 0,1 1 0 0 0,-1 0-1 0 0,1 1 1 0 0,-10 6 0 0 0,14-8-75 0 0,1 0 1 0 0,0 1-1 0 0,1-1 1 0 0,-1 1 0 0 0,1 1-1 0 0,0-1 1 0 0,-6 8-1 0 0,8-10-58 0 0,1 0-1 0 0,-1 1 1 0 0,1 0 0 0 0,0-1-1 0 0,-1 1 1 0 0,1 0-1 0 0,1 0 1 0 0,-1-1 0 0 0,0 1-1 0 0,1 0 1 0 0,-1 0-1 0 0,1 0 1 0 0,0 0 0 0 0,0 0-1 0 0,1 5 1 0 0,0-5 10 0 0,0 0 0 0 0,0-1 0 0 0,0 1 1 0 0,0 0-1 0 0,1-1 0 0 0,-1 0 0 0 0,1 1 0 0 0,0-1 1 0 0,-1 0-1 0 0,1 0 0 0 0,0 0 0 0 0,1 0 0 0 0,-1 0 1 0 0,0 0-1 0 0,0-1 0 0 0,1 1 0 0 0,-1-1 0 0 0,1 0 1 0 0,-1 1-1 0 0,1-1 0 0 0,0 0 0 0 0,-1 0 0 0 0,1-1 1 0 0,0 1-1 0 0,0-1 0 0 0,3 1 0 0 0,4 1-386 0 0,0-1 0 0 0,1 0 0 0 0,-1-1-1 0 0,1 0 1 0 0,19-3 0 0 0,-21 1-376 0 0,-1 0-1 0 0,1-1 1 0 0,-1 0-1 0 0,1-1 1 0 0,-1 0 0 0 0,0 0-1 0 0,0-1 1 0 0,-1 0 0 0 0,14-12-1 0 0,-18 14 567 0 0,0 0 0 0 0,0 0 0 0 0,0-1 0 0 0,0 1-1 0 0,0-1 1 0 0,-1 0 0 0 0,1 0 0 0 0,-1 0-1 0 0,3-8 1 0 0,-4 10 411 0 0,-1-1 0 0 0,1 1 1 0 0,-1-1-1 0 0,0 1 0 0 0,1-1 0 0 0,-1 0 0 0 0,0 1 0 0 0,-1-1 0 0 0,1 0 0 0 0,0 1 0 0 0,-1-1 1 0 0,1 1-1 0 0,-1-1 0 0 0,0 1 0 0 0,0-1 0 0 0,0 1 0 0 0,0-1 0 0 0,-2-1 0 0 0,-1 15 5251 0 0,-2 17-4204 0 0,3-3-879 0 0,1-10-393 0 0,0 1 0 0 0,0 0 0 0 0,2 0 0 0 0,0 0-1 0 0,1 0 1 0 0,4 26 0 0 0,-5-41-41 0 0,1 0-1 0 0,-1 0 1 0 0,0 0-1 0 0,0-1 1 0 0,1 1 0 0 0,-1 0-1 0 0,1 0 1 0 0,-1 0 0 0 0,1-1-1 0 0,-1 1 1 0 0,1 0 0 0 0,-1-1-1 0 0,1 1 1 0 0,0 0-1 0 0,-1-1 1 0 0,1 1 0 0 0,0-1-1 0 0,-1 1 1 0 0,1-1 0 0 0,0 1-1 0 0,0-1 1 0 0,0 0 0 0 0,-1 1-1 0 0,1-1 1 0 0,0 0-1 0 0,0 0 1 0 0,0 1 0 0 0,0-1-1 0 0,0 0 1 0 0,0 0 0 0 0,-1 0-1 0 0,1 0 1 0 0,0 0 0 0 0,0 0-1 0 0,0 0 1 0 0,0-1-1 0 0,0 1 1 0 0,0 0 0 0 0,-1 0-1 0 0,1-1 1 0 0,0 1 0 0 0,0 0-1 0 0,0-1 1 0 0,-1 1 0 0 0,1-1-1 0 0,0 1 1 0 0,0-1-1 0 0,-1 0 1 0 0,2 0 0 0 0,7-6-479 0 0,-1 0 0 0 0,1 0 1 0 0,9-11-1 0 0,-8 7-815 0 0,26-25-2737 0 0,20-19-1627 0 0,-21 33 13780 0 0,-38 31-4101 0 0,-1 24-3491 0 0,3-23 408 0 0,-7 27-337 0 0,6-31-747 0 0,-1 1 1 0 0,2 0-1 0 0,-1 0 0 0 0,1 0 1 0 0,0 0-1 0 0,1 0 0 0 0,0 0 1 0 0,0 0-1 0 0,0 0 0 0 0,2 11 1 0 0,-1-17-295 0 0,0-1-1 0 0,0 1 1 0 0,-1-1 0 0 0,1 1 0 0 0,0 0 0 0 0,0-1 0 0 0,0 0 0 0 0,-1 1 0 0 0,1-1 0 0 0,0 1-1 0 0,0-1 1 0 0,0 0 0 0 0,0 0 0 0 0,0 1 0 0 0,0-1 0 0 0,0 0 0 0 0,0 0 0 0 0,0 0 0 0 0,0 0-1 0 0,-1 0 1 0 0,1 0 0 0 0,0-1 0 0 0,0 1 0 0 0,0 0 0 0 0,0 0 0 0 0,0-1 0 0 0,0 1 0 0 0,0 0-1 0 0,1-2 1 0 0,-1 2 273 0 0,10-5-3549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2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 6369 0 0,'-2'-4'3452'0'0,"2"4"-3021"0"0,0-1 1 0 0,0 1-1 0 0,0-1 1 0 0,0 1-1 0 0,-1-1 0 0 0,1 1 1 0 0,0-1-1 0 0,0 0 1 0 0,0 1-1 0 0,0-1 1 0 0,0 1-1 0 0,1-1 0 0 0,0-3 3021 0 0,0 3-3021 0 0,15 2 5265 0 0,-1 1-6664 0 0,-5-2 976 0 0,1 1 0 0 0,-1 1 0 0 0,0 0 0 0 0,0 0 0 0 0,0 1 0 0 0,0 0 0 0 0,0 1 0 0 0,-1 0 0 0 0,10 5 1 0 0,-15-6-16 0 0,-1-1 0 0 0,1 1 0 0 0,-1 0 0 0 0,0 0 0 0 0,0 0 0 0 0,0 0 0 0 0,0 1 0 0 0,-1-1 0 0 0,1 1 0 0 0,-1-1 1 0 0,0 1-1 0 0,0 0 0 0 0,0 0 0 0 0,-1 0 0 0 0,1 0 0 0 0,-1 0 0 0 0,0 0 0 0 0,0 1 0 0 0,0-1 0 0 0,-1 0 0 0 0,0 1 1 0 0,0-1-1 0 0,0 0 0 0 0,-1 7 0 0 0,0 3 12 0 0,-2 0 0 0 0,0 0 0 0 0,-9 25-1 0 0,-1-4-3133 0 0,5-13-2454 0 0,7-21 5438 0 0,1-1-1 0 0,0 0 1 0 0,-3 2-2911 0 0,3-2 2911 0 0,-1 0-1 0 0,1 0 1 0 0,0 0-1 0 0,0 0 1 0 0,0 0 0 0 0,-1 0-1 0 0,1 0 1 0 0,0 0-1 0 0,0 0 1 0 0,0 0-1 0 0,-1 0 1 0 0,1-1-1 0 0,0 1 1 0 0,0 0-1 0 0,-2-1-1163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2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3753 0 0,'1'-2'443'0'0,"0"0"0"0"0,0 0 0 0 0,0 0 0 0 0,1 0 0 0 0,-1 1 1 0 0,0-1-1 0 0,1 0 0 0 0,-1 0 0 0 0,1 1 0 0 0,-1-1 0 0 0,1 1 0 0 0,0 0 0 0 0,0-1 0 0 0,0 1 1 0 0,0 0-1 0 0,0 0 0 0 0,0 0 0 0 0,0 0 0 0 0,0 1 0 0 0,0-1 0 0 0,0 0 0 0 0,4 0 1 0 0,-3 1-98 0 0,1 1 0 0 0,0-1 1 0 0,0 0-1 0 0,0 1 1 0 0,0 0-1 0 0,0 0 0 0 0,0 0 1 0 0,-1 0-1 0 0,1 1 1 0 0,-1-1-1 0 0,8 5 0 0 0,-3 0-176 0 0,1 0 0 0 0,-1 0-1 0 0,0 1 1 0 0,0 0-1 0 0,-1 0 1 0 0,0 0 0 0 0,0 1-1 0 0,-1 1 1 0 0,6 9 0 0 0,-8-11-74 0 0,-2-1 0 0 0,1 1 0 0 0,-1 0 0 0 0,0 0 0 0 0,0 0 0 0 0,-1 0 0 0 0,1 0 0 0 0,-2 0 1 0 0,1 1-1 0 0,-1 7 0 0 0,-5 28-845 0 0,-5 1-4431 0 0,2-26-2883 0 0,5-12 3272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3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15435 0 0,'2'3'288'0'0,"-1"-1"0"0"0,1 1 0 0 0,-1-1 0 0 0,1 1 0 0 0,-1-1 0 0 0,0 1 0 0 0,0 0 0 0 0,0 0 0 0 0,0 0 1 0 0,0-1-1 0 0,-1 1 0 0 0,1 6 0 0 0,0 40 287 0 0,-1-29-374 0 0,0-4-135 0 0,2 0-255 0 0,-2 1-1 0 0,0-1 1 0 0,-1 0-1 0 0,0 0 1 0 0,-1 0 0 0 0,-1 0-1 0 0,-1 0 1 0 0,-6 19-1 0 0,3-25-1093 0 0,5-15-255 0 0,2 3 1472 0 0,0 0 0 0 0,1 0 0 0 0,-1 0-1 0 0,1 0 1 0 0,-1 0 0 0 0,1 0 0 0 0,0 0 0 0 0,0 0 0 0 0,0 0 0 0 0,1-2-1 0 0,3-2 143 0 0,1 0 0 0 0,-1 0 0 0 0,1 1 0 0 0,0-1-1 0 0,0 1 1 0 0,0 1 0 0 0,1 0 0 0 0,0-1 0 0 0,12-4-1 0 0,24-5-1089 0 0,2 4-4057 0 0,-38 8 1962 0 0,-2 1-1175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3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40 12995 0 0,'0'-1'256'0'0,"-1"-1"0"0"0,1 1 0 0 0,0 0 0 0 0,-1 0 0 0 0,1 0 0 0 0,0 0 0 0 0,0-1 1 0 0,0 1-1 0 0,0 0 0 0 0,0 0 0 0 0,0-1 0 0 0,0 1 0 0 0,0 0 0 0 0,1 0 0 0 0,-1 0 0 0 0,0 0 0 0 0,1-1 0 0 0,-1 1 1 0 0,1 0-1 0 0,-1 0 0 0 0,1 0 0 0 0,0 0 0 0 0,-1 0 0 0 0,2-1 0 0 0,-1 1-32 0 0,1 0 0 0 0,0 0 0 0 0,-1 0 0 0 0,1 0 1 0 0,0 0-1 0 0,0 0 0 0 0,-1 1 0 0 0,1-1 0 0 0,0 1 0 0 0,0-1 0 0 0,0 1 0 0 0,0 0 0 0 0,3-1 0 0 0,2 1 29 0 0,0 0-1 0 0,0 1 0 0 0,0 0 1 0 0,0 0-1 0 0,0 0 0 0 0,0 1 1 0 0,8 3-1 0 0,-6-1-185 0 0,-1 0 0 0 0,1 1 0 0 0,-1-1 0 0 0,-1 2-1 0 0,1-1 1 0 0,-1 1 0 0 0,0 0 0 0 0,0 1 0 0 0,0 0 0 0 0,8 12 0 0 0,-13-16-58 0 0,0 0 1 0 0,0 0 0 0 0,0 0-1 0 0,0 1 1 0 0,-1-1 0 0 0,1 1-1 0 0,-1 0 1 0 0,0-1 0 0 0,0 1-1 0 0,-1 0 1 0 0,1-1 0 0 0,-1 1-1 0 0,1 0 1 0 0,-1 0 0 0 0,-1 0 0 0 0,1-1-1 0 0,0 1 1 0 0,-1 0 0 0 0,0 0-1 0 0,0-1 1 0 0,0 1 0 0 0,0 0-1 0 0,0-1 1 0 0,-1 1 0 0 0,0-1-1 0 0,0 0 1 0 0,0 1 0 0 0,-3 3-1 0 0,-2 2-375 0 0,-1-1-1 0 0,0 1 1 0 0,-1-2-1 0 0,1 1 1 0 0,-2-1-1 0 0,1-1 0 0 0,-12 7 1 0 0,-75 33-3168 0 0,72-35 2574 0 0,29-9 1239 0 0,-1 0 1 0 0,1 0 0 0 0,0 0-1 0 0,-1 0 1 0 0,1-1 0 0 0,10 2-1 0 0,-1-1-496 0 0,0 0-1 0 0,0 0 1 0 0,0-1 0 0 0,0-1-1 0 0,1-1 1 0 0,26-3-1 0 0,-36 2-265 0 0,1 1 0 0 0,0-1-1 0 0,-1 0 1 0 0,1 0 0 0 0,-1 0-1 0 0,0-1 1 0 0,1 0 0 0 0,-1 0-1 0 0,-1 0 1 0 0,1-1 0 0 0,0 1-1 0 0,-1-1 1 0 0,0 0-1 0 0,0-1 1 0 0,0 1 0 0 0,0-1-1 0 0,-1 0 1 0 0,1 1 0 0 0,2-8-1 0 0,2-6-1136 0 0,-1 0 1 0 0,5-23-1 0 0,2-5 2826 0 0,7 9 14706 0 0,-21 53-13257 0 0,-1 21-2246 0 0,1-36-98 0 0,-8 97 673 0 0,1-13 1006 0 0,5-29-3820 0 0,4-9-3421 0 0,4-2-4691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36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5521 0 0,'27'19'10263'0'0,"25"3"-9755"0"0,-18-8-198 0 0,19 2-267 0 0,-19-7 490 0 0,-63 7 1117 0 0,-3-5-1306 0 0,22-8-289 0 0,1 0 0 0 0,0 1 0 0 0,0 0 0 0 0,-13 8 0 0 0,19-10-62 0 0,0 1 0 0 0,0-1 1 0 0,0 1-1 0 0,1 0 0 0 0,-1-1 0 0 0,1 1 0 0 0,0 1 0 0 0,-1-1 0 0 0,1 0 0 0 0,1 0 0 0 0,-1 1 0 0 0,0-1 0 0 0,1 1 0 0 0,0-1 0 0 0,-2 7 0 0 0,2-3-7 0 0,-1 0 0 0 0,1 0 0 0 0,0 0 0 0 0,1 0 0 0 0,0 0 0 0 0,0 0 0 0 0,0 1 0 0 0,1-1 0 0 0,0 0-1 0 0,1 0 1 0 0,-1 0 0 0 0,1 0 0 0 0,1-1 0 0 0,2 8 0 0 0,-3-10-4 0 0,1-1 0 0 0,-1 1-1 0 0,1-1 1 0 0,-1 1 0 0 0,1-1 0 0 0,0 0 0 0 0,0 0-1 0 0,0 0 1 0 0,1 0 0 0 0,-1-1 0 0 0,1 1-1 0 0,0-1 1 0 0,-1 0 0 0 0,1 0 0 0 0,0 0-1 0 0,0-1 1 0 0,1 1 0 0 0,-1-1 0 0 0,0 0 0 0 0,0 0-1 0 0,0 0 1 0 0,1-1 0 0 0,-1 0 0 0 0,6 0-1 0 0,-5 0 80 0 0,-1 0-1 0 0,0 0 0 0 0,1 0 0 0 0,-1-1 1 0 0,0 0-1 0 0,1 0 0 0 0,-1 0 0 0 0,0 0 1 0 0,0-1-1 0 0,0 1 0 0 0,0-1 0 0 0,0 0 1 0 0,0 0-1 0 0,0-1 0 0 0,-1 1 0 0 0,1-1 1 0 0,-1 0-1 0 0,0 0 0 0 0,0 0 0 0 0,0 0 0 0 0,0 0 1 0 0,0-1-1 0 0,-1 1 0 0 0,0-1 0 0 0,1 0 1 0 0,-1 0-1 0 0,-1 0 0 0 0,1 0 0 0 0,0 0 1 0 0,-1 0-1 0 0,0 0 0 0 0,0-1 0 0 0,0 1 1 0 0,-1 0-1 0 0,1-1 0 0 0,-1 1 0 0 0,0 0 1 0 0,0-1-1 0 0,-1 1 0 0 0,1-1 0 0 0,-1 1 1 0 0,0 0-1 0 0,0 0 0 0 0,-1-1 0 0 0,1 1 1 0 0,-1 0-1 0 0,0 0 0 0 0,0 0 0 0 0,0 1 1 0 0,0-1-1 0 0,-1 0 0 0 0,0 1 0 0 0,1 0 1 0 0,-1-1-1 0 0,-1 1 0 0 0,-4-4 0 0 0,-26-17 29 0 0,-19-14-546 0 0,50 35-31 0 0,-1 0 1 0 0,1 0-1 0 0,0-1 0 0 0,0 1 0 0 0,0-1 0 0 0,0 0 0 0 0,1 1 0 0 0,-1-1 1 0 0,1-1-1 0 0,-3-6 0 0 0,5 6-425 0 0,-1-1 1 0 0,1 1-1 0 0,0 0 1 0 0,1 0-1 0 0,-1 0 1 0 0,1-1-1 0 0,0 1 0 0 0,0 0 1 0 0,1 0-1 0 0,0 0 1 0 0,0 0-1 0 0,0 1 1 0 0,0-1-1 0 0,5-6 1 0 0,6-10-1281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4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49 7226 0 0,'2'-39'11323'0'0,"-4"30"-5906"0"0,-2 27-4359 0 0,1 2-1071 0 0,1 0 1 0 0,1 0-1 0 0,1 0 1 0 0,1 0-1 0 0,0 0 0 0 0,2 0 1 0 0,0 0-1 0 0,1 0 0 0 0,1-1 1 0 0,1 1-1 0 0,1-1 1 0 0,15 30-1 0 0,-19-44 10 0 0,0 0 0 0 0,0-1 1 0 0,0 0-1 0 0,1 0 0 0 0,0 0 0 0 0,-1 0 0 0 0,1 0 1 0 0,1-1-1 0 0,-1 1 0 0 0,0-1 0 0 0,1 0 0 0 0,0-1 0 0 0,-1 1 1 0 0,1-1-1 0 0,0 0 0 0 0,0 0 0 0 0,0-1 0 0 0,7 2 1 0 0,-8-2-90 0 0,0-1 1 0 0,0 0 0 0 0,0 0 0 0 0,0 0-1 0 0,0 0 1 0 0,0-1 0 0 0,0 0-1 0 0,0 0 1 0 0,0 0 0 0 0,0 0 0 0 0,0 0-1 0 0,-1-1 1 0 0,1 0 0 0 0,0 1 0 0 0,-1-1-1 0 0,1-1 1 0 0,-1 1 0 0 0,0 0-1 0 0,0-1 1 0 0,0 0 0 0 0,0 0 0 0 0,0 0-1 0 0,-1 0 1 0 0,4-5 0 0 0,-1 1-652 0 0,0 0 0 0 0,-1-1-1 0 0,0 0 1 0 0,0 0 0 0 0,-1 0 0 0 0,0 0 0 0 0,-1 0 0 0 0,1-1 0 0 0,1-16 0 0 0,-4 21 326 0 0,1-1 0 0 0,-1 1 0 0 0,0 0 0 0 0,-1 0 0 0 0,1 0 0 0 0,-1 0 0 0 0,1 0 0 0 0,-1 0 0 0 0,-1 0 0 0 0,1 0 0 0 0,0 1 0 0 0,-1-1 0 0 0,0 0 0 0 0,0 1 0 0 0,0-1 0 0 0,0 1 0 0 0,-1-1 0 0 0,1 1 0 0 0,-1 0 0 0 0,0 0 0 0 0,0 0 0 0 0,0 1 0 0 0,-3-3 0 0 0,-18-9-2957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3889 0 0,'1'1'859'0'0,"0"1"-1"0"0,1-1 1 0 0,-1 0 0 0 0,1 0 0 0 0,-1 0 0 0 0,1 0 0 0 0,-1 0-1 0 0,1 0 1 0 0,-1 0 0 0 0,1-1 0 0 0,0 1 0 0 0,1 0 0 0 0,44 9 1959 0 0,-34-9-2313 0 0,33 9-513 0 0,73 9-543 0 0,-59-19-3153 0 0,-52-1 2070 0 0,1 0-1 0 0,0-1 0 0 0,-1 0 1 0 0,13-5-1 0 0,-1-1-2402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5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 4513 0 0,'-26'43'9286'0'0,"-6"31"-5227"0"0,22-47-3733 0 0,7-21-271 0 0,1 0 0 0 0,0 0 1 0 0,0 0-1 0 0,1 0 0 0 0,0 1 1 0 0,0-1-1 0 0,0 7 0 0 0,1-12-62 0 0,0 0-1 0 0,0 0 0 0 0,0 1 1 0 0,0-1-1 0 0,0 0 1 0 0,1 0-1 0 0,-1 0 0 0 0,0 0 1 0 0,1 0-1 0 0,-1 0 1 0 0,1 0-1 0 0,-1 0 0 0 0,1 0 1 0 0,0 0-1 0 0,-1 0 1 0 0,1 0-1 0 0,0 0 1 0 0,1 1-1 0 0,0-1-13 0 0,-1-1 0 0 0,1 1 0 0 0,-1-1-1 0 0,1 1 1 0 0,-1-1 0 0 0,1 1 0 0 0,-1-1 0 0 0,1 0 0 0 0,0 0-1 0 0,-1 0 1 0 0,1 0 0 0 0,0 0 0 0 0,-1 0 0 0 0,1 0 0 0 0,-1 0 0 0 0,1-1-1 0 0,1 0 1 0 0,26-4-246 0 0,29-8-1638 0 0,-23-2-6053 0 0,-26 9 2788 0 0</inkml:trace>
  <inkml:trace contextRef="#ctx0" brushRef="#br0" timeOffset="1">8 298 11987 0 0,'-2'6'359'0'0,"0"-1"0"0"0,1 0 0 0 0,0 1 0 0 0,0 0 0 0 0,1-1 0 0 0,-1 1 0 0 0,1 0 0 0 0,1-1 0 0 0,-1 1 1 0 0,1-1-1 0 0,-1 1 0 0 0,2 0 0 0 0,-1-1 0 0 0,1 0 0 0 0,0 1 0 0 0,0-1 0 0 0,5 9 0 0 0,-4-9-204 0 0,1 0 0 0 0,0-1 0 0 0,0 1-1 0 0,0-1 1 0 0,1 0 0 0 0,-1 0 0 0 0,1 0 0 0 0,0-1-1 0 0,0 0 1 0 0,0 0 0 0 0,1 0 0 0 0,-1-1 0 0 0,1 1-1 0 0,-1-1 1 0 0,1 0 0 0 0,10 1 0 0 0,-7-1-552 0 0,0-1 1 0 0,0 0-1 0 0,0-1 0 0 0,0 1 1 0 0,0-2-1 0 0,10-1 1 0 0,-10 1-801 0 0,0-1 0 0 0,0-1 0 0 0,0 0 0 0 0,0 0 1 0 0,-1-1-1 0 0,1 1 0 0 0,-1-2 0 0 0,0 0 0 0 0,13-9 0 0 0,1-5-3172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5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15219 0 0,'-8'11'1121'0'0,"1"0"-1"0"0,1 1 1 0 0,-7 15 0 0 0,4-6-976 0 0,2 1 1 0 0,0 0-1 0 0,1 1 1 0 0,2-1-1 0 0,-3 31 1 0 0,6-43 8 0 0,1 1-1 0 0,1-1 1 0 0,0 0 0 0 0,0 0-1 0 0,1 0 1 0 0,0 0-1 0 0,0 0 1 0 0,1 0 0 0 0,1 0-1 0 0,6 12 1 0 0,-9-19-112 0 0,0-1-1 0 0,1 1 1 0 0,-1-1 0 0 0,1 1 0 0 0,0-1-1 0 0,-1 0 1 0 0,1 0 0 0 0,0 0 0 0 0,1 0-1 0 0,-1 0 1 0 0,0 0 0 0 0,0-1 0 0 0,1 1 0 0 0,-1-1-1 0 0,1 1 1 0 0,0-1 0 0 0,-1 0 0 0 0,1 0-1 0 0,0 0 1 0 0,-1 0 0 0 0,1-1 0 0 0,0 1-1 0 0,0-1 1 0 0,0 0 0 0 0,0 0 0 0 0,0 0-1 0 0,-1 0 1 0 0,1 0 0 0 0,0 0 0 0 0,0-1 0 0 0,0 0-1 0 0,0 1 1 0 0,-1-1 0 0 0,1 0 0 0 0,0 0-1 0 0,-1-1 1 0 0,1 1 0 0 0,-1 0 0 0 0,1-1-1 0 0,3-3 1 0 0,4-1-70 0 0,1-2 1 0 0,-2 0-1 0 0,1 0 0 0 0,12-14 0 0 0,-15 14-521 0 0,0 0 0 0 0,-1-1-1 0 0,0 1 1 0 0,-1-1 0 0 0,0 0-1 0 0,4-11 1 0 0,-7 16 88 0 0,0 0 1 0 0,-1 0 0 0 0,1 0-1 0 0,-1 0 1 0 0,0-1-1 0 0,-1 1 1 0 0,1 0-1 0 0,-1-1 1 0 0,0 1-1 0 0,0 0 1 0 0,0-1-1 0 0,0 1 1 0 0,-1 0 0 0 0,0-1-1 0 0,1 1 1 0 0,-2 0-1 0 0,1 0 1 0 0,0 0-1 0 0,-1 0 1 0 0,0 0-1 0 0,0 0 1 0 0,0 0 0 0 0,-1 0-1 0 0,1 1 1 0 0,-1-1-1 0 0,0 1 1 0 0,0 0-1 0 0,0 0 1 0 0,0 0-1 0 0,0 0 1 0 0,-1 0 0 0 0,1 1-1 0 0,-1 0 1 0 0,0-1-1 0 0,-5-1 1 0 0,-15-7-2037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5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1624 0 0,'-10'8'404'0'0,"-5"4"305"0"0,0 0-1 0 0,-13 16 1 0 0,25-26-256 0 0,0 1 1 0 0,1 0-1 0 0,-1 0 1 0 0,1 0-1 0 0,0 0 0 0 0,0 0 1 0 0,0 1-1 0 0,0-1 1 0 0,1 1-1 0 0,0-1 1 0 0,-1 1-1 0 0,1-1 1 0 0,0 1-1 0 0,1 0 1 0 0,-1 0-1 0 0,1-1 1 0 0,-1 6-1 0 0,1-7-99 0 0,1-1-1 0 0,-1 0 1 0 0,1 1-1 0 0,-1-1 1 0 0,1 1 0 0 0,-1-1-1 0 0,1 0 1 0 0,-1 1-1 0 0,1-1 1 0 0,0 0 0 0 0,0 0-1 0 0,0 0 1 0 0,0 1-1 0 0,0-1 1 0 0,0 0 0 0 0,0 0-1 0 0,2 1 1 0 0,0 0-5 0 0,0 0 0 0 0,0-1 0 0 0,0 0 0 0 0,1 1 0 0 0,-1-1 1 0 0,0 0-1 0 0,5 1 0 0 0,6-1-77 0 0,-1 1 1 0 0,27-2-1 0 0,-33-1-142 0 0,34-2-72 0 0,-30 1-439 0 0,1 1 0 0 0,-1 0 0 0 0,1 1 0 0 0,13 2 0 0 0,-25-2 280 0 0,1 0-1 0 0,-1 0 1 0 0,0 0 0 0 0,1 0 0 0 0,-1 0 0 0 0,0 0 0 0 0,1 0 0 0 0,-1 0 0 0 0,0 1-1 0 0,1-1 1 0 0,-1 0 0 0 0,0 0 0 0 0,0 0 0 0 0,1 1 0 0 0,-1-1 0 0 0,0 0-1 0 0,0 0 1 0 0,1 1 0 0 0,-1-1 0 0 0,0 0 0 0 0,0 1 0 0 0,0-1 0 0 0,1 0 0 0 0,-1 1-1 0 0,0-1 1 0 0,0 0 0 0 0,0 1 0 0 0,0-1 0 0 0,0 0 0 0 0,0 1 0 0 0,0-1 0 0 0,0 0-1 0 0,0 1 1 0 0,0-1 0 0 0,0 0 0 0 0,0 1 0 0 0,0-1 0 0 0,0 0 0 0 0,0 1-1 0 0,0-1 1 0 0,0 0 0 0 0,0 1 0 0 0,0-1 0 0 0,-1 0 0 0 0,1 1 0 0 0,0-1 0 0 0,0 0-1 0 0,0 0 1 0 0,-1 1 0 0 0,1-1 0 0 0,0 0 0 0 0,0 0 0 0 0,-1 1 0 0 0,1-1-1 0 0,0 0 1 0 0,0 0 0 0 0,-1 0 0 0 0,1 1 0 0 0,0-1 0 0 0,-1 0 0 0 0,-22 21 124 0 0,17-16-291 0 0,-10 13 1898 0 0,0 0-1 0 0,1 1 0 0 0,-12 20 1 0 0,13-18-1210 0 0,-1 0 0 0 0,-24 25 0 0 0,44-49-537 0 0,0 0-1 0 0,1 0 1 0 0,-1 0-1 0 0,1 1 1 0 0,-1-1-1 0 0,1 2 1 0 0,0-1-1 0 0,9-2 1 0 0,57-8-185 0 0,-45 8-385 0 0,28-4-1977 0 0,-19 5-4264 0 0,-31 3 3283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6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1 394 5753 0 0,'1'4'7998'0'0,"6"1"-5057"0"0,11 0-1637 0 0,-17-4-725 0 0,59 11 2664 0 0,14 5-1920 0 0,-68-15-1259 0 0,0 0-1 0 0,1 1 1 0 0,-1 0-1 0 0,0 0 0 0 0,-1 0 1 0 0,1 1-1 0 0,0 0 0 0 0,8 8 1 0 0,-13-10-81 0 0,1-1 0 0 0,-1 1 1 0 0,0-1-1 0 0,0 1 0 0 0,0 0 1 0 0,0-1-1 0 0,0 1 1 0 0,0 0-1 0 0,0 0 0 0 0,-1 0 1 0 0,1 0-1 0 0,-1 0 0 0 0,1 0 1 0 0,-1 0-1 0 0,0 0 0 0 0,0 0 1 0 0,0 0-1 0 0,0 0 0 0 0,0 3 1 0 0,-1 0-770 0 0,-1 1 1 0 0,1-1-1 0 0,-1 0 0 0 0,0 0 1 0 0,0 0-1 0 0,-3 5 1 0 0,5-10 478 0 0,0 1 0 0 0,-1 0 0 0 0,1-1 0 0 0,-1 1 0 0 0,1 0 0 0 0,-1-1 0 0 0,1 1 0 0 0,-1-1 0 0 0,1 1 0 0 0,-1-1 0 0 0,0 1 0 0 0,1-1 0 0 0,-1 0 0 0 0,0 1 0 0 0,1-1 0 0 0,-1 0 0 0 0,0 1 0 0 0,0-1 0 0 0,1 0 0 0 0,-1 0 0 0 0,0 0 0 0 0,-1 1 0 0 0,-3 0-1961 0 0,-3 5-3642 0 0</inkml:trace>
  <inkml:trace contextRef="#ctx0" brushRef="#br0" timeOffset="1">341 56 7978 0 0,'9'-8'2840'0'0,"-1"-1"-687"0"0,3 0 135 0 0,1 1-399 0 0,-4 4-561 0 0,4 0-440 0 0,-1 0-344 0 0,2-1-256 0 0,2 3-152 0 0,-1 0-64 0 0,-1 2-16 0 0,0 1-56 0 0,-3 1-208 0 0,-1 1-624 0 0,-3 2-944 0 0,-3 1-1353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6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11899 0 0,'-1'1'273'0'0,"0"0"1"0"0,1 0-1 0 0,-1 1 1 0 0,0-1-1 0 0,1 0 1 0 0,-1 0-1 0 0,1 0 1 0 0,-1 0-1 0 0,1 0 1 0 0,-1 1-1 0 0,1-1 1 0 0,0 0-1 0 0,0 0 1 0 0,-1 3-1 0 0,2-3-177 0 0,-1-1 1 0 0,0 1-1 0 0,0-1 1 0 0,0 1-1 0 0,0-1 0 0 0,1 1 1 0 0,-1-1-1 0 0,0 0 0 0 0,1 1 1 0 0,-1-1-1 0 0,0 1 0 0 0,1-1 1 0 0,-1 1-1 0 0,1-1 0 0 0,-1 0 1 0 0,0 1-1 0 0,1-1 0 0 0,-1 0 1 0 0,1 0-1 0 0,-1 1 0 0 0,1-1 1 0 0,-1 0-1 0 0,2 1 0 0 0,3 0 148 0 0,1 0 0 0 0,0-1-1 0 0,-1 1 1 0 0,1-1-1 0 0,8-1 1 0 0,3 1-47 0 0,-5 0-94 0 0,40 0 36 0 0,-49 0-91 0 0,0 0 0 0 0,0 0 0 0 0,0-1 0 0 0,0 1 0 0 0,0-1 0 0 0,0 0 0 0 0,0 0 0 0 0,0 0 0 0 0,0 0 0 0 0,0-1 0 0 0,-1 1 0 0 0,6-4 0 0 0,-35 25 169 0 0,22-17-229 0 0,0 1 0 0 0,1-1 0 0 0,-1 1-1 0 0,1 0 1 0 0,0 0 0 0 0,-7 8 0 0 0,8-7 28 0 0,1-1 0 0 0,-1 1 0 0 0,1-1 0 0 0,0 1 0 0 0,0 0 0 0 0,0 0 0 0 0,1 0 1 0 0,0 0-1 0 0,0 0 0 0 0,0 1 0 0 0,1-1 0 0 0,-1 0 0 0 0,1 0 0 0 0,1 0 0 0 0,-1 1 0 0 0,1-1 0 0 0,-1 0 0 0 0,2 0 0 0 0,-1 0 1 0 0,0 0-1 0 0,1 0 0 0 0,0 0 0 0 0,0 0 0 0 0,1-1 0 0 0,-1 1 0 0 0,1-1 0 0 0,0 1 0 0 0,0-1 0 0 0,0 0 0 0 0,1 0 1 0 0,6 5-1 0 0,-9-7 36 0 0,1-1-1 0 0,-1 0 1 0 0,1-1 0 0 0,-1 1 0 0 0,0 0 0 0 0,1 0 0 0 0,0 0 0 0 0,-1-1 0 0 0,1 1 0 0 0,-1-1 0 0 0,1 1-1 0 0,0-1 1 0 0,-1 0 0 0 0,1 0 0 0 0,0 0 0 0 0,-1 0 0 0 0,1 0 0 0 0,0 0 0 0 0,0 0 0 0 0,-1 0 0 0 0,1 0 0 0 0,0-1-1 0 0,-1 1 1 0 0,2-2 0 0 0,0 1 7 0 0,-1-1-1 0 0,0 1 1 0 0,0-1-1 0 0,0 0 0 0 0,0 0 1 0 0,0 0-1 0 0,0 0 1 0 0,0-1-1 0 0,-1 1 0 0 0,1 0 1 0 0,-1-1-1 0 0,0 1 1 0 0,2-4-1 0 0,1-4-253 0 0,-1-1-1 0 0,0 0 1 0 0,0 1 0 0 0,-1-1-1 0 0,-1 0 1 0 0,1-14 0 0 0,-2 24 68 0 0,-2-31-2885 0 0,2 30 2647 0 0,0 1 0 0 0,0-1-1 0 0,-1 1 1 0 0,1-1 0 0 0,0 1-1 0 0,-1-1 1 0 0,1 1 0 0 0,-1 0-1 0 0,0-1 1 0 0,1 1 0 0 0,-1 0-1 0 0,0-1 1 0 0,0 1 0 0 0,0 0 0 0 0,0 0-1 0 0,0-1 1 0 0,-2-1 0 0 0,3 3 250 0 0,0 1 0 0 0,-1-1 0 0 0,1 0 0 0 0,0 0 0 0 0,0 0 0 0 0,0 0 0 0 0,0 0 0 0 0,-1 0 0 0 0,1 1 0 0 0,0-1 0 0 0,0 0 0 0 0,0 0 0 0 0,0 0 0 0 0,0 0 0 0 0,-1 1 0 0 0,1-1 0 0 0,0 0 0 0 0,0 0 0 0 0,0 0 0 0 0,0 0 0 0 0,0 1 0 0 0,0-1 0 0 0,0 0 0 0 0,0 0 0 0 0,0 1 1 0 0,0-1-1 0 0,0 0 0 0 0,0 0 0 0 0,0 0 0 0 0,0 1 0 0 0,0-1 0 0 0,0 0 0 0 0,0 0 0 0 0,0 0 0 0 0,0 1 0 0 0,0-1 0 0 0,0 0 0 0 0,0 0 0 0 0,0 1 0 0 0,0-1 0 0 0,0 0 0 0 0,1 0 0 0 0,-1 0 0 0 0,0 0 0 0 0,0 1 0 0 0,0-1 0 0 0,0 0 0 0 0,0 0 0 0 0,1 0 0 0 0,6 14-1007 0 0,2-8 1390 0 0,-6-4 290 0 0,0-1-1 0 0,-1 1 0 0 0,1 0 1 0 0,-1 0-1 0 0,1 0 0 0 0,-1 0 0 0 0,0 0 1 0 0,1 1-1 0 0,-1-1 0 0 0,0 1 1 0 0,-1-1-1 0 0,1 1 0 0 0,0 0 0 0 0,-1 0 1 0 0,1 0-1 0 0,-1 0 0 0 0,0 0 1 0 0,1 5-1 0 0,3 41 1684 0 0,-5-42-2144 0 0,0 0 0 0 0,0 1 1 0 0,1-1-1 0 0,0 0 0 0 0,0 0 0 0 0,1 0 0 0 0,0-1 0 0 0,0 1 0 0 0,5 11 1 0 0,-7-18-100 0 0,1 1 0 0 0,-1-1 0 0 0,1 0 1 0 0,-1 1-1 0 0,1-1 0 0 0,-1 1 1 0 0,0-1-1 0 0,1 0 0 0 0,0 1 0 0 0,-1-1 1 0 0,1 0-1 0 0,-1 0 0 0 0,1 0 1 0 0,-1 1-1 0 0,1-1 0 0 0,-1 0 0 0 0,1 0 1 0 0,0 0-1 0 0,-1 0 0 0 0,1 0 0 0 0,-1 0 1 0 0,1 0-1 0 0,0 0 0 0 0,-1 0 1 0 0,1 0-1 0 0,-1 0 0 0 0,1 0 0 0 0,-1-1 1 0 0,1 1-1 0 0,-1 0 0 0 0,1 0 1 0 0,0-1-1 0 0,-1 1 0 0 0,1 0 0 0 0,-1-1 1 0 0,0 1-1 0 0,1 0 0 0 0,-1-1 1 0 0,1 1-1 0 0,-1-1 0 0 0,1 1 0 0 0,-1-1 1 0 0,0 1-1 0 0,1-1 0 0 0,21-28-714 0 0,-17 21 644 0 0,-2 4-5 0 0,0-1 1 0 0,1 1-1 0 0,0 0 1 0 0,0 0-1 0 0,0 1 1 0 0,0-1-1 0 0,0 1 1 0 0,7-4-1 0 0,12 0-4211 0 0,-15 2-2911 0 0,-3-9 4305 0 0,-4 8 456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7714 0 0,'0'8'8061'0'0,"1"11"-6488"0"0,-3 9-826 0 0,-11 39 0 0 0,9-48-774 0 0,0-1 0 0 0,1 0-1 0 0,1 1 1 0 0,0 0 0 0 0,3 28 0 0 0,7-24-571 0 0,-2-14-1323 0 0,-5-9 1781 0 0,-1 0 0 0 0,0 1 0 0 0,0-1-1 0 0,1 0 1 0 0,-1 0 0 0 0,0 0 0 0 0,0 0 0 0 0,0 0-1 0 0,1 0 1 0 0,-1 0 0 0 0,0 0 0 0 0,0 0-1 0 0,1 0 1 0 0,-1 0 0 0 0,0 0 0 0 0,0 0 0 0 0,1 0-1 0 0,-1-1 1 0 0,0 1 0 0 0,0 0 0 0 0,0 0-1 0 0,1 0 1 0 0,-1 0 0 0 0,0 0 0 0 0,0 0 0 0 0,0-1-1 0 0,0 1 1 0 0,1 0 0 0 0,-1 0 0 0 0,0 0 0 0 0,0 0-1 0 0,0-1 1 0 0,0 1 0 0 0,0 0 0 0 0,1 0-1 0 0,-1 0 1 0 0,0-1 0 0 0,0 1 0 0 0,0 0 0 0 0,0-14-4731 0 0,-1 9 3327 0 0,3-8-1705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7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9562 0 0,'9'3'8159'0'0,"12"11"-6182"0"0,-9-7-872 0 0,-2-2-666 0 0,0 0-189 0 0,0 0 0 0 0,0 1-1 0 0,0 0 1 0 0,-1 0 0 0 0,1 1-1 0 0,8 10 1 0 0,-16-16-283 0 0,-1 1 0 0 0,1 0 0 0 0,-1 0-1 0 0,0 0 1 0 0,1 0 0 0 0,-1 1 0 0 0,0-1 0 0 0,0 0-1 0 0,-1 0 1 0 0,1 1 0 0 0,0-1 0 0 0,-1 0 0 0 0,0 1-1 0 0,1-1 1 0 0,-1 1 0 0 0,0-1 0 0 0,0 0 0 0 0,0 1-1 0 0,0-1 1 0 0,-1 1 0 0 0,1-1 0 0 0,-1 0 0 0 0,1 1 0 0 0,-1-1-1 0 0,0 0 1 0 0,0 0 0 0 0,0 1 0 0 0,0-1 0 0 0,0 0-1 0 0,-1 0 1 0 0,1 0 0 0 0,-1 0 0 0 0,1 0 0 0 0,-1-1-1 0 0,-3 4 1 0 0,-15 14-462 0 0,-14 14 469 0 0,32-31 38 0 0,1-1-1 0 0,0 1 0 0 0,-1 0 1 0 0,1-1-1 0 0,0 1 0 0 0,0 0 0 0 0,0 0 1 0 0,0 0-1 0 0,0 0 0 0 0,1 0 0 0 0,-1 0 1 0 0,0 0-1 0 0,1 0 0 0 0,0 0 0 0 0,-1 1 1 0 0,1 2-1 0 0,1-2-72 0 0,0 0-1 0 0,0 0 1 0 0,0 0 0 0 0,0 0-1 0 0,0 0 1 0 0,1 0 0 0 0,-1 0-1 0 0,1 0 1 0 0,0-1 0 0 0,0 1-1 0 0,0-1 1 0 0,0 1-1 0 0,0-1 1 0 0,0 0 0 0 0,1 0-1 0 0,-1 0 1 0 0,1 0 0 0 0,0 0-1 0 0,-1-1 1 0 0,4 2 0 0 0,-3-1-328 0 0,0-1 0 0 0,0 1 0 0 0,1-1 0 0 0,-1 0 0 0 0,0 0 1 0 0,0-1-1 0 0,1 1 0 0 0,-1-1 0 0 0,0 1 0 0 0,1-1 0 0 0,-1 0 0 0 0,1 0 1 0 0,-1-1-1 0 0,0 1 0 0 0,1-1 0 0 0,-1 0 0 0 0,0 1 0 0 0,5-3 0 0 0,-2 0-649 0 0,-1-1-1 0 0,1 1 0 0 0,-1-1 0 0 0,0 0 0 0 0,7-7 0 0 0,22-31-1227 0 0,-26 30 2336 0 0,-1-1 0 0 0,0 0 0 0 0,0 0 0 0 0,8-28 0 0 0,-11 14 3050 0 0,-9 12 4427 0 0,5 15-7432 0 0,-1 0 0 0 0,1 0 0 0 0,0 0-1 0 0,-1 0 1 0 0,1 0 0 0 0,0 0 0 0 0,-1 0-1 0 0,1 0 1 0 0,0 1 0 0 0,0-1 0 0 0,-1 0-1 0 0,1 0 1 0 0,0 0 0 0 0,0 1 0 0 0,-1-1 0 0 0,1 0-1 0 0,0 0 1 0 0,0 0 0 0 0,0 1 0 0 0,-1-1-1 0 0,1 0 1 0 0,0 1 0 0 0,0-1 0 0 0,0 0-1 0 0,0 0 1 0 0,0 1 0 0 0,-1-1 0 0 0,1 0 0 0 0,0 1-1 0 0,0-1 1 0 0,0 0 0 0 0,0 1 0 0 0,0-1-1 0 0,0 0 1 0 0,0 1 0 0 0,0-1 0 0 0,0 0-1 0 0,0 1 1 0 0,0-1 0 0 0,1 0 0 0 0,-1 1 0 0 0,-1 17-192 0 0,0 15 296 0 0,-1 0 1 0 0,-1 0-1 0 0,-2 0 0 0 0,-2 0 0 0 0,-10 33 1 0 0,7-28-282 0 0,10-38 60 0 0,0 0 1 0 0,0 0 0 0 0,0 0 0 0 0,0 0 0 0 0,0 1 0 0 0,0-1 0 0 0,0 0 0 0 0,0 0 0 0 0,0 0 0 0 0,0 0 0 0 0,0 0-1 0 0,0 1 1 0 0,0-1 0 0 0,0 0 0 0 0,1 0 0 0 0,-1 0 0 0 0,0 0 0 0 0,0 0 0 0 0,0 0 0 0 0,0 1 0 0 0,0-1 0 0 0,0 0-1 0 0,0 0 1 0 0,0 0 0 0 0,0 0 0 0 0,0 0 0 0 0,1 0 0 0 0,-1 0 0 0 0,0 0 0 0 0,0 0 0 0 0,0 1 0 0 0,0-1 0 0 0,0 0-1 0 0,0 0 1 0 0,1 0 0 0 0,-1 0 0 0 0,0 0 0 0 0,0 0 0 0 0,0 0 0 0 0,0 0 0 0 0,0 0 0 0 0,1 0 0 0 0,-1 0 0 0 0,0 0-1 0 0,0 0 1 0 0,0 0 0 0 0,0 0 0 0 0,0 0 0 0 0,1 0 0 0 0,-1 0 0 0 0,0 0 0 0 0,0-1 0 0 0,0 1 0 0 0,0 0 0 0 0,1 0-1 0 0,15-6-120 0 0,24-15-1214 0 0,-30 16 278 0 0,-7 3 765 0 0,5-2-1275 0 0,-1 0-1 0 0,0 0 1 0 0,1-1 0 0 0,-2 0 0 0 0,1 0-1 0 0,8-9 1 0 0,-7 4-3375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8:37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12347 0 0,'3'0'348'0'0,"0"-1"0"0"0,-1 1 0 0 0,1 0 0 0 0,0 0 0 0 0,0 0 0 0 0,-1 0 0 0 0,1 0 0 0 0,0 0 0 0 0,0 1 0 0 0,-1 0 1 0 0,1-1-1 0 0,0 1 0 0 0,-1 0 0 0 0,1 0 0 0 0,-1 1 0 0 0,1-1 0 0 0,-1 0 0 0 0,1 1 0 0 0,-1-1 0 0 0,0 1 0 0 0,0 0 1 0 0,0 0-1 0 0,0 0 0 0 0,0 0 0 0 0,0 0 0 0 0,2 5 0 0 0,4 5 277 0 0,0 1 0 0 0,-2 0 1 0 0,11 27-1 0 0,-11-24-166 0 0,1 3-472 0 0,0 0 0 0 0,-1 0 1 0 0,-2 1-1 0 0,0 0 0 0 0,-1 0 0 0 0,0 0 0 0 0,-2 0 0 0 0,-1 0 0 0 0,0 1 0 0 0,-1-1 0 0 0,-2 0 0 0 0,0 0 0 0 0,-1 0 0 0 0,0-1 1 0 0,-2 1-1 0 0,-1-1 0 0 0,0 0 0 0 0,-13 23 0 0 0,-20 34-4032 0 0,5-31-3771 0 0,11-22-62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36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1280 0 0,'2'0'391'0'0,"-1"0"1"0"0,1 1-1 0 0,-1-1 0 0 0,1 0 0 0 0,-1 0 0 0 0,1 1 0 0 0,-1-1 0 0 0,1 1 0 0 0,-1 0 0 0 0,1-1 1 0 0,-1 1-1 0 0,0 0 0 0 0,0 0 0 0 0,1 0 0 0 0,-1 0 0 0 0,0 0 0 0 0,0 0 0 0 0,0 0 0 0 0,0 0 1 0 0,0 0-1 0 0,0 0 0 0 0,0 1 0 0 0,0-1 0 0 0,0 0 0 0 0,-1 1 0 0 0,2 1 0 0 0,1 5 1553 0 0,-1 1-1 0 0,0-1 0 0 0,3 16 0 0 0,-1-2-1136 0 0,0 5-507 0 0,0 1 0 0 0,-1 28 0 0 0,-2-35-322 0 0,0-1 0 0 0,1 1 0 0 0,1 0 0 0 0,1-1-1 0 0,8 23 1 0 0,-12-43 5 0 0,0 0 1 0 0,0 0-1 0 0,0 0 0 0 0,0 0 1 0 0,0 0-1 0 0,0 0 0 0 0,0 1 1 0 0,0-1-1 0 0,0 0 0 0 0,0 0 0 0 0,0 0 1 0 0,0 0-1 0 0,0 0 0 0 0,0 0 1 0 0,0 0-1 0 0,0 0 0 0 0,1 0 0 0 0,-1 0 1 0 0,0 0-1 0 0,0 0 0 0 0,0 0 1 0 0,0 0-1 0 0,0 0 0 0 0,0 1 0 0 0,0-1 1 0 0,0 0-1 0 0,1 0 0 0 0,-1 0 1 0 0,0 0-1 0 0,0 0 0 0 0,0 0 1 0 0,0 0-1 0 0,0 0 0 0 0,0 0 0 0 0,0 0 1 0 0,0 0-1 0 0,1-1 0 0 0,-1 1 1 0 0,0 0-1 0 0,0 0 0 0 0,0 0 0 0 0,0 0 1 0 0,0 0-1 0 0,0 0 0 0 0,0 0 1 0 0,0 0-1 0 0,0 0 0 0 0,0 0 0 0 0,1 0 1 0 0,-1 0-1 0 0,0 0 0 0 0,0 0 1 0 0,0-1-1 0 0,0 1 0 0 0,0 0 1 0 0,0 0-1 0 0,0 0 0 0 0,0 0 0 0 0,0 0 1 0 0,7-11-479 0 0,7-21 244 0 0,-11 24 153 0 0,0 1 96 0 0,0-1 0 0 0,1 1 0 0 0,1 0 0 0 0,-1 0 0 0 0,1 1 0 0 0,0-1-1 0 0,0 1 1 0 0,1 0 0 0 0,9-8 0 0 0,-13 12-24 0 0,1 1 1 0 0,0-1-1 0 0,0 0 0 0 0,-1 1 0 0 0,1 0 1 0 0,0-1-1 0 0,0 1 0 0 0,0 0 1 0 0,0 1-1 0 0,1-1 0 0 0,-1 0 0 0 0,0 1 1 0 0,0 0-1 0 0,0 0 0 0 0,0 0 1 0 0,1 0-1 0 0,-1 0 0 0 0,0 1 0 0 0,0-1 1 0 0,0 1-1 0 0,0 0 0 0 0,0 0 1 0 0,0 0-1 0 0,0 0 0 0 0,0 0 0 0 0,0 1 1 0 0,4 2-1 0 0,-6-3-108 0 0,-1-1-1 0 0,1 0 1 0 0,-1 0 0 0 0,0 0-1 0 0,1 1 1 0 0,-1-1 0 0 0,1 0-1 0 0,-1 0 1 0 0,0 1 0 0 0,1-1 0 0 0,-1 1-1 0 0,1-1 1 0 0,-1 0 0 0 0,0 1-1 0 0,0-1 1 0 0,1 1 0 0 0,-1-1-1 0 0,0 0 1 0 0,0 1 0 0 0,1-1-1 0 0,-1 1 1 0 0,0-1 0 0 0,0 1 0 0 0,0-1-1 0 0,0 1 1 0 0,0-1 0 0 0,0 1-1 0 0,0-1 1 0 0,0 1 0 0 0,0-1-1 0 0,0 1 1 0 0,0-1 0 0 0,0 1-1 0 0,0-1 1 0 0,0 1 0 0 0,0-1 0 0 0,-1 1-1 0 0,1-1 1 0 0,0 1 0 0 0,0-1-1 0 0,0 1 1 0 0,-1-1 0 0 0,1 0-1 0 0,0 1 1 0 0,-1-1 0 0 0,1 1-1 0 0,0-1 1 0 0,-1 0 0 0 0,1 1-1 0 0,-1-1 1 0 0,1 0 0 0 0,0 0 0 0 0,-1 1-1 0 0,1-1 1 0 0,-1 0 0 0 0,1 0-1 0 0,-1 1 1 0 0,0-1 0 0 0,0 1-283 0 0,-1 0 1 0 0,0-1 0 0 0,1 1-1 0 0,-1 0 1 0 0,0-1 0 0 0,1 1-1 0 0,-1-1 1 0 0,0 0 0 0 0,0 1-1 0 0,1-1 1 0 0,-1 0 0 0 0,0 0-1 0 0,0 0 1 0 0,1 0 0 0 0,-1-1-1 0 0,-2 1 1 0 0,-1-3-2070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58:22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1128 0 0,'29'-16'520'0'0,"6"8"-1496"0"0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07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87 2409 0 0,'0'0'506'0'0,"0"1"1"0"0,-1 0 0 0 0,1-1-1 0 0,-1 1 1 0 0,-1 1 1520 0 0,2-1-1520 0 0,-1-1-1 0 0,0 1 1 0 0,1-1 0 0 0,-1 1-1 0 0,0-1 1 0 0,1 0 0 0 0,-1 1-1 0 0,0-1 1 0 0,0 0 0 0 0,1 0 0 0 0,-1 1-1 0 0,0-1 1 0 0,0 0 0 0 0,0 0-1 0 0,1 0 1 0 0,-1 0 0 0 0,0 0 0 0 0,0 0-1 0 0,0 0 1 0 0,-1-1 0 0 0,-10 2 3373 0 0,-1 8-3307 0 0,5 0-483 0 0,1 1 0 0 0,0 0-1 0 0,1 1 1 0 0,0 0-1 0 0,1 0 1 0 0,0 0-1 0 0,0 0 1 0 0,1 1 0 0 0,1 0-1 0 0,-3 14 1 0 0,5-22-105 0 0,0 1 0 0 0,1 0-1 0 0,0-1 1 0 0,-1 1 0 0 0,1-1 0 0 0,1 1 0 0 0,-1-1 0 0 0,1 1 0 0 0,0-1-1 0 0,0 1 1 0 0,0-1 0 0 0,0 0 0 0 0,1 1 0 0 0,0-1 0 0 0,0 0 0 0 0,0 0-1 0 0,0 0 1 0 0,1 0 0 0 0,-1-1 0 0 0,1 1 0 0 0,0 0 0 0 0,0-1 0 0 0,1 0-1 0 0,-1 0 1 0 0,0 0 0 0 0,1 0 0 0 0,0-1 0 0 0,0 1 0 0 0,0-1 0 0 0,6 2-1 0 0,-6-2 2 0 0,0 0-1 0 0,1-1 0 0 0,-1 0 0 0 0,0 0 0 0 0,1 0 0 0 0,-1-1 0 0 0,1 0 0 0 0,0 0 0 0 0,-1 0 0 0 0,1 0 0 0 0,-1 0 0 0 0,1-1 0 0 0,6-2 1 0 0,-3 1 3 0 0,0-1 1 0 0,0-1 0 0 0,0 1 0 0 0,0-1-1 0 0,0-1 1 0 0,11-8 0 0 0,-6 3 24 0 0,0-2 1 0 0,-1 1 0 0 0,0-2-1 0 0,-1 1 1 0 0,-1-1-1 0 0,17-27 1 0 0,-24 36 47 0 0,-1-1 0 0 0,1 0 1 0 0,-1 0-1 0 0,0 0 0 0 0,0 0 1 0 0,-1 0-1 0 0,1-1 0 0 0,-1 1 0 0 0,0 0 1 0 0,-1-1-1 0 0,1 1 0 0 0,-1-1 1 0 0,0 1-1 0 0,-1-1 0 0 0,1 1 0 0 0,-3-8 1 0 0,1 7 35 0 0,0 1 0 0 0,0-1 1 0 0,-1 1-1 0 0,0-1 0 0 0,0 1 1 0 0,0 0-1 0 0,-1 0 0 0 0,0 0 1 0 0,0 1-1 0 0,0 0 0 0 0,0-1 1 0 0,-1 1-1 0 0,0 1 0 0 0,-7-6 1 0 0,1 2-34 0 0,-1 1 0 0 0,0 0 0 0 0,0 1 0 0 0,0 0 0 0 0,0 1 1 0 0,-1 0-1 0 0,-20-3 0 0 0,28 6-86 0 0,1 1 1 0 0,0-1-1 0 0,-1 1 1 0 0,1 0-1 0 0,0 1 0 0 0,-1-1 1 0 0,1 1-1 0 0,0 0 0 0 0,0 0 1 0 0,-1 0-1 0 0,-6 3 1 0 0,8-2-41 0 0,1-1 0 0 0,0 1 1 0 0,0 0-1 0 0,0-1 1 0 0,0 1-1 0 0,0 0 1 0 0,0 0-1 0 0,0 0 1 0 0,1 1-1 0 0,-1-1 1 0 0,1 0-1 0 0,0 0 0 0 0,-1 1 1 0 0,1-1-1 0 0,0 1 1 0 0,0 0-1 0 0,1-1 1 0 0,-1 1-1 0 0,0-1 1 0 0,1 6-1 0 0,-1-4-405 0 0,1-1 1 0 0,0 1-1 0 0,0 0 1 0 0,0 0-1 0 0,1 0 0 0 0,-1 0 1 0 0,1-1-1 0 0,0 1 0 0 0,0 0 1 0 0,3 6-1 0 0,-3-7-207 0 0,0-1-1 0 0,1 0 0 0 0,-1 0 1 0 0,1 1-1 0 0,-1-1 1 0 0,1 0-1 0 0,0 0 1 0 0,-1 0-1 0 0,1-1 0 0 0,0 1 1 0 0,1 0-1 0 0,-1-1 1 0 0,0 1-1 0 0,0-1 1 0 0,0 0-1 0 0,1 0 0 0 0,2 1 1 0 0,13 2-3850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0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12435 0 0,'2'8'10004'0'0,"-1"16"-9124"0"0,-1-15-178 0 0,5 64-392 0 0,4 33-2574 0 0,-3-72-2649 0 0,2 0-3494 0 0,-4-23 2669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0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7962 0 0,'-3'2'860'0'0,"0"1"0"0"0,0 1 0 0 0,0-1 0 0 0,0 0 0 0 0,0 1-1 0 0,1-1 1 0 0,-1 1 0 0 0,1 0 0 0 0,0 0 0 0 0,1 0 0 0 0,-3 5 0 0 0,2-3-481 0 0,1 1 0 0 0,0 0-1 0 0,0-1 1 0 0,0 1 0 0 0,1 0 0 0 0,0 10-1 0 0,3 6-877 0 0,1 0 1 0 0,1 0-1 0 0,10 28 0 0 0,-8-25 1321 0 0,1 5-880 0 0,-5-19 47 0 0,0 1 0 0 0,0-1 0 0 0,1 0 0 0 0,1 0 0 0 0,0 0 0 0 0,0 0 1 0 0,1-1-1 0 0,14 20 0 0 0,-19-30 9 0 0,0 0 0 0 0,0 0 1 0 0,0 0-1 0 0,0 0 0 0 0,0 0 0 0 0,0 0 0 0 0,0-1 1 0 0,1 1-1 0 0,-1 0 0 0 0,0-1 0 0 0,0 1 0 0 0,0-1 1 0 0,1 0-1 0 0,-1 1 0 0 0,0-1 0 0 0,1 0 1 0 0,-1 0-1 0 0,0 1 0 0 0,1-1 0 0 0,-1 0 0 0 0,0 0 1 0 0,1-1-1 0 0,-1 1 0 0 0,0 0 0 0 0,2-1 0 0 0,1 0 10 0 0,-1-1 0 0 0,0 1-1 0 0,0-1 1 0 0,-1 0 0 0 0,1 0-1 0 0,0 0 1 0 0,-1 0 0 0 0,1 0-1 0 0,4-6 1 0 0,2-3 98 0 0,0-2 0 0 0,-1 1-1 0 0,10-21 1 0 0,-10 17 25 0 0,-2 0-1 0 0,0 0 0 0 0,0-1 1 0 0,-2 1-1 0 0,0-1 0 0 0,0 0 1 0 0,0-20-1 0 0,-4 29-111 0 0,1 1 1 0 0,-1-1-1 0 0,0 0 0 0 0,-1 0 1 0 0,0 1-1 0 0,-1-1 0 0 0,1 0 1 0 0,-1 1-1 0 0,-1-1 0 0 0,1 1 0 0 0,-1 0 1 0 0,0 0-1 0 0,-1 0 0 0 0,0 0 1 0 0,0 1-1 0 0,0-1 0 0 0,-1 1 1 0 0,-7-7-1 0 0,11 12-41 0 0,-1-1 1 0 0,1 1-1 0 0,-1-1 0 0 0,0 1 1 0 0,1 0-1 0 0,-1 0 1 0 0,0 0-1 0 0,0 0 0 0 0,0 0 1 0 0,0 0-1 0 0,0 0 1 0 0,0 0-1 0 0,0 1 0 0 0,0-1 1 0 0,0 1-1 0 0,-1 0 1 0 0,1 0-1 0 0,0-1 0 0 0,0 1 1 0 0,0 1-1 0 0,0-1 0 0 0,-4 1 1 0 0,3 0-428 0 0,0 0 0 0 0,-1 1 1 0 0,1 0-1 0 0,0-1 0 0 0,0 1 1 0 0,1 0-1 0 0,-1 1 0 0 0,0-1 0 0 0,1 0 1 0 0,-1 1-1 0 0,1-1 0 0 0,-4 6 1 0 0,0 1-1140 0 0,0 0 0 0 0,1 0 0 0 0,0 1 0 0 0,-6 17 0 0 0,1 11-807 0 0,3-13 7855 0 0,5-22-4843 0 0,1 0 0 0 0,0 0 0 0 0,0 0 0 0 0,0 1 0 0 0,0-1 0 0 0,0 0-1 0 0,1 0 1 0 0,-1 1 0 0 0,1-1 0 0 0,0 0 0 0 0,0 1 0 0 0,0-1 0 0 0,1 0 0 0 0,-1 0 0 0 0,2 6 0 0 0,-1-8-576 0 0,0 0-1 0 0,0-1 1 0 0,-1 1-1 0 0,1-1 1 0 0,0 1-1 0 0,0-1 1 0 0,0 1-1 0 0,0-1 1 0 0,0 1 0 0 0,0-1-1 0 0,0 0 1 0 0,0 0-1 0 0,0 1 1 0 0,0-1-1 0 0,0 0 1 0 0,0 0-1 0 0,0 0 1 0 0,0 0-1 0 0,0 0 1 0 0,0-1-1 0 0,2 1 1 0 0,27-7 79 0 0,-22 5-26 0 0,83-10 320 0 0,-63 9-666 0 0,48-11 1 0 0,-74 14-33 0 0,0-1 1 0 0,0 1 0 0 0,0-1 0 0 0,0 0 0 0 0,0 0 0 0 0,0 0 0 0 0,0 0-1 0 0,0 0 1 0 0,0 0 0 0 0,2-2 0 0 0,-4 2 138 0 0,1 1 1 0 0,-1-1-1 0 0,0 0 1 0 0,1 1-1 0 0,-1-1 1 0 0,1 0-1 0 0,-1 1 0 0 0,0-1 1 0 0,0 0-1 0 0,1 1 1 0 0,-1-1-1 0 0,0 0 1 0 0,0 0-1 0 0,0 1 1 0 0,0-1-1 0 0,0 0 0 0 0,0 0 1 0 0,0 1-1 0 0,0-1 1 0 0,0-1-1 0 0,-2-2-319 0 0,1 0 1 0 0,-1 0-1 0 0,0 0 0 0 0,0 0 1 0 0,-1 1-1 0 0,1-1 0 0 0,-1 1 0 0 0,-3-4 1 0 0,4 4 596 0 0,-1 1 0 0 0,1-1 0 0 0,0 0 0 0 0,0 1 0 0 0,0-1 0 0 0,0 0 0 0 0,1-1 0 0 0,-1 1 0 0 0,1 0 0 0 0,0 0 0 0 0,-1-4 0 0 0,2 6 175 0 0,0 0 0 0 0,0 0-1 0 0,1 0 1 0 0,-1 0-1 0 0,1 0 1 0 0,-1 1-1 0 0,1-1 1 0 0,-1 0 0 0 0,1 0-1 0 0,-1 1 1 0 0,1-1-1 0 0,-1 0 1 0 0,1 1 0 0 0,0-1-1 0 0,0 1 1 0 0,-1-1-1 0 0,1 1 1 0 0,0-1 0 0 0,0 1-1 0 0,0-1 1 0 0,-1 1-1 0 0,1 0 1 0 0,2-1 0 0 0,27-8 1547 0 0,-18 6-1671 0 0,-5 1-237 0 0,-1-1-1 0 0,0 0 0 0 0,1-1 0 0 0,-1 1 0 0 0,-1-1 1 0 0,1-1-1 0 0,-1 1 0 0 0,6-6 0 0 0,-12 45-54 0 0,-12 51 459 0 0,7-55-497 0 0,2 1 0 0 0,1 0 0 0 0,0 38 0 0 0,5-56-4 0 0,3 0-3770 0 0,2-8-1958 0 0,3-17-142 0 0,-4-1 2642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09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1 7026 0 0,'-1'3'8869'0'0,"-1"4"-3446"0"0,-5 15-1801 0 0,-7 25-3331 0 0,4-1-7 0 0,1 1 0 0 0,-2 59 0 0 0,11-39-2801 0 0,6-2-4167 0 0,-6-62 5235 0 0</inkml:trace>
  <inkml:trace contextRef="#ctx0" brushRef="#br0" timeOffset="1">35 428 10138 0 0,'-5'5'1279'0'0,"1"1"0"0"0,-1 1-1 0 0,2-1 1 0 0,-1 1 0 0 0,1-1 0 0 0,0 1-1 0 0,-4 12 1 0 0,7-16-1148 0 0,0-1-1 0 0,0 1 1 0 0,-1-1 0 0 0,1 1-1 0 0,1-1 1 0 0,-1 1-1 0 0,0-1 1 0 0,1 1 0 0 0,-1-1-1 0 0,1 1 1 0 0,0-1-1 0 0,-1 1 1 0 0,1-1 0 0 0,1 0-1 0 0,-1 1 1 0 0,0-1-1 0 0,0 0 1 0 0,1 0 0 0 0,-1 0-1 0 0,1 0 1 0 0,0 0-1 0 0,0 0 1 0 0,-1-1 0 0 0,1 1-1 0 0,4 2 1 0 0,4 3-210 0 0,0-1 1 0 0,0-1 0 0 0,0 0 0 0 0,0 0-1 0 0,1-1 1 0 0,0 0 0 0 0,0-1-1 0 0,0 0 1 0 0,0 0 0 0 0,1-2-1 0 0,-1 1 1 0 0,0-1 0 0 0,1-1-1 0 0,-1 0 1 0 0,1-1 0 0 0,21-4-1 0 0,-22 3-829 0 0,1-1 0 0 0,0-1 0 0 0,-1 0 0 0 0,11-5 0 0 0,-12 4-971 0 0,-1-1-1 0 0,1 1 0 0 0,-1-2 1 0 0,13-11-1 0 0,2-5-3725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09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17 14419 0 0,'-16'14'8302'0'0,"16"-7"-5907"0"0,12-4-1743 0 0,55 1-436 0 0,-37-1-232 0 0,0-1 0 0 0,1-1 0 0 0,-1-2 0 0 0,0-1 0 0 0,56-11 0 0 0,-85 13 6 0 0,-1 0-1 0 0,1 0 1 0 0,0 0 0 0 0,-1 0-1 0 0,1 0 1 0 0,-1 0 0 0 0,1 0-1 0 0,0-1 1 0 0,-1 1 0 0 0,1 0-1 0 0,0 0 1 0 0,-1 0 0 0 0,1-1-1 0 0,-1 1 1 0 0,1 0-1 0 0,-1-1 1 0 0,1 1 0 0 0,-1 0-1 0 0,1-1 1 0 0,-1 1 0 0 0,1-1-1 0 0,-1 1 1 0 0,1-1 0 0 0,-1 1-1 0 0,0-1 1 0 0,1 1-1 0 0,-1-1 1 0 0,0 0 0 0 0,1 1-1 0 0,-1-1 1 0 0,0 0 0 0 0,0 0-38 0 0,-1 0 1 0 0,0 0-1 0 0,0 0 1 0 0,0 0 0 0 0,-1 1-1 0 0,1-1 1 0 0,0 0 0 0 0,0 1-1 0 0,0-1 1 0 0,0 1-1 0 0,-1-1 1 0 0,1 1 0 0 0,-2-1-1 0 0,-49-9-821 0 0,37 8 857 0 0,1 1-1 0 0,-1 1 1 0 0,1 0 0 0 0,-1 1 0 0 0,1 1-1 0 0,0 0 1 0 0,-20 6 0 0 0,28-7 32 0 0,1 1 0 0 0,0 0 1 0 0,-1 1-1 0 0,1-1 0 0 0,0 1 0 0 0,1 0 1 0 0,-1 1-1 0 0,0-1 0 0 0,1 1 1 0 0,0 0-1 0 0,0 0 0 0 0,0 0 0 0 0,0 0 1 0 0,1 1-1 0 0,-1-1 0 0 0,1 1 0 0 0,1 0 1 0 0,-1 0-1 0 0,0 0 0 0 0,1 1 1 0 0,-2 8-1 0 0,1-3-5 0 0,0 1 0 0 0,2 0 0 0 0,-1 0 0 0 0,1 0 1 0 0,1 0-1 0 0,0 0 0 0 0,1 0 0 0 0,0-1 0 0 0,1 1 0 0 0,1 0 0 0 0,-1 0 1 0 0,2-1-1 0 0,0 1 0 0 0,0-1 0 0 0,1 0 0 0 0,7 12 0 0 0,-8-16-28 0 0,0-1-1 0 0,1 0 1 0 0,-1 1-1 0 0,1-2 1 0 0,0 1-1 0 0,1 0 1 0 0,0-1-1 0 0,0 0 1 0 0,0-1-1 0 0,0 1 1 0 0,1-1-1 0 0,-1 0 1 0 0,1-1-1 0 0,0 0 1 0 0,0 0-1 0 0,1 0 1 0 0,-1-1-1 0 0,0 0 1 0 0,1 0-1 0 0,0-1 1 0 0,-1 0 0 0 0,1 0-1 0 0,0-1 1 0 0,-1 0-1 0 0,16-2 1 0 0,-11 0-308 0 0,-1-1 1 0 0,1 0 0 0 0,-1 0 0 0 0,1-1 0 0 0,-1-1 0 0 0,12-6 0 0 0,-19 9-88 0 0,-1 0 1 0 0,1 0 0 0 0,0 0-1 0 0,-1-1 1 0 0,0 1 0 0 0,1-1-1 0 0,-1 0 1 0 0,0 0 0 0 0,-1 0 0 0 0,1 0-1 0 0,0-1 1 0 0,-1 1 0 0 0,0-1-1 0 0,0 1 1 0 0,0-1 0 0 0,0 0-1 0 0,0 0 1 0 0,-1 0 0 0 0,0 0 0 0 0,2-7-1 0 0,-3 8-5 0 0,-1-1 0 0 0,1 1-1 0 0,-1 0 1 0 0,0 0 0 0 0,0 0 0 0 0,0 0-1 0 0,-1 0 1 0 0,1 0 0 0 0,-1 1 0 0 0,1-1-1 0 0,-1 0 1 0 0,0 1 0 0 0,0-1 0 0 0,0 1-1 0 0,0-1 1 0 0,-1 1 0 0 0,1 0 0 0 0,-1 0-1 0 0,-3-2 1 0 0,4 2 227 0 0,-21-16-3295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6313 0 0,'-2'2'498'0'0,"1"0"0"0"0,0 0 0 0 0,0 0 0 0 0,0 0 0 0 0,0 0 0 0 0,1 0 0 0 0,-1 1 0 0 0,1-1 0 0 0,-1 0 0 0 0,1 0 0 0 0,0 1 0 0 0,-1-1 0 0 0,1 0 0 0 0,0 0-1 0 0,1 1 1 0 0,-1-1 0 0 0,0 0 0 0 0,1 0 0 0 0,-1 1 0 0 0,1-1 0 0 0,-1 0 0 0 0,2 3 0 0 0,0-2-210 0 0,1-1 0 0 0,-1 1 0 0 0,0 0 0 0 0,1-1 0 0 0,-1 1 0 0 0,1-1 1 0 0,0 1-1 0 0,0-1 0 0 0,0 0 0 0 0,0-1 0 0 0,0 1 0 0 0,6 2 0 0 0,6 2-205 0 0,1-2 1 0 0,0 1-1 0 0,-1-2 1 0 0,1 0-1 0 0,18 0 0 0 0,16 0-103 0 0,34 3-308 0 0,-30 6-3653 0 0,-53-12 3404 0 0,1 0-1 0 0,-1 1 1 0 0,0-1-1 0 0,1 1 0 0 0,-1-1 1 0 0,0 1-1 0 0,0 0 0 0 0,0 0 1 0 0,1-1-1 0 0,-1 1 0 0 0,0 0 1 0 0,0 0-1 0 0,1 2 0 0 0</inkml:trace>
  <inkml:trace contextRef="#ctx0" brushRef="#br0" timeOffset="1">23 392 15523 0 0,'0'6'737'0'0,"-1"-1"-1"0"0,1 1 1 0 0,0-1 0 0 0,1 0-1 0 0,-1 1 1 0 0,1-1-1 0 0,0 1 1 0 0,0-1 0 0 0,1 0-1 0 0,2 6 1 0 0,-3-9-626 0 0,1 1 0 0 0,-1-1 0 0 0,1 0 0 0 0,0 0 0 0 0,0 1 0 0 0,0-1 0 0 0,0-1 0 0 0,0 1 0 0 0,0 0 1 0 0,1 0-1 0 0,-1-1 0 0 0,0 1 0 0 0,1-1 0 0 0,-1 0 0 0 0,1 0 0 0 0,0 0 0 0 0,-1 0 0 0 0,1 0 0 0 0,0-1 0 0 0,0 1 0 0 0,3-1 1 0 0,34 3-15 0 0,0-3 1 0 0,-1-2 0 0 0,1-1 0 0 0,52-11-1 0 0,-7 2-1966 0 0,-51 7-1612 0 0,-13 0-2032 0 0,-1-1-3717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26 4841 0 0,'-1'0'280'0'0,"0"1"0"0"0,1-1 0 0 0,-1 0 0 0 0,0 0-1 0 0,0 0 1 0 0,1 0 0 0 0,-1 0 0 0 0,0 0 0 0 0,1 0 0 0 0,-1 0 0 0 0,0 0 0 0 0,1 0 0 0 0,-1 0-1 0 0,0 0 1 0 0,1-1 0 0 0,-1 1 0 0 0,0 0 0 0 0,1 0 0 0 0,-1-1 0 0 0,0 1 0 0 0,4-10 4059 0 0,-2 9-4080 0 0,0 0 0 0 0,1-1 0 0 0,-1 1-1 0 0,0 0 1 0 0,1 0 0 0 0,0 0 0 0 0,-1 0 0 0 0,1 0-1 0 0,0 0 1 0 0,-1 0 0 0 0,1 0 0 0 0,0 1-1 0 0,0-1 1 0 0,2 0 0 0 0,5 2-63 0 0,0 0 1 0 0,0 1-1 0 0,-1-1 1 0 0,1 2-1 0 0,0-1 1 0 0,-1 1-1 0 0,9 5 0 0 0,57 30-57 0 0,-66-33-79 0 0,-2-2-22 0 0,0 0 1 0 0,-1 1-1 0 0,0 0 1 0 0,1 0-1 0 0,-2 0 1 0 0,1 0 0 0 0,0 1-1 0 0,-1 0 1 0 0,0 0-1 0 0,6 8 1 0 0,-9-10-7 0 0,0 0 0 0 0,0 0 1 0 0,0-1-1 0 0,0 1 0 0 0,0 0 1 0 0,0 0-1 0 0,-1 0 0 0 0,1 0 1 0 0,-1 0-1 0 0,0 0 0 0 0,0 0 1 0 0,0 0-1 0 0,0 0 0 0 0,-1 0 1 0 0,1 0-1 0 0,-1 0 0 0 0,0 0 1 0 0,0 0-1 0 0,0 0 0 0 0,0-1 1 0 0,0 1-1 0 0,-1 0 0 0 0,1-1 1 0 0,-4 5-1 0 0,-5 6-12 0 0,-1-2-1 0 0,0 1 1 0 0,0-2-1 0 0,-1 1 1 0 0,-1-2-1 0 0,1 0 0 0 0,-22 12 1 0 0,-36 27-215 0 0,69-47 189 0 0,-1 0-1 0 0,1 0 0 0 0,0 0 1 0 0,0 0-1 0 0,0 0 0 0 0,-1 0 1 0 0,1 1-1 0 0,0-1 0 0 0,1 0 1 0 0,-1 1-1 0 0,0-1 0 0 0,0 0 0 0 0,1 1 1 0 0,-1-1-1 0 0,0 1 0 0 0,1-1 1 0 0,0 1-1 0 0,-1 0 0 0 0,1-1 1 0 0,0 1-1 0 0,0-1 0 0 0,0 1 1 0 0,0 0-1 0 0,0-1 0 0 0,0 3 1 0 0,1-1 6 0 0,0-1 1 0 0,1 1 0 0 0,-1 0 0 0 0,1-1 0 0 0,-1 0 0 0 0,1 1-1 0 0,0-1 1 0 0,0 0 0 0 0,0 0 0 0 0,0 0 0 0 0,0 0 0 0 0,0 0-1 0 0,3 2 1 0 0,6 3 2 0 0,1 0 0 0 0,0 0 0 0 0,1-2-1 0 0,-1 1 1 0 0,14 3 0 0 0,-6-3-76 0 0,1-1 1 0 0,0-1-1 0 0,35 2 0 0 0,-44-5-705 0 0,-1-2-1 0 0,0 1 0 0 0,16-4 1 0 0,-20 3-513 0 0,-1-1 0 0 0,1 0 0 0 0,-1 0 0 0 0,0-1 0 0 0,0 1 1 0 0,10-7-1 0 0,3-4-4705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17268 0 0,'-17'131'6909'0'0,"10"3"-5205"0"0,13 132-2186 0 0,-6-256 343 0 0,7 53-1185 0 0,-6-58 679 0 0,0 0 0 0 0,0 0 0 0 0,1 0 1 0 0,0 0-1 0 0,4 8 0 0 0,-6-13 398 0 0,1 1 0 0 0,-1 0 0 0 0,0-1 0 0 0,0 1 0 0 0,1-1 0 0 0,-1 1 0 0 0,1-1 0 0 0,-1 1 0 0 0,0-1 0 0 0,1 1 0 0 0,-1-1 0 0 0,1 1 0 0 0,-1-1 0 0 0,1 1 0 0 0,-1-1 0 0 0,1 0 0 0 0,0 1 1 0 0,-1-1-1 0 0,1 0 0 0 0,-1 0 0 0 0,1 1 0 0 0,0-1 0 0 0,-1 0 0 0 0,1 0 0 0 0,0 0 0 0 0,-1 0 0 0 0,1 0 0 0 0,0 0 0 0 0,-1 0 0 0 0,1 0 0 0 0,0 0 0 0 0,-1 0 0 0 0,1 0 0 0 0,-1 0 0 0 0,1 0 0 0 0,0 0 0 0 0,-1-1 0 0 0,1 1 0 0 0,0 0 0 0 0,-1-1 0 0 0,1 1 0 0 0,-1 0 0 0 0,1-1 0 0 0,-1 1 0 0 0,1-1 0 0 0,-1 1 0 0 0,1-1 0 0 0,9-9-5140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 16884 0 0,'-57'115'6800'0'0,"-5"-2"-6212"0"0,-9 18-5901 0 0,76-143-4736 0 0,35-73 9161 0 0,-32 72 865 0 0,0-3 1125 0 0,2 1-1 0 0,0 0 1 0 0,0 0 0 0 0,2 1-1 0 0,15-16 1 0 0,-24 28-935 0 0,-1 0-1 0 0,0 0 1 0 0,1 0-1 0 0,0 0 1 0 0,-1 0 0 0 0,1 1-1 0 0,0-1 1 0 0,0 1-1 0 0,0 0 1 0 0,0-1-1 0 0,0 2 1 0 0,0-1 0 0 0,0 0-1 0 0,1 0 1 0 0,-1 1-1 0 0,0 0 1 0 0,0 0-1 0 0,0 0 1 0 0,1 0 0 0 0,-1 0-1 0 0,0 1 1 0 0,0-1-1 0 0,0 1 1 0 0,1 0 0 0 0,-1 0-1 0 0,0 0 1 0 0,0 0-1 0 0,0 1 1 0 0,-1-1-1 0 0,1 1 1 0 0,0-1 0 0 0,0 1-1 0 0,-1 0 1 0 0,1 0-1 0 0,-1 1 1 0 0,3 2-1 0 0,3 4 153 0 0,-1-1 0 0 0,1 1 0 0 0,-2 1 0 0 0,11 18 0 0 0,6 8-763 0 0,6-3-4305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21381 0 0,'0'0'16'0'0,"-1"0"1"0"0,1 0 0 0 0,0 1 0 0 0,0-1 0 0 0,0 0 0 0 0,0 0 0 0 0,0 0 0 0 0,0 0 0 0 0,0 0 0 0 0,-1 1 0 0 0,1-1 0 0 0,0 0 0 0 0,0 0-1 0 0,0 0 1 0 0,0 0 0 0 0,0 1 0 0 0,0-1 0 0 0,0 0 0 0 0,0 0 0 0 0,0 0 0 0 0,0 1 0 0 0,0-1 0 0 0,0 0 0 0 0,0 0 0 0 0,0 0 0 0 0,0 1-1 0 0,0-1 1 0 0,0 0 0 0 0,0 0 0 0 0,0 0 0 0 0,0 0 0 0 0,1 1 0 0 0,-1-1 0 0 0,0 0 0 0 0,0 0 0 0 0,0 0 0 0 0,0 0 0 0 0,0 0 0 0 0,0 1 0 0 0,0-1-1 0 0,1 0 1 0 0,-1 0 0 0 0,0 0 0 0 0,0 0 0 0 0,0 0 0 0 0,0 0 0 0 0,0 0 0 0 0,1 1 0 0 0,14 4 13 0 0,16-2-467 0 0,58-8-464 0 0,-58 2 818 0 0,0 1 0 0 0,0 2 0 0 0,54 6 0 0 0,-77-5 85 0 0,1 1 1 0 0,-1 0 0 0 0,0 0 0 0 0,0 1 0 0 0,0 0 0 0 0,-1 1 0 0 0,1-1 0 0 0,-1 1 0 0 0,1 1-1 0 0,-1 0 1 0 0,-1 0 0 0 0,1 0 0 0 0,-1 0 0 0 0,0 1 0 0 0,0 0 0 0 0,0 1 0 0 0,-1-1 0 0 0,7 12-1 0 0,-7-7 29 0 0,0 0 0 0 0,-1 0 0 0 0,0 0 1 0 0,-1 1-1 0 0,0-1 0 0 0,-1 1 0 0 0,0 0 0 0 0,-1-1 0 0 0,0 1 0 0 0,-1 0 0 0 0,0 0 0 0 0,-4 19 0 0 0,-2 9-1069 0 0,-2 0 0 0 0,-17 51 0 0 0,23-82 14 0 0,-1 1 0 0 0,-1-1-1 0 0,1 0 1 0 0,-1 0-1 0 0,-1 0 1 0 0,0-1-1 0 0,0 1 1 0 0,-1-1-1 0 0,0 0 1 0 0,-11 11-1 0 0,-3 1-3508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3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1024 0 0,'-4'2'585'0'0,"1"-1"0"0"0,-1 1-1 0 0,0 1 1 0 0,1-1 0 0 0,-1 0-1 0 0,1 1 1 0 0,0 0 0 0 0,0 0 0 0 0,0 0-1 0 0,0 0 1 0 0,0 0 0 0 0,1 1-1 0 0,-1-1 1 0 0,-2 6 0 0 0,2-2 47 0 0,0 1 1 0 0,0 0 0 0 0,0 0-1 0 0,1 0 1 0 0,0 0-1 0 0,-1 15 1 0 0,2 5 126 0 0,1-1 1 0 0,1 0-1 0 0,7 38 1 0 0,-5-50-543 0 0,-2-11-156 0 0,0 0-1 0 0,0 0 1 0 0,0-1 0 0 0,-1 1-1 0 0,0 0 1 0 0,1 0-1 0 0,-1 0 1 0 0,0 1-1 0 0,-2 6 1 0 0,-9-52-137 0 0,11 34 51 0 0,-1 0 0 0 0,1 0 0 0 0,1 0 1 0 0,-1 0-1 0 0,1 0 0 0 0,1 0 0 0 0,-1 0 0 0 0,1 1 1 0 0,0-1-1 0 0,0 0 0 0 0,1 1 0 0 0,5-9 0 0 0,-7 12 27 0 0,1 1-1 0 0,-1-1 0 0 0,1 0 0 0 0,0 0 0 0 0,0 1 0 0 0,0-1 1 0 0,0 1-1 0 0,1 0 0 0 0,-1 0 0 0 0,1 0 0 0 0,-1 0 1 0 0,1 0-1 0 0,0 0 0 0 0,-1 1 0 0 0,1-1 0 0 0,0 1 1 0 0,0 0-1 0 0,0 0 0 0 0,1 0 0 0 0,-1 0 0 0 0,0 0 0 0 0,0 1 1 0 0,0-1-1 0 0,0 1 0 0 0,1 0 0 0 0,-1 0 0 0 0,0 0 1 0 0,5 2-1 0 0,-5-2 11 0 0,-1 0 1 0 0,0 1-1 0 0,0-1 1 0 0,0 1-1 0 0,0 0 1 0 0,0 0-1 0 0,0 0 1 0 0,0 0-1 0 0,0 0 1 0 0,0 0-1 0 0,-1 0 1 0 0,1 1 0 0 0,0-1-1 0 0,-1 1 1 0 0,1-1-1 0 0,-1 1 1 0 0,1-1-1 0 0,-1 1 1 0 0,0 0-1 0 0,0 0 1 0 0,1 2-1 0 0,-1-1 30 0 0,0 0 1 0 0,0 0-1 0 0,-1 0 0 0 0,1 0 0 0 0,-1 1 0 0 0,0-1 1 0 0,0 0-1 0 0,0 0 0 0 0,0 1 0 0 0,-1-1 0 0 0,1 0 1 0 0,-3 5-1 0 0,0 3-49 0 0,-2 0 0 0 0,1 0 0 0 0,-1-1 0 0 0,-1 0 0 0 0,0 0 0 0 0,-12 15 0 0 0,12-16-114 0 0,-1-1 1 0 0,0 0 0 0 0,-1-1 0 0 0,0 1 0 0 0,0-2 0 0 0,0 1 0 0 0,-1-1-1 0 0,0 0 1 0 0,-14 6 0 0 0,28-13 117 0 0,1 0 0 0 0,-1 0 0 0 0,1 0 0 0 0,0 1-1 0 0,-1-1 1 0 0,1 2 0 0 0,0-1 0 0 0,5 1 0 0 0,46 15 50 0 0,25 4-525 0 0,-73-19-351 0 0,0 0 1 0 0,-1 0-1 0 0,1-1 0 0 0,10-2 1 0 0,-17 2 435 0 0,0 0 1 0 0,0 0-1 0 0,0-1 0 0 0,0 1 1 0 0,0-1-1 0 0,0 0 1 0 0,0 1-1 0 0,0-1 1 0 0,0 0-1 0 0,0 0 0 0 0,0 0 1 0 0,-1 0-1 0 0,1-1 1 0 0,-1 1-1 0 0,1 0 1 0 0,-1-1-1 0 0,1 1 0 0 0,-1-1 1 0 0,0 1-1 0 0,1-1 1 0 0,0-2-1 0 0,9-11-2589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2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0 462 9890 0 0,'7'5'1276'0'0,"0"-1"0"0"0,0 1 0 0 0,0-1 0 0 0,1-1 0 0 0,13 5 0 0 0,-11-5-461 0 0,0 0 0 0 0,0-2 1 0 0,0 1-1 0 0,10 0 0 0 0,9-3-364 0 0,-1 0-1 0 0,42-8 1 0 0,-49 5-594 0 0,0 1-1 0 0,1 1 1 0 0,-1 0 0 0 0,1 2-1 0 0,31 4 1 0 0,-20 7-3464 0 0,-15 5-4993 0 0,-13-9 2278 0 0</inkml:trace>
  <inkml:trace contextRef="#ctx0" brushRef="#br0" timeOffset="1">408 118 11811 0 0,'-1'-7'609'0'0,"1"-1"1"0"0,0 1-1 0 0,0 0 1 0 0,1-1 0 0 0,-1 1-1 0 0,2 0 1 0 0,-1 0 0 0 0,1-1-1 0 0,0 1 1 0 0,0 0 0 0 0,1 1-1 0 0,0-1 1 0 0,0 0 0 0 0,9-11-1 0 0,-20 63 2604 0 0,3-27-2958 0 0,-4 13 171 0 0,-9 63 0 0 0,17-82-433 0 0,1 0-1 0 0,0 0 0 0 0,0 0 1 0 0,1 0-1 0 0,1 0 1 0 0,0 0-1 0 0,0 0 0 0 0,8 20 1 0 0,-8-27-41 0 0,7 19 44 0 0,1 1 0 0 0,1-1 0 0 0,1 0 0 0 0,17 25 0 0 0,-25-43-37 0 0,0-1 1 0 0,1 0 0 0 0,-1 0-1 0 0,1-1 1 0 0,0 1-1 0 0,0-1 1 0 0,1 0 0 0 0,-1 0-1 0 0,11 5 1 0 0,-12-7-63 0 0,0-1 1 0 0,0 0 0 0 0,0 0-1 0 0,0 0 1 0 0,0 0-1 0 0,0-1 1 0 0,1 1-1 0 0,-1-1 1 0 0,0 0-1 0 0,0 0 1 0 0,0-1-1 0 0,1 1 1 0 0,-1-1-1 0 0,0 0 1 0 0,0 0-1 0 0,7-4 1 0 0,-6 4-273 0 0,-1-1 0 0 0,0 0 1 0 0,-1-1-1 0 0,1 1 0 0 0,0-1 0 0 0,0 1 1 0 0,-1-1-1 0 0,0 0 0 0 0,4-5 0 0 0,-4 5-509 0 0,0-1 0 0 0,-1 1-1 0 0,0-1 1 0 0,0 0-1 0 0,0 0 1 0 0,0 0-1 0 0,-1 0 1 0 0,1 0-1 0 0,1-8 1 0 0,0-12-5676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2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1 176 12147 0 0,'0'2'234'0'0,"-1"0"1"0"0,1 0 0 0 0,1 0-1 0 0,-1 0 1 0 0,0 0 0 0 0,0 0 0 0 0,1 0-1 0 0,-1 0 1 0 0,1-1 0 0 0,-1 1-1 0 0,1 0 1 0 0,0 0 0 0 0,0 0 0 0 0,0-1-1 0 0,0 1 1 0 0,0-1 0 0 0,0 1-1 0 0,0-1 1 0 0,1 1 0 0 0,-1-1 0 0 0,0 1-1 0 0,1-1 1 0 0,-1 0 0 0 0,1 0-1 0 0,0 0 1 0 0,-1 0 0 0 0,1 0 0 0 0,0 0-1 0 0,2 1 1 0 0,4-1 123 0 0,0 1 0 0 0,0-1 0 0 0,0 0 0 0 0,0-1 0 0 0,15 0 0 0 0,3 0-379 0 0,17 1 112 0 0,-14 1-505 0 0,0-1-1 0 0,0-1 1 0 0,31-6-1 0 0,-57 6-147 0 0,-1 0-1 0 0,0-1 1 0 0,0 0-1 0 0,0 1 1 0 0,0-1-1 0 0,1 0 1 0 0,-1 0 0 0 0,0 0-1 0 0,0 0 1 0 0,0 0-1 0 0,-1-1 1 0 0,1 1-1 0 0,0-1 1 0 0,0 1-1 0 0,-1-1 1 0 0,1 1 0 0 0,-1-1-1 0 0,1 0 1 0 0,-1 0-1 0 0,0 0 1 0 0,0 0-1 0 0,0 0 1 0 0,1-3-1 0 0,4-11-3798 0 0</inkml:trace>
  <inkml:trace contextRef="#ctx0" brushRef="#br0" timeOffset="1">334 1 5841 0 0,'-5'7'2350'0'0,"0"0"0"0"0,0 1 0 0 0,1 0 0 0 0,-4 10 0 0 0,-10 38 2542 0 0,2 61-3634 0 0,13-86-366 0 0,-1-3-906 0 0,-5 77 519 0 0,9-95-795 0 0,0 0 0 0 0,1 1 0 0 0,0-1 0 0 0,1 0 0 0 0,0 0 0 0 0,0 0 0 0 0,7 18 0 0 0,-7-25-413 0 0,0 0 1 0 0,0 0-1 0 0,0 0 1 0 0,0 0-1 0 0,0 0 1 0 0,0-1-1 0 0,4 4 1 0 0,-4-5-99 0 0,-1 1 0 0 0,1-1 0 0 0,-1 0 0 0 0,1 0 0 0 0,0 0 0 0 0,0 0 0 0 0,0 0 0 0 0,0 0 0 0 0,0 0 0 0 0,-1-1 0 0 0,1 1 0 0 0,0-1 1 0 0,4 1-1 0 0,10-5-3874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2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73 13443 0 0,'0'0'220'0'0,"0"0"0"0"0,-1 0 1 0 0,1 0-1 0 0,0 0 0 0 0,-1 0 0 0 0,1-1 0 0 0,-1 1 1 0 0,1 0-1 0 0,0 0 0 0 0,-1 0 0 0 0,1 0 1 0 0,0-1-1 0 0,-1 1 0 0 0,1 0 0 0 0,0 0 1 0 0,0-1-1 0 0,-1 1 0 0 0,1 0 0 0 0,0 0 0 0 0,0-1 1 0 0,-1 1-1 0 0,1 0 0 0 0,0-1 0 0 0,0 1 1 0 0,0 0-1 0 0,0-1 0 0 0,-1 1 0 0 0,1 0 1 0 0,0-1-1 0 0,0 1 0 0 0,0-1 0 0 0,0 1 0 0 0,0 0 1 0 0,0-1-1 0 0,0 1 0 0 0,0 0 0 0 0,0-1 1 0 0,0 1-1 0 0,0-1 0 0 0,0 1 0 0 0,14-15 2450 0 0,25-8-2205 0 0,-25 18-421 0 0,-1 0 0 0 0,1 1 0 0 0,1 1 0 0 0,-1 1 0 0 0,0 0 0 0 0,1 0 0 0 0,-1 2 0 0 0,1 0 0 0 0,-1 0 0 0 0,1 1 1 0 0,-1 1-1 0 0,17 4 0 0 0,-24-4-15 0 0,-1-1 1 0 0,0 1 0 0 0,0 0 0 0 0,0 1 0 0 0,0 0-1 0 0,-1-1 1 0 0,1 2 0 0 0,-1-1 0 0 0,0 1 0 0 0,0 0-1 0 0,0 0 1 0 0,0 0 0 0 0,-1 1 0 0 0,1-1 0 0 0,-1 1 0 0 0,0 0-1 0 0,-1 0 1 0 0,1 1 0 0 0,-1-1 0 0 0,0 1 0 0 0,0 0-1 0 0,-1 0 1 0 0,0 0 0 0 0,0 0 0 0 0,0 0 0 0 0,-1 0-1 0 0,0 0 1 0 0,0 1 0 0 0,0 10 0 0 0,-2-2-38 0 0,-1 0 1 0 0,0 0 0 0 0,-1 0 0 0 0,0-1-1 0 0,-2 1 1 0 0,1-1 0 0 0,-2 0-1 0 0,-7 15 1 0 0,4-10-1621 0 0,1 0 0 0 0,2 0-1 0 0,-7 27 1 0 0,13-46 1327 0 0,0 1-1 0 0,-1-1 1 0 0,1 0-1 0 0,0 1 1 0 0,0-1-1 0 0,0 1 1 0 0,0-1-1 0 0,0 1 1 0 0,0-1-1 0 0,0 1 1 0 0,0-1-1 0 0,0 1 1 0 0,0-1 0 0 0,0 1-1 0 0,0-1 1 0 0,0 1-1 0 0,0-1 1 0 0,0 1-1 0 0,1-1 1 0 0,-1 0-1 0 0,0 1 1 0 0,0-1-1 0 0,1 1 1 0 0,-1-1-1 0 0,0 1 1 0 0,1 0 0 0 0,10-5-4941 0 0,11-16 1663 0 0,-8 4 1332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3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6913 0 0,'6'-7'1246'0'0,"-2"1"-19"0"0,1 0 1 0 0,0 0-1 0 0,0 0 1 0 0,0 1-1 0 0,1 0 1 0 0,0 0-1 0 0,0 0 1 0 0,0 1-1 0 0,9-5 1 0 0,-14 9-1095 0 0,-1-1 0 0 0,1 1 1 0 0,-1 0-1 0 0,1 0 1 0 0,-1 0-1 0 0,1 0 0 0 0,-1 0 1 0 0,1 0-1 0 0,-1-1 0 0 0,1 1 1 0 0,-1 0-1 0 0,1 0 0 0 0,-1 0 1 0 0,1 1-1 0 0,-1-1 0 0 0,0 0 1 0 0,1 0-1 0 0,-1 0 1 0 0,1 0-1 0 0,-1 0 0 0 0,1 1 1 0 0,-1-1-1 0 0,1 0 0 0 0,-1 0 1 0 0,1 1-1 0 0,-1-1 0 0 0,0 0 1 0 0,1 1-1 0 0,-1-1 0 0 0,0 0 1 0 0,1 1-1 0 0,2 17 1634 0 0,-10 19-1152 0 0,7-36-587 0 0,-16 54 200 0 0,-17 69-234 0 0,33-124-22 0 0,-1 1 1 0 0,1 0-1 0 0,0 0 1 0 0,0 0 0 0 0,0 0-1 0 0,0 0 1 0 0,0 0-1 0 0,0 0 1 0 0,0 0 0 0 0,0 0-1 0 0,0 0 1 0 0,0 0-1 0 0,0 0 1 0 0,0-1 0 0 0,1 1-1 0 0,-1 0 1 0 0,0 0-1 0 0,1 0 1 0 0,-1 0 0 0 0,1 0-1 0 0,-1-1 1 0 0,1 1-1 0 0,-1 0 1 0 0,1 0 0 0 0,0 0-1 0 0,1 0 4 0 0,-1-1 0 0 0,0 1 0 0 0,1 0 0 0 0,-1-1 0 0 0,1 0 0 0 0,-1 1 0 0 0,1-1 0 0 0,-1 0 0 0 0,1 0 0 0 0,-1 0 0 0 0,1 0 0 0 0,-1 0 0 0 0,1 0 0 0 0,2 0 0 0 0,8-3-273 0 0,0 0 1 0 0,0-1-1 0 0,15-6 1 0 0,-13 4-625 0 0,-5 3 260 0 0,27-9-4399 0 0,1 3-5458 0 0,-27 9 5221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7202 0 0,'-3'1'869'0'0,"0"0"1"0"0,1 0-1 0 0,-1 0 1 0 0,1 0 0 0 0,-1 0-1 0 0,1 0 1 0 0,0 0 0 0 0,-1 1-1 0 0,1-1 1 0 0,0 1-1 0 0,-4 3 1 0 0,6-4-743 0 0,0-1 1 0 0,0 0-1 0 0,0 0 0 0 0,-1 1 0 0 0,1-1 0 0 0,0 0 1 0 0,0 0-1 0 0,0 1 0 0 0,0-1 0 0 0,0 0 0 0 0,0 0 1 0 0,-1 1-1 0 0,1-1 0 0 0,0 0 0 0 0,0 0 0 0 0,0 1 1 0 0,0-1-1 0 0,0 0 0 0 0,0 1 0 0 0,0-1 0 0 0,0 0 1 0 0,0 0-1 0 0,0 1 0 0 0,0-1 0 0 0,1 0 1 0 0,-1 1-1 0 0,0-1 0 0 0,0 0 0 0 0,0 0 0 0 0,0 1 1 0 0,0-1-1 0 0,0 0 0 0 0,1 0 0 0 0,-1 1 0 0 0,0-1 1 0 0,1 0-1 0 0,20 5 1499 0 0,305 9-1654 0 0,-341-24-1990 0 0,-17-1 2057 0 0,22 9 83 0 0,-1 1-1 0 0,1 0 0 0 0,0 0 0 0 0,-1 1 1 0 0,1 1-1 0 0,0 0 0 0 0,0 0 0 0 0,-1 1 1 0 0,1 0-1 0 0,0 1 0 0 0,-10 4 1 0 0,14-5-66 0 0,1 1 0 0 0,0 0 0 0 0,-1 0 1 0 0,1 1-1 0 0,0-1 0 0 0,1 1 1 0 0,-1 0-1 0 0,1 1 0 0 0,-1-1 1 0 0,1 1-1 0 0,1 0 0 0 0,-1 0 1 0 0,1 0-1 0 0,-1 0 0 0 0,2 0 1 0 0,-1 1-1 0 0,0-1 0 0 0,1 1 1 0 0,0 0-1 0 0,-1 6 0 0 0,1-3-22 0 0,1 0 0 0 0,0 0 0 0 0,0 0 0 0 0,0 0 1 0 0,1 1-1 0 0,1-1 0 0 0,0 0 0 0 0,0 0 0 0 0,1 0 0 0 0,0 0 0 0 0,0 0 0 0 0,1 0 0 0 0,0-1 0 0 0,0 1 0 0 0,1-1 0 0 0,1 0 0 0 0,8 13 0 0 0,-9-15-59 0 0,0-1 1 0 0,0 0-1 0 0,1-1 0 0 0,0 1 0 0 0,0-1 0 0 0,0 0 0 0 0,0 0 0 0 0,1 0 1 0 0,-1-1-1 0 0,1 0 0 0 0,0 0 0 0 0,0-1 0 0 0,0 1 0 0 0,1-1 0 0 0,-1 0 0 0 0,0-1 1 0 0,1 0-1 0 0,-1 0 0 0 0,1 0 0 0 0,-1-1 0 0 0,1 0 0 0 0,0 0 0 0 0,-1 0 1 0 0,1-1-1 0 0,9-2 0 0 0,-11 1-335 0 0,1 1 0 0 0,-1-1 0 0 0,0 0-1 0 0,1 0 1 0 0,-1-1 0 0 0,0 1 0 0 0,0-1 0 0 0,4-4 0 0 0,-6 5-361 0 0,0 0-1 0 0,-1-1 1 0 0,1 1 0 0 0,-1 0 0 0 0,0-1 0 0 0,0 0-1 0 0,0 0 1 0 0,0 0 0 0 0,0 0 0 0 0,-1 0 0 0 0,1 0-1 0 0,-1 0 1 0 0,0 0 0 0 0,1-5 0 0 0,1-14-6123 0 0</inkml:trace>
  <inkml:trace contextRef="#ctx0" brushRef="#br0" timeOffset="1">92 177 15691 0 0,'0'1'286'0'0,"0"0"-1"0"0,0 0 1 0 0,0 0-1 0 0,0 0 1 0 0,0 0-1 0 0,1 0 1 0 0,-1 0-1 0 0,0 0 1 0 0,1 0-1 0 0,-1 0 1 0 0,1 0-1 0 0,-1 0 0 0 0,1-1 1 0 0,-1 1-1 0 0,1 0 1 0 0,-1 0-1 0 0,1 0 1 0 0,0-1-1 0 0,0 1 1 0 0,1 1-1 0 0,23 7 1852 0 0,35-7-2310 0 0,-49-2 596 0 0,10 0-742 0 0,109-3 512 0 0,-65-6-4054 0 0,-5-9-6875 0 0,-35 8 4355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3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0 16796 0 0,'-20'17'3691'0'0,"-25"27"1"0"0,32-28-3057 0 0,1-1 0 0 0,-20 32 0 0 0,27-40-633 0 0,1 1-1 0 0,0-1 1 0 0,0 1 0 0 0,1 0 0 0 0,0 0 0 0 0,0 0 0 0 0,1 1 0 0 0,0-1 0 0 0,0 1 0 0 0,1-1-1 0 0,0 1 1 0 0,1-1 0 0 0,0 1 0 0 0,0 0 0 0 0,1-1 0 0 0,0 1 0 0 0,0-1 0 0 0,1 1 0 0 0,3 9 0 0 0,-3-15 1 0 0,0 1 1 0 0,1-1 0 0 0,-1 1 0 0 0,1-1-1 0 0,-1 0 1 0 0,1 0 0 0 0,0 0 0 0 0,0-1-1 0 0,0 1 1 0 0,0-1 0 0 0,1 1 0 0 0,-1-1-1 0 0,1 0 1 0 0,-1 0 0 0 0,1-1 0 0 0,0 1-1 0 0,0-1 1 0 0,0 0 0 0 0,0 0 0 0 0,0 0-1 0 0,0 0 1 0 0,0-1 0 0 0,0 1 0 0 0,0-1-1 0 0,0 0 1 0 0,0 0 0 0 0,0-1 0 0 0,4 0-1 0 0,-2 0 3 0 0,-1 1 0 0 0,0-1 0 0 0,0 0 0 0 0,0 0 0 0 0,0-1 0 0 0,0 0 0 0 0,-1 0-1 0 0,1 0 1 0 0,0 0 0 0 0,-1-1 0 0 0,0 1 0 0 0,1-1 0 0 0,-1 0 0 0 0,0-1 0 0 0,0 1-1 0 0,-1-1 1 0 0,1 1 0 0 0,-1-1 0 0 0,0 0 0 0 0,0 0 0 0 0,0-1 0 0 0,3-5 0 0 0,-5 6-92 0 0,-1 0 1 0 0,1 0 0 0 0,-1 0 0 0 0,1 0 0 0 0,-1 0 0 0 0,-1 0-1 0 0,1 0 1 0 0,0 0 0 0 0,-1-1 0 0 0,0 1 0 0 0,0 0-1 0 0,0 0 1 0 0,-1 1 0 0 0,1-1 0 0 0,-1 0 0 0 0,0 0 0 0 0,0 1-1 0 0,-5-8 1 0 0,-4-4-664 0 0,-1-1 0 0 0,-21-21-1 0 0,27 31 623 0 0,1 1 0 0 0,-1-1 0 0 0,0 1-1 0 0,-1 0 1 0 0,1 1 0 0 0,-1-1-1 0 0,-12-5 1 0 0,16 9 149 0 0,0 0-1 0 0,0 0 1 0 0,0 1-1 0 0,1-1 1 0 0,-1 1-1 0 0,0-1 1 0 0,0 1-1 0 0,0 0 0 0 0,0 0 1 0 0,0 0-1 0 0,0 1 1 0 0,0-1-1 0 0,0 1 1 0 0,0-1-1 0 0,0 1 1 0 0,1 0-1 0 0,-1 0 1 0 0,0 0-1 0 0,0 1 1 0 0,1-1-1 0 0,-1 1 1 0 0,1-1-1 0 0,-1 1 1 0 0,-1 2-1 0 0,-6 4 122 0 0,1 1-1 0 0,0 0 1 0 0,1 1-1 0 0,0-1 1 0 0,1 2-1 0 0,-11 17 1 0 0,15-22-54 0 0,0-1 0 0 0,0 1 0 0 0,1 0 0 0 0,-1 0 0 0 0,1 0 0 0 0,1 1 0 0 0,-1-1 0 0 0,1 0 0 0 0,1 1 0 0 0,-1-1 0 0 0,1 0 0 0 0,0 1 0 0 0,0-1 0 0 0,3 13 0 0 0,-2-15-36 0 0,1-1 0 0 0,-1 1 1 0 0,1-1-1 0 0,0 0 0 0 0,0 0 1 0 0,1 0-1 0 0,-1 0 0 0 0,1 0 1 0 0,-1 0-1 0 0,1 0 1 0 0,0-1-1 0 0,0 1 0 0 0,0-1 1 0 0,0 0-1 0 0,0 0 0 0 0,1 0 1 0 0,-1-1-1 0 0,4 2 0 0 0,11 5-99 0 0,1-2-1 0 0,23 6 1 0 0,-25-8 65 0 0,70 16-2151 0 0,-28-14-4476 0 0,-58-5 6170 0 0,1-1 1 0 0,-1 0-1 0 0,1 0 1 0 0,-1 0-1 0 0,0 0 1 0 0,1 0-1 0 0,-1 0 1 0 0,1-1-1 0 0,-1 1 1 0 0,1 0-1 0 0,-1-1 1 0 0,0 1-1 0 0,1-1 1 0 0,-1 0-1 0 0,0 1 1 0 0,0-1-1 0 0,1 0 1 0 0,-1 0-1 0 0,0 0 1 0 0,1 0-1 0 0,9-3-4726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10450 0 0,'-9'11'2835'0'0,"1"1"-1"0"0,1 0 1 0 0,-10 20 0 0 0,13-23-1945 0 0,1 1 0 0 0,0-1 0 0 0,0 1 0 0 0,1-1 0 0 0,-3 20 0 0 0,5-25-819 0 0,-1 1 0 0 0,1 0 0 0 0,1 0 0 0 0,-1 0 0 0 0,1 0 0 0 0,-1 0 0 0 0,1 0 0 0 0,1-1 0 0 0,-1 1-1 0 0,1 0 1 0 0,-1-1 0 0 0,1 1 0 0 0,1-1 0 0 0,-1 0 0 0 0,1 1 0 0 0,-1-1 0 0 0,1 0 0 0 0,0-1 0 0 0,1 1 0 0 0,-1-1 0 0 0,1 1 0 0 0,0-1-1 0 0,-1 0 1 0 0,1 0 0 0 0,0 0 0 0 0,1-1 0 0 0,-1 0 0 0 0,0 1 0 0 0,9 1 0 0 0,4 2-116 0 0,1 0 1 0 0,0-2-1 0 0,0 0 0 0 0,0-1 0 0 0,1-1 1 0 0,25-1-1 0 0,-28-1-978 0 0,-1-1 0 0 0,0 0-1 0 0,1-2 1 0 0,23-6 0 0 0,-37 8 158 0 0,1 0 1 0 0,0 0-1 0 0,0 0 1 0 0,0-1-1 0 0,-1 1 1 0 0,1-1-1 0 0,-1 0 1 0 0,1 0 0 0 0,-1 0-1 0 0,0 0 1 0 0,0 0-1 0 0,0 0 1 0 0,3-5-1 0 0,11-11-7091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18004 0 0,'-1'4'564'0'0,"1"-1"0"0"0,0 0 0 0 0,0 1 1 0 0,0-1-1 0 0,0 0 0 0 0,0 1 0 0 0,0-1 0 0 0,3 6 0 0 0,0 1-63 0 0,1-1 0 0 0,0 0-1 0 0,9 14 1 0 0,8 20 52 0 0,-10-11-315 0 0,-8-20-217 0 0,1 1 1 0 0,1-1 0 0 0,0 1 0 0 0,11 18-1 0 0,-13-28-30 0 0,-1 0 0 0 0,0 0 1 0 0,1 0-1 0 0,-1 0 0 0 0,1-1 0 0 0,0 1 0 0 0,0-1 0 0 0,0 0 0 0 0,0 0 1 0 0,0 0-1 0 0,0 0 0 0 0,1 0 0 0 0,-1-1 0 0 0,0 1 0 0 0,1-1 0 0 0,0 0 1 0 0,-1 0-1 0 0,1 0 0 0 0,0-1 0 0 0,-1 0 0 0 0,6 1 0 0 0,12-2-40 0 0,1-1 0 0 0,0-1-1 0 0,-1-1 1 0 0,0-1 0 0 0,0 0-1 0 0,29-13 1 0 0,20-12-2592 0 0,-61 24 2552 0 0,-1-2-5243 0 0,-22 2-4789 0 0,-2 8 5230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5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12259 0 0,'-1'1'365'0'0,"0"-1"0"0"0,0 1 0 0 0,0 0 0 0 0,1 0 0 0 0,-1 0 1 0 0,0-1-1 0 0,1 1 0 0 0,-1 0 0 0 0,1 0 0 0 0,-1 0 0 0 0,1 0 1 0 0,-1 0-1 0 0,1 0 0 0 0,-1 0 0 0 0,1 0 0 0 0,0 0 0 0 0,0 0 1 0 0,-1 1-1 0 0,1-1 0 0 0,0 0 0 0 0,0 0 0 0 0,0 0 0 0 0,0 0 1 0 0,1 0-1 0 0,-1 0 0 0 0,0 0 0 0 0,1 2 0 0 0,0-2-182 0 0,1 0-1 0 0,0 0 1 0 0,0 0-1 0 0,0 0 1 0 0,-1 0-1 0 0,1 0 0 0 0,0-1 1 0 0,0 1-1 0 0,0-1 1 0 0,0 0-1 0 0,0 1 1 0 0,0-1-1 0 0,0 0 1 0 0,0 0-1 0 0,3-1 1 0 0,59 0 627 0 0,79-12 1 0 0,-43 3-4457 0 0,-100 9 3432 0 0,10 0-4168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5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9162 0 0,'10'-5'1570'0'0,"2"1"-1"0"0,-1 0 1 0 0,12-3-1 0 0,-13 4-669 0 0,0 1 1 0 0,1 1-1 0 0,-1 0 0 0 0,0 0 0 0 0,1 1 0 0 0,17 2 1 0 0,-22-1-690 0 0,0 0 0 0 0,0 0 0 0 0,0 1 0 0 0,0 0 0 0 0,0 0 0 0 0,0 0 0 0 0,0 1 0 0 0,-1 0 0 0 0,1 0 0 0 0,-1 0 0 0 0,0 1 0 0 0,0 0 0 0 0,0 0 0 0 0,0 0 0 0 0,-1 0 0 0 0,1 1 0 0 0,-1 0 0 0 0,-1 0 0 0 0,1 0 0 0 0,-1 0 0 0 0,5 9 0 0 0,-1 1-86 0 0,-1 0 0 0 0,-1 0 0 0 0,-1 0-1 0 0,0 0 1 0 0,0 1 0 0 0,-2-1 0 0 0,0 1-1 0 0,0 30 1 0 0,-3-34-415 0 0,0 1 1 0 0,-1-1-1 0 0,0 0 0 0 0,-8 22 0 0 0,6-23-833 0 0,0-1-1 0 0,-1 0 1 0 0,0 0-1 0 0,-1 0 1 0 0,-12 15-1 0 0,18-24 705 0 0,-1-1-1 0 0,1 1 1 0 0,0-1-1 0 0,-1 1 1 0 0,0 0-420 0 0,1-1 419 0 0,-1 1 1 0 0,1-1-1 0 0,-1 0 1 0 0,0 1-1 0 0,1-1 1 0 0,-1 0-1 0 0,1 0 0 0 0,-1 1 1 0 0,0-1-1 0 0,1 0 1 0 0,-1 0-1 0 0,0 0 1 0 0,1 0-1 0 0,-1 0 1 0 0,0 0-1 0 0,0 0 1 0 0</inkml:trace>
  <inkml:trace contextRef="#ctx0" brushRef="#br0" timeOffset="1">322 170 14283 0 0,'31'-14'7652'0'0,"4"3"-3783"0"0,-22 9-3825 0 0,0 0 0 0 0,0 1 0 0 0,0 0 0 0 0,0 1 0 0 0,1 0 0 0 0,-1 1 0 0 0,0 0 0 0 0,0 1 0 0 0,0 1 0 0 0,-1 0 0 0 0,16 6 0 0 0,-26-8-29 0 0,0 0 0 0 0,1 0 0 0 0,-1 0 0 0 0,0 0 0 0 0,0 0-1 0 0,0 1 1 0 0,0-1 0 0 0,0 1 0 0 0,0-1 0 0 0,0 1 0 0 0,0 0 0 0 0,0 0 0 0 0,-1 0-1 0 0,1 0 1 0 0,-1 0 0 0 0,0 0 0 0 0,1 0 0 0 0,-1 0 0 0 0,0 0 0 0 0,0 1 0 0 0,0-1-1 0 0,-1 0 1 0 0,2 6 0 0 0,-2-2-99 0 0,0 1 0 0 0,-1 0 0 0 0,0 0 1 0 0,0 0-1 0 0,-1 0 0 0 0,-3 12 0 0 0,-4 14-4578 0 0,7-1-5254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37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174 146 2216 0 0,'3'-29'6033'0'0,"-2"-48"0"0"0,-2 37 1299 0 0,0 48-7106 0 0,-1 0 0 0 0,0 0 0 0 0,-1 0 1 0 0,1 0-1 0 0,-2-1 0 0 0,1 1 0 0 0,-8 11 0 0 0,1 0-45 0 0,-30 62-516 0 0,-49 144 0 0 0,88-223 261 0 0,-1 4-264 0 0,0 0-1 0 0,1 0 1 0 0,-1 0-1 0 0,1 0 1 0 0,1 0-1 0 0,-1 1 1 0 0,1 11-1 0 0,2-19 99 0 0,-1 0-1 0 0,1-1 0 0 0,0 1 0 0 0,-1-1 0 0 0,0 1 1 0 0,1-1-1 0 0,-1 1 0 0 0,0-1 0 0 0,0 0 1 0 0,2-2-1 0 0,31-69-1253 0 0,-27 54 1642 0 0,1 1 0 0 0,1 0 0 0 0,15-22 0 0 0,-23 39-117 0 0,-1-1-1 0 0,1 1 0 0 0,1 0 1 0 0,-1-1-1 0 0,0 1 1 0 0,0 0-1 0 0,0 0 0 0 0,1 0 1 0 0,-1 0-1 0 0,0 0 1 0 0,1 0-1 0 0,-1 0 0 0 0,1 1 1 0 0,-1-1-1 0 0,1 0 1 0 0,-1 1-1 0 0,1-1 0 0 0,0 1 1 0 0,-1 0-1 0 0,1 0 1 0 0,0-1-1 0 0,-1 1 0 0 0,1 0 1 0 0,0 0-1 0 0,-1 0 1 0 0,1 1-1 0 0,2-1 0 0 0,3 3 23 0 0,-1-1 0 0 0,1 1 0 0 0,-1 0 0 0 0,0 0 0 0 0,9 7 0 0 0,-10-6-69 0 0,1-1 1 0 0,-1 0-1 0 0,1 0 1 0 0,0 0-1 0 0,-1 0 1 0 0,12 2-1 0 0,35-9-1779 0 0,-59 14-5282 0 0,2-5 4278 0 0,0 5-1088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5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13867 0 0,'2'1'366'0'0,"0"0"1"0"0,-1-1-1 0 0,0 1 0 0 0,1 0 1 0 0,-1 0-1 0 0,1 0 0 0 0,-1 0 1 0 0,0 0-1 0 0,0 0 0 0 0,0 0 1 0 0,1 0-1 0 0,-1 0 0 0 0,0 1 1 0 0,0-1-1 0 0,-1 0 0 0 0,1 1 1 0 0,1 2-1 0 0,0 0-31 0 0,-1 0 0 0 0,0 0 0 0 0,0 0 1 0 0,0 0-1 0 0,-1 0 0 0 0,0 0 0 0 0,1 4 0 0 0,-2 9-133 0 0,-1 0 0 0 0,-6 28 0 0 0,5-32 176 0 0,-13 77-377 0 0,-3 12-1883 0 0,-5-3-4564 0 0,21-90 4580 0 0,0 0-1 0 0,0-1 1 0 0,-1 1-1 0 0,-8 14 1 0 0,1-8-2537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16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32 9186 0 0,'-5'8'8883'0'0,"-2"10"-4394"0"0,0 1-3250 0 0,-57 90 16 0 0,76-161-4708 0 0,-9 42 3345 0 0,1 0 0 0 0,0 1-1 0 0,1-1 1 0 0,0 1 0 0 0,1 0-1 0 0,-1 0 1 0 0,2 1 0 0 0,-1 0 0 0 0,1 0-1 0 0,11-10 1 0 0,-15 15 199 0 0,0 1 0 0 0,0-1-1 0 0,1 1 1 0 0,-1 0 0 0 0,1 0 0 0 0,-1 0-1 0 0,1 0 1 0 0,0 1 0 0 0,0 0 0 0 0,0-1 0 0 0,0 1-1 0 0,0 1 1 0 0,0-1 0 0 0,0 0 0 0 0,0 1 0 0 0,0 0-1 0 0,0 0 1 0 0,0 0 0 0 0,0 1 0 0 0,0-1 0 0 0,0 1-1 0 0,0 0 1 0 0,0 0 0 0 0,0 0 0 0 0,0 1-1 0 0,-1-1 1 0 0,1 1 0 0 0,0 0 0 0 0,3 3 0 0 0,3 2 161 0 0,0 1 1 0 0,-1 0 0 0 0,0 0 0 0 0,0 1-1 0 0,-1 0 1 0 0,0 1 0 0 0,-1 0 0 0 0,7 10-1 0 0,-11-15-186 0 0,0 0-1 0 0,0 1 0 0 0,0-1 1 0 0,-1 0-1 0 0,0 1 0 0 0,0-1 0 0 0,0 1 1 0 0,-1 0-1 0 0,1 0 0 0 0,-1 0 1 0 0,-1 0-1 0 0,1 0 0 0 0,-1 0 1 0 0,0 0-1 0 0,-1-1 0 0 0,1 1 0 0 0,-1 0 1 0 0,-2 8-1 0 0,1-10-83 0 0,0-1-1 0 0,0 0 1 0 0,0 0 0 0 0,0 0-1 0 0,-1-1 1 0 0,1 1 0 0 0,-1-1 0 0 0,0 1-1 0 0,0-1 1 0 0,1 0 0 0 0,-2 0-1 0 0,1 0 1 0 0,0 0 0 0 0,0-1-1 0 0,0 1 1 0 0,-1-1 0 0 0,1 0-1 0 0,-1 0 1 0 0,1 0 0 0 0,-1 0-1 0 0,0-1 1 0 0,1 1 0 0 0,-1-1 0 0 0,1 0-1 0 0,-8-1 1 0 0,-2 1-108 0 0,1-1 0 0 0,0 0 1 0 0,-1-1-1 0 0,1-1 0 0 0,0 0 0 0 0,-16-6 1 0 0,16 4-92 0 0,0-1 0 0 0,-19-12 0 0 0,28 17 172 0 0,0-1 1 0 0,1 0 0 0 0,-1 0-1 0 0,1 0 1 0 0,-1-1 0 0 0,1 1-1 0 0,0-1 1 0 0,-1 1 0 0 0,1-1 0 0 0,1 0-1 0 0,-1 1 1 0 0,0-1 0 0 0,1 0-1 0 0,-1 0 1 0 0,1-1 0 0 0,-1-3-1 0 0,2 7 30 0 0,0-1 0 0 0,0 1-1 0 0,0 0 1 0 0,0-1-1 0 0,0 1 1 0 0,0-1 0 0 0,0 1-1 0 0,0 0 1 0 0,1-1-1 0 0,-1 1 1 0 0,0-1 0 0 0,0 1-1 0 0,0 0 1 0 0,1-1-1 0 0,-1 1 1 0 0,0 0-1 0 0,0-1 1 0 0,1 1 0 0 0,-1 0-1 0 0,0 0 1 0 0,1-1-1 0 0,-1 1 1 0 0,0 0 0 0 0,1 0-1 0 0,-1-1 1 0 0,0 1-1 0 0,1 0 1 0 0,-1 0 0 0 0,1 0-1 0 0,-1 0 1 0 0,0 0-1 0 0,1 0 1 0 0,-1 0-1 0 0,1 0 1 0 0,-1 0 0 0 0,1 0-1 0 0,-1 0 1 0 0,0 0-1 0 0,1 0 1 0 0,-1 0 0 0 0,1 0-1 0 0,-1 0 1 0 0,0 0-1 0 0,1 0 1 0 0,0 1 0 0 0,25 4-4010 0 0,-20-3 1646 0 0,10 1-2945 0 0,2-1-1957 0 0</inkml:trace>
  <inkml:trace contextRef="#ctx0" brushRef="#br0" timeOffset="1">411 210 22029 0 0,'13'4'1784'0'0,"2"0"-616"0"0,0 3-31 0 0,0-2-217 0 0,-6-1-480 0 0,-1-1-256 0 0,0 0-96 0 0,0 0 8 0 0,-2 0-40 0 0,-3 0 0 0 0,0 0-40 0 0,-2-2-248 0 0,-2 1-448 0 0,-26-12-13947 0 0,11 1 6065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2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3 3577 0 0,'-3'0'405'0'0,"0"-1"1"0"0,0 0-1 0 0,0 1 0 0 0,0-1 1 0 0,0 1-1 0 0,0 0 0 0 0,0 0 1 0 0,0 0-1 0 0,0 1 1 0 0,0-1-1 0 0,0 1 0 0 0,0-1 1 0 0,0 1-1 0 0,-3 1 0 0 0,-24 4 3968 0 0,34-7-1106 0 0,23-2-3183 0 0,91 27 46 0 0,-83-15-24 0 0,0-2-1 0 0,43 4 1 0 0,-68-12 1070 0 0,-18-3-183 0 0,-20-4-206 0 0,3 5-654 0 0,-1 0 1 0 0,0 2-1 0 0,0 1 0 0 0,0 1 0 0 0,1 1 0 0 0,-1 1 0 0 0,-31 8 0 0 0,55-10-125 0 0,-1 0 1 0 0,1 0 0 0 0,0 0 0 0 0,-1 0 0 0 0,1 0-1 0 0,0 0 1 0 0,-1 0 0 0 0,1 1 0 0 0,0 0-1 0 0,0-1 1 0 0,0 1 0 0 0,1 0 0 0 0,-1 0-1 0 0,0 0 1 0 0,1 0 0 0 0,-1 0 0 0 0,1 0 0 0 0,0 0-1 0 0,-1 1 1 0 0,0 3 0 0 0,1-3-3 0 0,0 1 0 0 0,1 0 0 0 0,0-1 0 0 0,0 1 1 0 0,0-1-1 0 0,0 1 0 0 0,0-1 0 0 0,1 1 0 0 0,-1-1 0 0 0,1 1 0 0 0,0-1 1 0 0,0 1-1 0 0,2 3 0 0 0,1 2-6 0 0,1 0 0 0 0,-1-1 1 0 0,1 0-1 0 0,1 0 0 0 0,0-1 1 0 0,0 1-1 0 0,0-1 0 0 0,1-1 0 0 0,0 1 1 0 0,11 7-1 0 0,-5-6-19 0 0,0-2-1 0 0,1 1 1 0 0,0-2 0 0 0,0 0-1 0 0,0 0 1 0 0,1-2-1 0 0,0 1 1 0 0,-1-2 0 0 0,1 0-1 0 0,0-1 1 0 0,0 0-1 0 0,0-1 1 0 0,0-1 0 0 0,0-1-1 0 0,0 0 1 0 0,18-5-1 0 0,-20 4-866 0 0,0-1-1 0 0,-1-1 1 0 0,1 0-1 0 0,-1-1 0 0 0,0 0 1 0 0,17-12-1 0 0,-41 17-8118 0 0,1 4 4648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28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10330 0 0,'3'1'7247'0'0,"13"7"-5844"0"0,15 2-1203 0 0,0-1 0 0 0,1-1 0 0 0,0-1 0 0 0,0-2 0 0 0,1-2 0 0 0,-1-1 0 0 0,44-2 0 0 0,-74 0-174 0 0,0 0-1 0 0,0 0 1 0 0,0 0-1 0 0,0 0 1 0 0,-1 0-1 0 0,1 1 0 0 0,0-1 1 0 0,0 1-1 0 0,0-1 1 0 0,0 1-1 0 0,1 0 0 0 0,-2 0 8 0 0,-1-1 0 0 0,1 1 0 0 0,0-1-1 0 0,-1 1 1 0 0,1-1 0 0 0,-1 1 0 0 0,1-1-1 0 0,-1 1 1 0 0,0-1 0 0 0,1 1 0 0 0,-1-1-1 0 0,0 1 1 0 0,1 0 0 0 0,-1-1 0 0 0,0 1-1 0 0,0 0 1 0 0,1-1 0 0 0,-1 1-1 0 0,0 0 1 0 0,0-1 0 0 0,0 2 0 0 0,-1 3 59 0 0,1-1 1 0 0,-1 1 0 0 0,0-1 0 0 0,-1 1 0 0 0,1-1-1 0 0,-1 1 1 0 0,-3 5 0 0 0,5-9-102 0 0,-12 20-27 0 0,-4 8-816 0 0,12-12-4846 0 0,3-27-2096 0 0,3 0 2580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28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50 10026 0 0,'0'-1'421'0'0,"-1"0"1"0"0,0 0-1 0 0,1 0 0 0 0,-1 0 1 0 0,1 0-1 0 0,-1 0 0 0 0,1 0 0 0 0,-1 0 1 0 0,1 0-1 0 0,0 0 0 0 0,0 0 1 0 0,0-1-1 0 0,-1 1 0 0 0,1 0 0 0 0,0 0 1 0 0,0 0-1 0 0,0 0 0 0 0,1 0 1 0 0,-1 0-1 0 0,0 0 0 0 0,1-2 0 0 0,-1 2-236 0 0,1 0 0 0 0,0 0-1 0 0,0-1 1 0 0,-1 1-1 0 0,1 0 1 0 0,0 0 0 0 0,0 0-1 0 0,0 0 1 0 0,0 0 0 0 0,1 0-1 0 0,-1 1 1 0 0,0-1-1 0 0,0 0 1 0 0,2 0 0 0 0,1-1-155 0 0,0 0 0 0 0,0 1 0 0 0,0 0 1 0 0,1 0-1 0 0,-1 0 0 0 0,0 0 0 0 0,0 1 1 0 0,1 0-1 0 0,7 0 0 0 0,-3 1 3 0 0,0 1 0 0 0,-1 0 0 0 0,1 0 0 0 0,-1 1 0 0 0,0 0 1 0 0,1 0-1 0 0,-1 1 0 0 0,-1 0 0 0 0,1 1 0 0 0,-1-1 0 0 0,1 2 0 0 0,-1-1 0 0 0,-1 1 0 0 0,1 0 0 0 0,-1 0 0 0 0,0 1 0 0 0,-1-1 0 0 0,1 1 1 0 0,-1 1-1 0 0,-1-1 0 0 0,1 1 0 0 0,-1 0 0 0 0,0 0 0 0 0,-1 0 0 0 0,0 0 0 0 0,-1 1 0 0 0,1-1 0 0 0,-1 1 0 0 0,1 16 0 0 0,-1-4-769 0 0,3 28-1792 0 0,-7-19-7140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2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4921 0 0,'1'-2'726'0'0,"0"0"-1"0"0,0 1 1 0 0,0-1-1 0 0,1 0 1 0 0,-1 1-1 0 0,0-1 1 0 0,1 0-1 0 0,-1 1 1 0 0,1 0-1 0 0,-1-1 1 0 0,1 1-1 0 0,0 0 1 0 0,2-2-1 0 0,4 8 4507 0 0,-1 14-3919 0 0,5 68-551 0 0,-11-78-900 0 0,-1 0-1 0 0,0 0 1 0 0,0 0 0 0 0,-1 0-1 0 0,0 0 1 0 0,-1 0-1 0 0,-4 14 1 0 0,7-27-1289 0 0,-1 2 1334 0 0,1-1 0 0 0,-1 0 0 0 0,1 1 0 0 0,0-1 1 0 0,0 1-1 0 0,0-1 0 0 0,0 1 0 0 0,0-1 0 0 0,0 1 0 0 0,1 0 1 0 0,-1 0-1 0 0,4-3 0 0 0,-2 2 53 0 0,1 0 1 0 0,-1 0-1 0 0,1 0 0 0 0,0 1 1 0 0,0 0-1 0 0,0 0 0 0 0,0 0 1 0 0,0 0-1 0 0,1 1 1 0 0,-1 0-1 0 0,0-1 0 0 0,6 1 1 0 0,54-1-981 0 0,-28 2-2561 0 0,-34 0 3170 0 0,-1 0 0 0 0,1 0 0 0 0,-1 0 0 0 0,1 0 0 0 0,-1-1 0 0 0,0 1 0 0 0,1 0 0 0 0,-1-1-1 0 0,1 1 1 0 0,-1-1 0 0 0,0 0 0 0 0,0 0 0 0 0,1 1 0 0 0,-1-1 0 0 0,2-2 0 0 0,8-4-4155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29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8490 0 0,'1'-5'10694'0'0,"-1"5"-10495"0"0,13-3 2877 0 0,14 3-2566 0 0,-22 0-472 0 0,1 1-1 0 0,-1 0 1 0 0,0 0-1 0 0,0 0 1 0 0,0 1 0 0 0,0-1-1 0 0,0 1 1 0 0,0 1-1 0 0,0-1 1 0 0,-1 1 0 0 0,1-1-1 0 0,-1 2 1 0 0,1-1-1 0 0,-1 0 1 0 0,0 1 0 0 0,0-1-1 0 0,-1 1 1 0 0,1 0-1 0 0,-1 1 1 0 0,5 8 0 0 0,-5-8-115 0 0,-1 0 1 0 0,0 1 0 0 0,0-1-1 0 0,-1 1 1 0 0,0 0 0 0 0,0-1 0 0 0,0 1-1 0 0,0 0 1 0 0,-1 0 0 0 0,0-1-1 0 0,-1 1 1 0 0,1 0 0 0 0,-1 0 0 0 0,0-1-1 0 0,0 1 1 0 0,-1 0 0 0 0,0-1-1 0 0,0 1 1 0 0,-3 6 0 0 0,0-3-46 0 0,0-1 1 0 0,-1 0-1 0 0,1 0 0 0 0,-1-1 1 0 0,-1 0-1 0 0,0 0 1 0 0,-9 8-1 0 0,-5 5 981 0 0,85-17-184 0 0,-56-2-763 0 0,0-1-1 0 0,1 0 1 0 0,-1 0 0 0 0,0 0-1 0 0,0-1 1 0 0,1-1 0 0 0,14-4-1 0 0,-17 4-408 0 0,-1-1 0 0 0,0 1 1 0 0,0-2-1 0 0,0 1 0 0 0,0 0 0 0 0,-1-1 0 0 0,1 0 0 0 0,-1 0 0 0 0,0 0 0 0 0,0-1 0 0 0,-1 1 0 0 0,5-7 0 0 0,4-7-3801 0 0,19-37-1 0 0,-16 14 2971 0 0,-14 35 1811 0 0,0 1-1 0 0,-3-15 13142 0 0,-19 82-10366 0 0,9-21-2866 0 0,-18 79 319 0 0,28-108-989 0 0,0 0-1 0 0,1 0 0 0 0,0 1 0 0 0,1-1 0 0 0,1 0 1 0 0,-1 0-1 0 0,6 21 0 0 0,-6-31-56 0 0,1 0-1 0 0,-1 0 1 0 0,1 0 0 0 0,0-1-1 0 0,-1 1 1 0 0,1 0-1 0 0,0-1 1 0 0,0 1 0 0 0,0-1-1 0 0,0 1 1 0 0,1-1 0 0 0,-1 1-1 0 0,2 1 1 0 0,-2-3 71 0 0,-1 0 0 0 0,1 1 1 0 0,0-1-1 0 0,-1 0 1 0 0,1 0-1 0 0,0 0 0 0 0,-1 0 1 0 0,1 0-1 0 0,0 0 0 0 0,0 0 1 0 0,-1 0-1 0 0,1 0 1 0 0,0 0-1 0 0,-1 0 0 0 0,1 0 1 0 0,0 0-1 0 0,-1 0 0 0 0,1-1 1 0 0,0 1-1 0 0,-1 0 0 0 0,1 0 1 0 0,0-1-1 0 0,-1 1 1 0 0,1-1-1 0 0,-1 1 0 0 0,1 0 1 0 0,0-1-1 0 0,-1 1 0 0 0,1-1 1 0 0,-1 0-1 0 0,0 1 1 0 0,1-1-1 0 0,-1 1 0 0 0,1-1 1 0 0,-1 1-1 0 0,1-2 0 0 0,9-13-4875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2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12043 0 0,'25'18'6272'0'0,"-19"-13"-5921"0"0,0 0 0 0 0,1 0 0 0 0,-1-1 0 0 0,1 0 1 0 0,11 5-1 0 0,22 3-36 0 0,-32-11-255 0 0,0 1 0 0 0,0 0 0 0 0,0 1 0 0 0,0 0 0 0 0,-1 0 0 0 0,1 0 0 0 0,-1 1 0 0 0,0 0 0 0 0,13 10 0 0 0,-19-13-44 0 0,0 0 0 0 0,0 1 1 0 0,0-1-1 0 0,0 0 0 0 0,-1 0 1 0 0,1 0-1 0 0,0 1 0 0 0,-1-1 1 0 0,1 0-1 0 0,-1 1 0 0 0,1-1 1 0 0,-1 1-1 0 0,0-1 0 0 0,1 0 1 0 0,-1 1-1 0 0,0-1 0 0 0,0 1 1 0 0,0-1-1 0 0,0 1 0 0 0,0-1 1 0 0,-1 1-1 0 0,1 1 0 0 0,-2 1-49 0 0,1-1 0 0 0,-1 1 0 0 0,1-1 0 0 0,-1 1 0 0 0,0-1 1 0 0,0 0-1 0 0,-1 0 0 0 0,-3 4 0 0 0,-4 4-315 0 0,0-1 1 0 0,-1-1 0 0 0,-18 13 0 0 0,26-20 214 0 0,1 0-81 0 0,-1 1 0 0 0,0-1 0 0 0,0 0 1 0 0,-1 0-1 0 0,1-1 0 0 0,0 1 0 0 0,0 0 0 0 0,-1-1 0 0 0,1 0 0 0 0,-1 0 1 0 0,0 0-1 0 0,1 0 0 0 0,-1-1 0 0 0,-5 1 0 0 0,6-4-111 0 0,11-1 515 0 0,10-1 601 0 0,-8 7-472 0 0,0 0-1 0 0,-1 1 0 0 0,1 0 0 0 0,0 1 0 0 0,-1 0 0 0 0,0 1 1 0 0,17 10-1 0 0,-19-10-568 0 0,0 0 0 0 0,1-1 0 0 0,-1 0 0 0 0,1-1 0 0 0,0 1 0 0 0,0-1 0 0 0,0-1 1 0 0,0 0-1 0 0,0 0 0 0 0,1 0 0 0 0,10 0 0 0 0,-18-2 194 0 0,-1 0 0 0 0,1 0 1 0 0,0 0-1 0 0,0 0 0 0 0,-1 0 0 0 0,1 0 1 0 0,0-1-1 0 0,0 1 0 0 0,-1 0 0 0 0,1 0 1 0 0,0 0-1 0 0,-1-1 0 0 0,1 1 0 0 0,0 0 1 0 0,-1-1-1 0 0,1 1 0 0 0,0-1 0 0 0,-1 1 1 0 0,2-2-1 0 0,-5-8 249 0 0,2 8-12 0 0,-1 0 0 0 0,0 0 0 0 0,0 1 1 0 0,0-1-1 0 0,0 1 0 0 0,0-1 0 0 0,0 1 0 0 0,0 0 0 0 0,0 0 1 0 0,-4-2-1 0 0,2 3-107 0 0,1-1 1 0 0,0 1-1 0 0,0 0 0 0 0,-1 0 0 0 0,1 0 1 0 0,0 1-1 0 0,0-1 0 0 0,0 1 1 0 0,-1 0-1 0 0,1 0 0 0 0,0 0 1 0 0,0 0-1 0 0,0 0 0 0 0,0 1 1 0 0,1-1-1 0 0,-1 1 0 0 0,0 0 1 0 0,1 0-1 0 0,-1 0 0 0 0,1 0 1 0 0,-1 0-1 0 0,1 1 0 0 0,0-1 1 0 0,-3 5-1 0 0,-6 8 390 0 0,1 0 0 0 0,0 1-1 0 0,-8 18 1 0 0,11-22-399 0 0,2-3-58 0 0,-3 11-36 0 0,8-19 30 0 0,0-1 0 0 0,1 0 0 0 0,-1 1 0 0 0,0-1 0 0 0,1 1 1 0 0,-1-1-1 0 0,0 0 0 0 0,1 1 0 0 0,-1-1 0 0 0,1 0 0 0 0,-1 1 0 0 0,0-1 1 0 0,1 0-1 0 0,-1 1 0 0 0,1-1 0 0 0,-1 0 0 0 0,1 0 0 0 0,-1 0 0 0 0,1 0 1 0 0,-1 0-1 0 0,1 1 0 0 0,-1-1 0 0 0,1 0 0 0 0,-1 0 0 0 0,1 0 0 0 0,0 0 1 0 0,-1 0-1 0 0,1 0 0 0 0,-1-1 0 0 0,1 1 0 0 0,-1 0 0 0 0,1 0 0 0 0,-1 0 1 0 0,1 0-1 0 0,-1-1 0 0 0,1 1 0 0 0,26-3 40 0 0,1 2 0 0 0,29 3 1 0 0,2 0-2378 0 0,-1-6-6046 0 0,-28 3 1162 0 0,-22 1 4108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30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11715 0 0,'-5'15'1830'0'0,"-5"10"1762"0"0,-8 41-1 0 0,16-60-3371 0 0,1 0 0 0 0,0 0 0 0 0,0 1 0 0 0,1-1 0 0 0,0 1 0 0 0,0-1 0 0 0,0 0 0 0 0,1 1 0 0 0,0-1 0 0 0,0 0 0 0 0,1 0 0 0 0,3 8 0 0 0,-5-12-180 0 0,1-1 0 0 0,-1 1 0 0 0,1-1 0 0 0,0 0 0 0 0,0 1 0 0 0,0-1 0 0 0,0 0 0 0 0,0 0 0 0 0,0 1 0 0 0,0-1 0 0 0,0 0 0 0 0,0 0 0 0 0,1 0 0 0 0,-1 0 0 0 0,0-1 0 0 0,1 1 0 0 0,-1 0 0 0 0,1 0 0 0 0,-1-1 0 0 0,1 1 0 0 0,-1-1 0 0 0,3 1 0 0 0,-2-1-18 0 0,1 0-1 0 0,0 0 0 0 0,-1 0 1 0 0,1-1-1 0 0,-1 1 0 0 0,1-1 0 0 0,-1 1 1 0 0,1-1-1 0 0,-1 0 0 0 0,1 0 1 0 0,-1 0-1 0 0,4-3 0 0 0,1-1-20 0 0,1 0-1 0 0,-1-1 1 0 0,0 0 0 0 0,0 0-1 0 0,0-1 1 0 0,9-12-1 0 0,-11 12 20 0 0,-1-1 1 0 0,1 1-1 0 0,-1-1 0 0 0,-1 1 0 0 0,1-1 0 0 0,-1 0 0 0 0,4-17 0 0 0,-7 23-5 0 0,1 0 0 0 0,-1 0 0 0 0,0-1 1 0 0,0 1-1 0 0,0 0 0 0 0,0-1 0 0 0,0 1 0 0 0,0 0 0 0 0,-1-1 0 0 0,1 1 0 0 0,-1 0 0 0 0,1 0 0 0 0,-1 0 0 0 0,0 0 0 0 0,0-1 0 0 0,0 1 0 0 0,0 0 0 0 0,0 0 0 0 0,-1 1 1 0 0,1-1-1 0 0,-1 0 0 0 0,1 0 0 0 0,-1 1 0 0 0,1-1 0 0 0,-1 1 0 0 0,0-1 0 0 0,0 1 0 0 0,0 0 0 0 0,0-1 0 0 0,0 1 0 0 0,0 0 0 0 0,0 1 0 0 0,0-1 0 0 0,-3-1 0 0 0,-4 0-126 0 0,0 0-1 0 0,0 1 0 0 0,0 0 0 0 0,0 0 0 0 0,0 1 1 0 0,0 0-1 0 0,0 1 0 0 0,0-1 0 0 0,0 2 0 0 0,1-1 0 0 0,-1 2 1 0 0,0-1-1 0 0,1 1 0 0 0,-1 0 0 0 0,1 1 0 0 0,0 0 1 0 0,0 0-1 0 0,-13 9 0 0 0,15-6-2434 0 0,23-9-11732 0 0,-3-4 9693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30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11138 0 0,'2'-8'7813'0'0,"-2"8"-7553"0"0,12-7 2857 0 0,20 0-3221 0 0,-25 6 597 0 0,19-5-350 0 0,37-4 0 0 0,-55 10-114 0 0,-1-1 0 0 0,0 1-1 0 0,0 0 1 0 0,0 1-1 0 0,1 0 1 0 0,-1 0 0 0 0,0 0-1 0 0,0 1 1 0 0,0 0 0 0 0,9 4-1 0 0,-15-5-2 0 0,0-1-1 0 0,0 1 1 0 0,0-1-1 0 0,0 1 1 0 0,0-1-1 0 0,-1 1 1 0 0,1 0-1 0 0,0-1 1 0 0,0 1-1 0 0,-1 0 1 0 0,1 0 0 0 0,-1-1-1 0 0,1 1 1 0 0,0 0-1 0 0,-1 0 1 0 0,1 0-1 0 0,-1 0 1 0 0,0 0-1 0 0,1 0 1 0 0,-1 0-1 0 0,0 0 1 0 0,0 0-1 0 0,1 0 1 0 0,-1 0-1 0 0,0 0 1 0 0,0 0-1 0 0,0 1 1 0 0,-1 1-8 0 0,1-1 1 0 0,-1 1-1 0 0,0 0 0 0 0,0 0 1 0 0,0-1-1 0 0,0 1 1 0 0,-1-1-1 0 0,1 1 0 0 0,-4 4 1 0 0,-1 0-76 0 0,0 0 1 0 0,0 0-1 0 0,-1 0 0 0 0,0-1 1 0 0,-9 7-1 0 0,-48 14-904 0 0,64-26 963 0 0,0-1 1 0 0,0 0 0 0 0,-1 0 0 0 0,1 0 0 0 0,0 1 0 0 0,0-1-1 0 0,0 0 1 0 0,-1 0 0 0 0,1 1 0 0 0,0-1 0 0 0,0 0 0 0 0,0 0-1 0 0,0 1 1 0 0,0-1 0 0 0,-1 0 0 0 0,1 1 0 0 0,0-1 0 0 0,0 0-1 0 0,0 0 1 0 0,0 1 0 0 0,0-1 0 0 0,0 0 0 0 0,0 1 0 0 0,0-1-1 0 0,0 0 1 0 0,0 0 0 0 0,0 1 0 0 0,0-1 0 0 0,0 0 0 0 0,1 1-1 0 0,-1-1 1 0 0,0 0 0 0 0,0 0 0 0 0,0 1 0 0 0,0-1 0 0 0,0 0-1 0 0,1 1 1 0 0,11 10 104 0 0,17 4-13 0 0,-10-9-137 0 0,-1 0 1 0 0,1-2 0 0 0,1-1 0 0 0,27 3-1 0 0,6-8-3379 0 0,-42-1-716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37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4769 0 0,'-3'1'779'0'0,"0"1"0"0"0,1-1-1 0 0,-1 1 1 0 0,0-1 0 0 0,1 1 0 0 0,-1 0 0 0 0,1 0 0 0 0,-1 0-1 0 0,1 0 1 0 0,0 1 0 0 0,0-1 0 0 0,0 1 0 0 0,-2 2 0 0 0,4-4-667 0 0,-1 0 0 0 0,1 0 0 0 0,0 0 0 0 0,0 0 0 0 0,-1 0 0 0 0,1 1 0 0 0,0-1 0 0 0,0 0 0 0 0,0 0 0 0 0,0 0 0 0 0,0 0 0 0 0,1 0 0 0 0,-1 0 0 0 0,0 0 0 0 0,0 0 0 0 0,1 1 0 0 0,-1-1 0 0 0,0 0 0 0 0,1 0 0 0 0,-1 0 0 0 0,1 0 0 0 0,0 0 0 0 0,-1-1 0 0 0,1 1 0 0 0,0 0 0 0 0,0 0 0 0 0,-1 0 0 0 0,1-1 0 0 0,0 1 0 0 0,0 0 0 0 0,0-1 0 0 0,0 1 0 0 0,0 0 0 0 0,0-1 0 0 0,0 1 1 0 0,0-1-1 0 0,0 0 0 0 0,0 1 0 0 0,2-1 0 0 0,2 3-92 0 0,19 9 35 0 0,1-2 0 0 0,0 0 0 0 0,36 8 0 0 0,-55-17-89 0 0,0 1 0 0 0,0-1 0 0 0,-1 0 0 0 0,1-1 0 0 0,1 0-1 0 0,-1 0 1 0 0,0 0 0 0 0,0 0 0 0 0,0-1 0 0 0,0 0 0 0 0,-1 0 0 0 0,1-1 0 0 0,0 0 0 0 0,0 0 0 0 0,-1 0 0 0 0,1-1 0 0 0,-1 1 0 0 0,0-1-1 0 0,0-1 1 0 0,0 1 0 0 0,6-6 0 0 0,-11 9 9 0 0,0 0 0 0 0,0 0 0 0 0,0 0-1 0 0,0 0 1 0 0,-1 0 0 0 0,1 0 0 0 0,0 0 0 0 0,0 0-1 0 0,0 0 1 0 0,0 0 0 0 0,0 0 0 0 0,-1 0 0 0 0,1 0 0 0 0,0 0-1 0 0,0 0 1 0 0,0 0 0 0 0,0 0 0 0 0,0 0 0 0 0,0 0-1 0 0,-1 0 1 0 0,1-1 0 0 0,0 1 0 0 0,0 0 0 0 0,0 0-1 0 0,0 0 1 0 0,0 0 0 0 0,0 0 0 0 0,0 0 0 0 0,0 0-1 0 0,0 0 1 0 0,0-1 0 0 0,-1 1 0 0 0,1 0 0 0 0,0 0 0 0 0,0 0-1 0 0,0 0 1 0 0,0 0 0 0 0,0-1 0 0 0,0 1 0 0 0,0 0-1 0 0,0 0 1 0 0,0 0 0 0 0,0 0 0 0 0,0 0 0 0 0,0 0-1 0 0,0-1 1 0 0,0 1 0 0 0,0 0 0 0 0,0 0 0 0 0,0 0-1 0 0,0 0 1 0 0,1 0 0 0 0,-1 0 0 0 0,0-1 0 0 0,0 1 0 0 0,0 0-1 0 0,0 0 1 0 0,0 0 0 0 0,0 0 0 0 0,0 0 0 0 0,0 0-1 0 0,0 0 1 0 0,1 0 0 0 0,-1-1 0 0 0,0 1 0 0 0,0 0-1 0 0,0 0 1 0 0,0 0 0 0 0,-19 2 16 0 0,-25 7 1296 0 0,42-8-1169 0 0,-1 0 1 0 0,0 0-1 0 0,0 0 1 0 0,1 0-1 0 0,-1 1 0 0 0,1-1 1 0 0,-1 1-1 0 0,1-1 1 0 0,0 1-1 0 0,-1 0 0 0 0,1 0 1 0 0,0 0-1 0 0,0 0 0 0 0,0 1 1 0 0,1-1-1 0 0,-1 0 1 0 0,1 1-1 0 0,-3 4 0 0 0,2-1 46 0 0,0-1-1 0 0,0 1 0 0 0,1-1 0 0 0,0 1 0 0 0,0-1 1 0 0,1 1-1 0 0,-1 0 0 0 0,1-1 0 0 0,1 9 0 0 0,1-1-639 0 0,0 0 0 0 0,1 0 0 0 0,0 0 0 0 0,1 0 0 0 0,0-1 0 0 0,1 0 0 0 0,13 23 0 0 0,-18-35-169 0 0,1 1 0 0 0,-1 0 0 0 0,1 0 0 0 0,0 0 0 0 0,-1 0-1 0 0,1-1 1 0 0,0 1 0 0 0,0 0 0 0 0,0 0 0 0 0,0-1-1 0 0,0 1 1 0 0,0-1 0 0 0,-1 1 0 0 0,1-1 0 0 0,0 1 0 0 0,1-1-1 0 0,-1 0 1 0 0,0 1 0 0 0,0-1 0 0 0,0 0 0 0 0,0 0-1 0 0,1 0 1 0 0,6-3-3037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30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10394 0 0,'0'2'353'0'0,"-1"0"-1"0"0,1 0 1 0 0,-1 0-1 0 0,1 0 1 0 0,0-1-1 0 0,0 1 1 0 0,0 0-1 0 0,0 0 1 0 0,0 0 0 0 0,0 0-1 0 0,0 0 1 0 0,1 0-1 0 0,-1 0 1 0 0,1 0-1 0 0,0-1 1 0 0,-1 1-1 0 0,1 0 1 0 0,0 0-1 0 0,0-1 1 0 0,0 1-1 0 0,0 0 1 0 0,0-1 0 0 0,3 3-1 0 0,-1-2-119 0 0,0 1 0 0 0,0-1 0 0 0,0 0 1 0 0,0-1-1 0 0,1 1 0 0 0,-1 0 0 0 0,1-1 0 0 0,0 0 0 0 0,-1 0 0 0 0,1 0 0 0 0,5 1 0 0 0,7-1-187 0 0,-1 0-1 0 0,1 0 0 0 0,0-2 0 0 0,26-3 0 0 0,38-18 48 0 0,-88 31 182 0 0,0 0-1 0 0,0 1 0 0 0,0 0 0 0 0,2 0 1 0 0,-1 1-1 0 0,-6 15 0 0 0,-26 70-301 0 0,31-65-322 0 0,8-30 206 0 0,0-1-1 0 0,-1 1 0 0 0,1 0 1 0 0,0 0-1 0 0,0 0 0 0 0,0 0 0 0 0,0 0 1 0 0,-1 0-1 0 0,1 0 0 0 0,1 0 0 0 0,-1 0 1 0 0,0 0-1 0 0,0 0 0 0 0,0 0 0 0 0,0 0 1 0 0,1 0-1 0 0,-1 0 0 0 0,0 0 0 0 0,1 0 1 0 0,-1 0-1 0 0,1 0 0 0 0,-1 0 0 0 0,1-1 1 0 0,-1 1-1 0 0,1 0 0 0 0,0 0 1 0 0,1 0-1 0 0,-1-1-371 0 0,1 0 1 0 0,-1-1-1 0 0,1 0 1 0 0,-1 1-1 0 0,1-1 1 0 0,-1 0-1 0 0,1 0 1 0 0,-1 0-1 0 0,0 0 1 0 0,1 0-1 0 0,-1 0 1 0 0,0 0-1 0 0,0 0 1 0 0,0-1-1 0 0,0 1 1 0 0,0 0-1 0 0,0-1 1 0 0,0 1-1 0 0,0-1 1 0 0,0 1-1 0 0,0-3 1 0 0,2 0-857 0 0,8-12-3254 0 0</inkml:trace>
  <inkml:trace contextRef="#ctx0" brushRef="#br0" timeOffset="1">323 29 10170 0 0,'0'6'5225'0'0,"0"1"-1808"0"0,0 1-1104 0 0,0 4-481 0 0,-1 0-432 0 0,0 4-440 0 0,-1 0-375 0 0,0 2-361 0 0,1-1-136 0 0,0 1-72 0 0,1-1-120 0 0,1 0-224 0 0,0 2-609 0 0,2-1-1063 0 0,1-1-1817 0 0,-1 0-1960 0 0,4-2-2697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31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13851 0 0,'11'-5'2545'0'0,"-2"0"-849"0"0,4 0-352 0 0,-2 4-600 0 0,-4-2-504 0 0,-1 1-136 0 0,1 2-40 0 0,-2 1-168 0 0,0 1-416 0 0,-1 1-1136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3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5537 0 0,'-12'6'2112'0'0,"0"-2"-1"0"0,0 1 1 0 0,-1-1 0 0 0,1-1-1 0 0,-1 0 1 0 0,0-1 0 0 0,-23 1-1 0 0,38 1-1911 0 0,1-1 1 0 0,-1 1-1 0 0,1-1 0 0 0,-1 0 0 0 0,1 0 0 0 0,0 0 1 0 0,7 5-1 0 0,9 5-160 0 0,0-1-1 0 0,1 0 1 0 0,1-1 0 0 0,0-1 0 0 0,0-2-1 0 0,1 0 1 0 0,0-1 0 0 0,0 0 0 0 0,45 5-1 0 0,8-5 285 0 0,130-5 0 0 0,-28-2 55 0 0,20 12-281 0 0,265 3 80 0 0,-50-11 218 0 0,-258 0-382 0 0,-136-5 8 0 0,0 0 1 0 0,22-5-1 0 0,29-2-81 0 0,-54 12-551 0 0,-10-2-2929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33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4961 0 0,'-1'0'632'0'0,"0"6"-168"0"0,-2 2-200 0 0,2-2-56 0 0,-1 2-56 0 0,0 0-96 0 0,2-2-64 0 0,0-1-80 0 0,1 2-256 0 0,1-5-248 0 0,0-2-104 0 0,0 0-80 0 0,-1-2 56 0 0,2 2-657 0 0,-1 1-263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33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2729 0 0,'1'22'-668'0'0,"3"-4"4796"0"0,-3-17-3519 0 0,1 1 0 0 0,-1 0 1 0 0,0 0-1 0 0,0-1 0 0 0,1 1 0 0 0,-1-1 1 0 0,1 1-1 0 0,-1-1 0 0 0,1 0 0 0 0,0 1 1 0 0,-1-1-1 0 0,1 0 0 0 0,0 0 1 0 0,0 0-1 0 0,0 0 0 0 0,0-1 0 0 0,2 2 1 0 0,-3-2-591 0 0,0 0 0 0 0,-1 1 0 0 0,1-1 0 0 0,0 0 1 0 0,-1 1-1 0 0,1-1 0 0 0,0 1 0 0 0,-1-1 1 0 0,1 1-1 0 0,-1 0 0 0 0,1-1 0 0 0,-1 1 0 0 0,1 0 1 0 0,-1-1-1 0 0,1 1 0 0 0,-1 0 0 0 0,0-1 0 0 0,1 1 1 0 0,-1 0-1 0 0,0 0 0 0 0,0-1 0 0 0,0 1 0 0 0,1 0 1 0 0,-1 0-1 0 0,0 0 0 0 0,0-1 0 0 0,0 1 0 0 0,0 2 1 0 0,-1-3 1 0 0,1 1 1 0 0,0 0 0 0 0,0 0-1 0 0,0 0 1 0 0,0 0 0 0 0,1-1-1 0 0,-1 1 1 0 0,0 0 0 0 0,0 0-1 0 0,0 0 1 0 0,1-1 0 0 0,-1 1-1 0 0,0 0 1 0 0,1 0 0 0 0,-1-1-1 0 0,0 1 1 0 0,1 0 0 0 0,-1-1-1 0 0,1 1 1 0 0,-1 0 0 0 0,1-1-1 0 0,0 1 1 0 0,-1-1 0 0 0,1 1-1 0 0,0-1 1 0 0,-1 1 0 0 0,1-1-1 0 0,0 1 1 0 0,1 0 0 0 0,18 6 403 0 0,0-1 0 0 0,1 0 0 0 0,-1-1 0 0 0,1-1 0 0 0,0-1 0 0 0,37 0 0 0 0,173-19-335 0 0,-140 7 141 0 0,0 4 1 0 0,170 11-1 0 0,-257-5-221 0 0,333 34 445 0 0,-249-30-67 0 0,163-13 1 0 0,-231 8-292 0 0,0 0 0 0 0,0 1 0 0 0,0 1 0 0 0,0 0 0 0 0,36 11 0 0 0,34 4 62 0 0,-42-19-156 0 0,-2 0 73 0 0,-45 2-141 0 0,0 1 0 0 0,0-1 1 0 0,0 1-1 0 0,0-1 0 0 0,0 1 0 0 0,0 0 1 0 0,0-1-1 0 0,0 1 0 0 0,0 0 0 0 0,0-1 1 0 0,-1 1-1 0 0,1 0 0 0 0,0 0 0 0 0,0 0 1 0 0,-1 0-1 0 0,1 0 0 0 0,-1 0 0 0 0,1 0 1 0 0,-1 0-1 0 0,1 0 0 0 0,-1 0 0 0 0,0 0 1 0 0,1 1-1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5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49 2809 0 0,'0'0'271'0'0,"1"-1"0"0"0,0 1 0 0 0,0-1 0 0 0,-1 0 0 0 0,1 1 0 0 0,-1-1 0 0 0,1 1 0 0 0,0-1 0 0 0,-1 0 0 0 0,1 0 0 0 0,-1 1 0 0 0,1-1 0 0 0,-1 0 0 0 0,0 0 0 0 0,1 0 0 0 0,-1 1 0 0 0,0-1 0 0 0,0 0 0 0 0,1 0 0 0 0,-1 0 0 0 0,0 0 0 0 0,0 0 0 0 0,0 1 0 0 0,0-1 0 0 0,0 0 0 0 0,0-1 0 0 0,0 0 330 0 0,0 1-1 0 0,0-1 1 0 0,0 1-1 0 0,0-1 0 0 0,0 0 1 0 0,0 1-1 0 0,-1-1 0 0 0,1 1 1 0 0,0-1-1 0 0,-1 0 1 0 0,1 1-1 0 0,-1-1 0 0 0,1 1 1 0 0,-3-3-1 0 0,3 4-501 0 0,-1-1-1 0 0,0 1 1 0 0,0 0-1 0 0,0 0 1 0 0,0 0-1 0 0,0 0 1 0 0,1 0-1 0 0,-1 0 1 0 0,0 0-1 0 0,0 0 1 0 0,0 0-1 0 0,0 0 1 0 0,0 0-1 0 0,1 0 1 0 0,-1 1-1 0 0,0-1 1 0 0,0 0-1 0 0,0 1 1 0 0,1-1 0 0 0,-1 0-1 0 0,0 1 1 0 0,0-1-1 0 0,1 1 1 0 0,-1-1-1 0 0,0 1 1 0 0,1 0-1 0 0,-1-1 1 0 0,1 1-1 0 0,-1 0 1 0 0,1-1-1 0 0,-1 2 1 0 0,-19 23 425 0 0,19-23-400 0 0,-1 0-96 0 0,-23 35 445 0 0,-33 63 1 0 0,52-86-470 0 0,0 0 0 0 0,0 1 0 0 0,2 0 0 0 0,0 0 0 0 0,0 0 1 0 0,2 1-1 0 0,0-1 0 0 0,0 21 0 0 0,2-20-23 0 0,1 0-1 0 0,0 1 1 0 0,2-2-1 0 0,0 1 1 0 0,0 0-1 0 0,2 0 1 0 0,0-1-1 0 0,0 0 1 0 0,2 0-1 0 0,0-1 1 0 0,0 1-1 0 0,2-2 1 0 0,0 1-1 0 0,0-1 1 0 0,1 0-1 0 0,0-1 1 0 0,13 11-1 0 0,-18-18-133 0 0,56 54 494 0 0,-55-55-760 0 0,-1 1 0 0 0,1-1 0 0 0,0 0 0 0 0,0-1 0 0 0,0 0 0 0 0,1 0 0 0 0,0 0 0 0 0,-1 0 0 0 0,12 2 0 0 0,-17-5 136 0 0,-1 0 1 0 0,1 0-1 0 0,0 0 0 0 0,-1 0 1 0 0,1 0-1 0 0,0 0 0 0 0,-1 0 0 0 0,1 0 1 0 0,0 0-1 0 0,-1 0 0 0 0,1 0 0 0 0,0-1 1 0 0,-1 1-1 0 0,1 0 0 0 0,-1 0 0 0 0,1-1 1 0 0,0 1-1 0 0,-1 0 0 0 0,1-1 1 0 0,-1 1-1 0 0,1 0 0 0 0,-1-1 0 0 0,1 1 1 0 0,-1-1-1 0 0,1 1 0 0 0,-1-1 0 0 0,0 1 1 0 0,1-1-1 0 0,-1 1 0 0 0,1-2 0 0 0,0 1-71 0 0,8-9-6454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04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53 2553 0 0,'-10'-12'3873'0'0,"9"11"-3518"0"0,1 0-1 0 0,-1 0 0 0 0,0-1 1 0 0,0 1-1 0 0,0 0 1 0 0,-1 0-1 0 0,1 0 0 0 0,0 0 1 0 0,0 0-1 0 0,0 0 1 0 0,-1 0-1 0 0,1 0 1 0 0,0 1-1 0 0,-1-1 0 0 0,1 1 1 0 0,-1-1-1 0 0,1 1 1 0 0,-1-1-1 0 0,1 1 1 0 0,-1 0-1 0 0,1-1 0 0 0,-3 1 1 0 0,4 0-347 0 0,-1 0 0 0 0,1 0 0 0 0,0 0 0 0 0,0 0 0 0 0,-1 0 0 0 0,1 0 0 0 0,0-1 0 0 0,0 1 0 0 0,0 0 0 0 0,-1 0 0 0 0,1 0 0 0 0,0 0 0 0 0,0-1 0 0 0,0 1 0 0 0,0 0 0 0 0,-1 0 0 0 0,1 0 0 0 0,0-1 0 0 0,0 1 0 0 0,0 0 0 0 0,0 0 0 0 0,0 0 0 0 0,0-1 0 0 0,0 1 0 0 0,0 0 1 0 0,0 0-1 0 0,-1-1 0 0 0,1 1 0 0 0,0 0 0 0 0,0 0 0 0 0,0-1 0 0 0,0 1 0 0 0,1 0 0 0 0,-1 0 0 0 0,0-1 0 0 0,0 1 0 0 0,0 0 0 0 0,0 0 0 0 0,0-1 0 0 0,0 1 0 0 0,0 0 0 0 0,0 0 0 0 0,0-1 0 0 0,1 1 0 0 0,-1 0 0 0 0,0 0 0 0 0,0 0 0 0 0,0-1 0 0 0,0 1 0 0 0,1 0 0 0 0,-1 0 0 0 0,0 0 0 0 0,0 0 0 0 0,0 0 0 0 0,1-1 0 0 0,-1 1 0 0 0,14-12 86 0 0,0 13-93 0 0,-1 0 0 0 0,0 0 1 0 0,0 1-1 0 0,0 1 0 0 0,0 0 1 0 0,0 1-1 0 0,0 0 0 0 0,19 10 1 0 0,-9-4-8 0 0,-7-3 78 0 0,-2 0 0 0 0,1 2 0 0 0,-1 0 0 0 0,20 16 1 0 0,-24-18 6 0 0,-10-6-43 0 0,1 0 0 0 0,0 0 0 0 0,-1 0-1 0 0,1 0 1 0 0,-1 0 0 0 0,0 0 0 0 0,1 0-1 0 0,-1 0 1 0 0,0 0 0 0 0,1 0 0 0 0,-1 0 0 0 0,0 0-1 0 0,0 0 1 0 0,0 0 0 0 0,0 0 0 0 0,0 0-1 0 0,0 0 1 0 0,0 0 0 0 0,0 0 0 0 0,-1 1-1 0 0,1-1 1 0 0,0 0 0 0 0,-1 0 0 0 0,1 0-1 0 0,0 0 1 0 0,-1 0 0 0 0,0 1 0 0 0,-18 31 544 0 0,15-27-507 0 0,-103 146 532 0 0,14-23-888 0 0,81-115 185 0 0,12-22 85 0 0,1 5-29 0 0,1-1 0 0 0,-1 0 0 0 0,1 1 0 0 0,0-1 0 0 0,0 1 0 0 0,0 0 0 0 0,0 0-1 0 0,4-4 1 0 0,-1 3-43 0 0,0 0-1 0 0,1 1 0 0 0,-1-1 1 0 0,1 1-1 0 0,0 0 0 0 0,0 1 1 0 0,0-1-1 0 0,0 1 1 0 0,0 0-1 0 0,1 1 0 0 0,-1 0 1 0 0,0 0-1 0 0,1 0 0 0 0,-1 1 1 0 0,1 0-1 0 0,-1 0 0 0 0,1 0 1 0 0,-1 1-1 0 0,1 0 1 0 0,-1 0-1 0 0,0 1 0 0 0,0 0 1 0 0,12 5-1 0 0,-6-3-364 0 0,-1 2-1 0 0,0 0 1 0 0,0 0 0 0 0,-1 1-1 0 0,11 8 1 0 0,-11-7-791 0 0,-2 0 1 0 0,1 0 0 0 0,-1 1-1 0 0,14 19 1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58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42 3193 0 0,'-3'-10'2340'0'0,"2"6"-1097"0"0,0 0 0 0 0,0 0 0 0 0,-1 0 1 0 0,1 1-1 0 0,-1-1 0 0 0,-5-5 3644 0 0,8 16-3956 0 0,4 5-874 0 0,7 12 266 0 0,0 1 1 0 0,-2 0 0 0 0,0 1 0 0 0,-2 0-1 0 0,-1 0 1 0 0,5 35 0 0 0,18 61-235 0 0,-28-103-830 0 0,-2-19 714 0 0,0 0 0 0 0,0 0-1 0 0,0 1 1 0 0,0-1 0 0 0,-1 0 0 0 0,1 0-1 0 0,0 0 1 0 0,0 0 0 0 0,0 0-1 0 0,-1 0 1 0 0,1 0 0 0 0,0 0-1 0 0,0 0 1 0 0,0 1 0 0 0,-1-1 0 0 0,1 0-1 0 0,0 0 1 0 0,0 0 0 0 0,0 0-1 0 0,-1 0 1 0 0,1 0 0 0 0,0 0-1 0 0,0 0 1 0 0,-1 0 0 0 0,1-1-1 0 0,0 1 1 0 0,0 0 0 0 0,0 0 0 0 0,-1 0-1 0 0,1 0 1 0 0,0 0 0 0 0,0 0-1 0 0,0 0 1 0 0,0 0 0 0 0,-1-1-1 0 0,1 1 1 0 0,0 0 0 0 0,0 0-1 0 0,0 0 1 0 0,-1-1 0 0 0,-25-25-848 0 0,15 14 737 0 0,1-1 0 0 0,0 0 0 0 0,1-1 0 0 0,1 0 0 0 0,0 0 0 0 0,1-1 0 0 0,-7-20 0 0 0,12 29 144 0 0,1 1-1 0 0,-1-1 1 0 0,1 1-1 0 0,0-1 0 0 0,0 0 1 0 0,1 1-1 0 0,-1-1 1 0 0,1 0-1 0 0,1 0 1 0 0,-1 0-1 0 0,1 1 1 0 0,0-1-1 0 0,0 0 1 0 0,1 1-1 0 0,0-1 1 0 0,0 1-1 0 0,0-1 0 0 0,0 1 1 0 0,1 0-1 0 0,0 0 1 0 0,0 0-1 0 0,0 1 1 0 0,1-1-1 0 0,4-4 1 0 0,-6 7 11 0 0,0 0 0 0 0,0 1 1 0 0,0-1-1 0 0,1 1 0 0 0,-1-1 0 0 0,0 1 1 0 0,1 0-1 0 0,0 0 0 0 0,-1 0 0 0 0,1 0 1 0 0,-1 1-1 0 0,1-1 0 0 0,0 0 1 0 0,0 1-1 0 0,-1 0 0 0 0,1 0 0 0 0,0 0 1 0 0,0 0-1 0 0,-1 0 0 0 0,1 1 0 0 0,0-1 1 0 0,0 1-1 0 0,4 1 0 0 0,7 3 122 0 0,-1 1 0 0 0,0 0 0 0 0,19 12 0 0 0,6 2 106 0 0,-24-14-279 0 0,-9-4 111 0 0,1 0 1 0 0,0 1 0 0 0,-1-1-1 0 0,0 1 1 0 0,1 1 0 0 0,4 3-1 0 0,-9-6-7 0 0,0 1 0 0 0,1-1 0 0 0,-1 1 0 0 0,0-1-1 0 0,0 1 1 0 0,0 0 0 0 0,0-1 0 0 0,0 1 0 0 0,-1 0 0 0 0,1 0 0 0 0,0-1-1 0 0,-1 1 1 0 0,1 0 0 0 0,-1 0 0 0 0,0 0 0 0 0,1 0 0 0 0,-1 0-1 0 0,0 0 1 0 0,0 0 0 0 0,-1 0 0 0 0,1 0 0 0 0,0 0 0 0 0,-1 2-1 0 0,-3 9-65 0 0,0 0-1 0 0,-1-1 1 0 0,0 0-1 0 0,-1 0 1 0 0,0 0-1 0 0,-1-1 1 0 0,0 0-1 0 0,-1 0 1 0 0,-12 12-1 0 0,10-11-84 0 0,-1 0 1 0 0,-1-1-1 0 0,0-1 0 0 0,-1 0 1 0 0,0-1-1 0 0,0 0 0 0 0,-20 9 1 0 0,30-16 3 0 0,-1 0-1 0 0,1-1 1 0 0,-1 1 0 0 0,0-1 0 0 0,0 0 0 0 0,1 0 0 0 0,-1 0 0 0 0,0-1 0 0 0,0 1-1 0 0,0-1 1 0 0,-7 0 0 0 0,33-11 37 0 0,-7 8 66 0 0,1 1 0 0 0,0 0 0 0 0,0 1-1 0 0,0 0 1 0 0,0 1 0 0 0,17 3 0 0 0,-11-1-1991 0 0,0-1 0 0 0,28-3 0 0 0,-48 2 1285 0 0,1-1 0 0 0,-1 1 0 0 0,1-1 0 0 0,-1 1 0 0 0,0-1 0 0 0,1 0-1 0 0,-1 0 1 0 0,0 0 0 0 0,2-2 0 0 0,6-4-3861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59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2 218 12115 0 0,'-1'0'155'0'0,"1"1"1"0"0,0 0-1 0 0,0-1 1 0 0,0 1 0 0 0,-1-1-1 0 0,1 1 1 0 0,0 0-1 0 0,0-1 1 0 0,0 1 0 0 0,0-1-1 0 0,0 1 1 0 0,0 0 0 0 0,0-1-1 0 0,0 1 1 0 0,0-1-1 0 0,1 1 1 0 0,-1-1 0 0 0,0 1-1 0 0,0 0 1 0 0,0-1-1 0 0,1 1 1 0 0,-1-1 0 0 0,0 1-1 0 0,1-1 1 0 0,-1 1-1 0 0,0-1 1 0 0,1 1 0 0 0,-1-1-1 0 0,0 1 1 0 0,1-1-1 0 0,-1 0 1 0 0,1 1 0 0 0,-1-1-1 0 0,1 0 1 0 0,-1 1-1 0 0,1-1 1 0 0,-1 0 0 0 0,1 0-1 0 0,0 1 1 0 0,-1-1 0 0 0,1 0-1 0 0,-1 0 1 0 0,1 0-1 0 0,0 0 1 0 0,-1 0 0 0 0,1 0-1 0 0,-1 0 1 0 0,1 0-1 0 0,1 0 1 0 0,40-4-71 0 0,-23 1 466 0 0,21 1-624 0 0,-9 1-1138 0 0,51-9 1 0 0,-72 8-614 0 0,0 0 1 0 0,0-2 0 0 0,0 1-1 0 0,0-1 1 0 0,10-6-1 0 0,-7 5-2647 0 0</inkml:trace>
  <inkml:trace contextRef="#ctx0" brushRef="#br0" timeOffset="1">292 1 11474 0 0,'-12'30'6515'0'0,"5"23"-4749"0"0,3-19-1085 0 0,-20 150 1268 0 0,22-156-2245 0 0,1 1-1 0 0,2-1 1 0 0,1 0 0 0 0,8 44-1 0 0,-9-69 501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7:5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11442 0 0,'-12'49'7498'0'0,"10"-39"-7247"0"0,1 0 0 0 0,0 0 0 0 0,1 0-1 0 0,0 0 1 0 0,0 0 0 0 0,1 0-1 0 0,0 0 1 0 0,1 0 0 0 0,1 0-1 0 0,5 15 1 0 0,-7-22-229 0 0,1-1 0 0 0,0 1 0 0 0,0 0 0 0 0,0-1 1 0 0,1 0-1 0 0,-1 0 0 0 0,0 1 0 0 0,1-1 0 0 0,0-1 0 0 0,-1 1 0 0 0,1 0 0 0 0,0-1 1 0 0,0 1-1 0 0,0-1 0 0 0,0 0 0 0 0,0 0 0 0 0,0 0 0 0 0,1 0 0 0 0,-1-1 0 0 0,0 1 1 0 0,0-1-1 0 0,1 0 0 0 0,-1 0 0 0 0,0 0 0 0 0,0 0 0 0 0,1 0 0 0 0,5-2 0 0 0,4-1-236 0 0,0 0-1 0 0,0-1 0 0 0,0 0 0 0 0,0 0 0 0 0,16-10 0 0 0,-13 6-1858 0 0,0-2-1 0 0,0 0 0 0 0,-1-1 0 0 0,0 0 1 0 0,16-17-1 0 0,-7 2-3447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38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75 4777 0 0,'-5'-5'1149'0'0,"-1"0"1"0"0,0 0-1 0 0,0 1 0 0 0,-8-5 1 0 0,13 8-1019 0 0,0 0 0 0 0,0 0 0 0 0,0 1 0 0 0,0-1 0 0 0,0 1 0 0 0,0-1 0 0 0,0 1 0 0 0,0-1 0 0 0,0 1 0 0 0,0 0 0 0 0,0 0 0 0 0,0-1 0 0 0,0 1 0 0 0,-1 0 0 0 0,1 0 0 0 0,0 0 0 0 0,0 0 0 0 0,0 0 0 0 0,0 0 0 0 0,0 1 0 0 0,0-1 0 0 0,-1 0 0 0 0,1 0 0 0 0,0 1 0 0 0,0-1 0 0 0,0 1 0 0 0,0-1 0 0 0,0 1 0 0 0,0-1 0 0 0,0 1 0 0 0,0 0 0 0 0,1-1 0 0 0,-1 1 0 0 0,0 0 0 0 0,0 0 0 0 0,0 0 0 0 0,0 1 0 0 0,0-1-110 0 0,1 1 0 0 0,0-1 1 0 0,-1 1-1 0 0,1-1 0 0 0,0 1 0 0 0,0 0 1 0 0,0-1-1 0 0,0 1 0 0 0,0-1 0 0 0,0 1 1 0 0,0-1-1 0 0,1 1 0 0 0,-1-1 0 0 0,0 1 1 0 0,1 0-1 0 0,0-1 0 0 0,-1 0 0 0 0,1 1 0 0 0,0-1 1 0 0,-1 1-1 0 0,1-1 0 0 0,1 2 0 0 0,24 29-188 0 0,-24-30 179 0 0,9 9-43 0 0,-1 0 0 0 0,2-1 0 0 0,-1 0-1 0 0,2-1 1 0 0,-1-1 0 0 0,1 0 0 0 0,26 12-1 0 0,-36-18 49 0 0,1 0-1 0 0,0-1 0 0 0,-1 0 0 0 0,1 0 1 0 0,0 0-1 0 0,0 0 0 0 0,0 0 1 0 0,-1-1-1 0 0,1 0 0 0 0,0 0 0 0 0,0 0 1 0 0,0 0-1 0 0,0 0 0 0 0,0-1 1 0 0,0 0-1 0 0,-1 0 0 0 0,1 0 0 0 0,0 0 1 0 0,-1 0-1 0 0,1-1 0 0 0,0 0 0 0 0,-1 0 1 0 0,0 0-1 0 0,1 0 0 0 0,-1 0 1 0 0,0-1-1 0 0,0 1 0 0 0,-1-1 0 0 0,1 0 1 0 0,0 0-1 0 0,-1 0 0 0 0,0 0 1 0 0,1 0-1 0 0,-1 0 0 0 0,2-7 0 0 0,-2 6 110 0 0,0 0-1 0 0,-1-1 0 0 0,0 1 0 0 0,0-1 0 0 0,0 0 1 0 0,0 1-1 0 0,-1-1 0 0 0,0 1 0 0 0,1-1 0 0 0,-2 0 0 0 0,1 1 1 0 0,-1-1-1 0 0,1 0 0 0 0,-1 1 0 0 0,-1-1 0 0 0,1 1 1 0 0,-1-1-1 0 0,1 1 0 0 0,-1 0 0 0 0,-1 0 0 0 0,1 0 0 0 0,0 0 1 0 0,-1 0-1 0 0,0 0 0 0 0,0 0 0 0 0,0 1 0 0 0,0 0 0 0 0,-8-6 1 0 0,7 5-51 0 0,0 1 1 0 0,0-1-1 0 0,0 1 1 0 0,-1 0 0 0 0,1 1-1 0 0,-1-1 1 0 0,1 1-1 0 0,-1 0 1 0 0,0 0 0 0 0,0 0-1 0 0,0 0 1 0 0,0 1 0 0 0,0 0-1 0 0,-1 0 1 0 0,1 1-1 0 0,0-1 1 0 0,0 1 0 0 0,-1 0-1 0 0,1 1 1 0 0,0-1-1 0 0,0 1 1 0 0,0 0 0 0 0,-1 0-1 0 0,1 1 1 0 0,-8 3-1 0 0,10-3-96 0 0,0 0 1 0 0,0 0-1 0 0,0 1 0 0 0,1-1 0 0 0,-1 1 0 0 0,1-1 0 0 0,-1 1 1 0 0,1 0-1 0 0,0 0 0 0 0,0 0 0 0 0,0 0 0 0 0,1 1 0 0 0,-1-1 1 0 0,1 0-1 0 0,-1 1 0 0 0,1-1 0 0 0,0 1 0 0 0,1-1 0 0 0,-1 1 1 0 0,1-1-1 0 0,-1 6 0 0 0,1 9 22 0 0,0 0-1 0 0,2-1 1 0 0,3 23 0 0 0,0-1 48 0 0,-3-20-282 0 0,-2 1 0 0 0,-2 33 0 0 0,1-48 146 0 0,1 1-1 0 0,-1-1 0 0 0,0 0 1 0 0,0 0-1 0 0,-1 1 0 0 0,0-1 1 0 0,0 0-1 0 0,0-1 1 0 0,0 1-1 0 0,-1 0 0 0 0,0 0 1 0 0,0-1-1 0 0,0 0 0 0 0,-1 0 1 0 0,-3 5-1 0 0,7-9 97 0 0,0 0-1 0 0,-1 0 0 0 0,1 0 1 0 0,0 0-1 0 0,0 0 1 0 0,0 0-1 0 0,0 0 1 0 0,0 0-1 0 0,-1 0 1 0 0,1 1-1 0 0,0-1 1 0 0,0 0-1 0 0,0 0 0 0 0,0 0 1 0 0,0 0-1 0 0,-1 0 1 0 0,1 0-1 0 0,0 0 1 0 0,0 0-1 0 0,0 0 1 0 0,0 0-1 0 0,-1 0 1 0 0,1 0-1 0 0,0 0 0 0 0,0 0 1 0 0,0-1-1 0 0,0 1 1 0 0,-1 0-1 0 0,1 0 1 0 0,0 0-1 0 0,0 0 1 0 0,0 0-1 0 0,0 0 1 0 0,0 0-1 0 0,-1 0 0 0 0,1 0 1 0 0,0-1-1 0 0,0 1 1 0 0,0 0-1 0 0,0 0 1 0 0,0 0-1 0 0,0 0 1 0 0,0 0-1 0 0,0-1 0 0 0,0 1 1 0 0,0 0-1 0 0,-1 0 1 0 0,1 0-1 0 0,0 0 1 0 0,0 0-1 0 0,0-1 1 0 0,0 1-1 0 0,0 0 1 0 0,0 0-1 0 0,0 0 0 0 0,0 0 1 0 0,0-1-1 0 0,0 1 1 0 0,0 0-1 0 0,0 0 1 0 0,1 0-1 0 0,-1 0 1 0 0,0-1-1 0 0,0 1 1 0 0,0 0-1 0 0,0 0 0 0 0,0 0 1 0 0,0-1-8 0 0,0 0 0 0 0,1 1 0 0 0,-1-1 0 0 0,0 1 0 0 0,1-1 0 0 0,-1 0 1 0 0,0 1-1 0 0,1-1 0 0 0,-1 1 0 0 0,0-1 0 0 0,1 1 0 0 0,-1-1 0 0 0,1 1 0 0 0,-1 0 0 0 0,1-1 1 0 0,-1 1-1 0 0,1-1 0 0 0,0 1 0 0 0,-1 0 0 0 0,1 0 0 0 0,-1-1 0 0 0,1 1 0 0 0,0 0 0 0 0,-1 0 0 0 0,1 0 1 0 0,0 0-1 0 0,-1-1 0 0 0,2 1 0 0 0,53 2 50 0 0,-47-1-92 0 0,1 0-1 0 0,-1-1 0 0 0,1 0 0 0 0,-1 0 0 0 0,0-1 0 0 0,1 0 0 0 0,-1 0 0 0 0,10-3 1 0 0,10-7-1069 0 0,-1 0 1 0 0,0-1 0 0 0,38-25 0 0 0,-61 34 375 0 0,-1 0 1 0 0,0 0-1 0 0,0-1 1 0 0,-1 1 0 0 0,1 0-1 0 0,-1-1 1 0 0,1 0-1 0 0,-1 1 1 0 0,2-7 0 0 0,2-15 841 0 0,-6 24 152 0 0,0 0 1 0 0,0 0-1 0 0,0 0 1 0 0,0 0-1 0 0,0 0 1 0 0,0 0-1 0 0,0 0 1 0 0,-1 0-1 0 0,1-1 1 0 0,0 1-1 0 0,-1 0 1 0 0,1 0-1 0 0,-1 0 1 0 0,1 0-1 0 0,-1 1 1 0 0,0-1 0 0 0,0-1-1 0 0,0 2-140 0 0,1 0-1 0 0,0 0 1 0 0,-1 0 0 0 0,1 0 0 0 0,0 0-1 0 0,-1 0 1 0 0,1 0 0 0 0,-1 0 0 0 0,1 0-1 0 0,0 0 1 0 0,-1 1 0 0 0,1-1 0 0 0,0 0-1 0 0,0 0 1 0 0,-1 0 0 0 0,1 0 0 0 0,0 1-1 0 0,-1-1 1 0 0,1 0 0 0 0,0 0-1 0 0,0 1 1 0 0,-1-1 0 0 0,1 0 0 0 0,0 1-1 0 0,0-1 1 0 0,0 0 0 0 0,-1 1 0 0 0,1-1-1 0 0,0 0 1 0 0,0 1 0 0 0,0-1 0 0 0,0 0-1 0 0,0 1 1 0 0,0-1 0 0 0,0 0-1 0 0,0 1 1 0 0,0-1 0 0 0,0 0 0 0 0,0 1-1 0 0,-5 16 948 0 0,-33 156 648 0 0,37-164-1704 0 0,-1 1-1 0 0,2 0 1 0 0,0 0 0 0 0,0 0-1 0 0,2 13 1 0 0,-2-20-30 0 0,1 1 1 0 0,-1-1-1 0 0,1 0 0 0 0,0 0 1 0 0,0 0-1 0 0,0 0 0 0 0,0 0 1 0 0,1 0-1 0 0,-1 0 0 0 0,1 0 1 0 0,0 0-1 0 0,0-1 0 0 0,0 1 1 0 0,0-1-1 0 0,0 1 0 0 0,0-1 1 0 0,1 0-1 0 0,-1 0 0 0 0,6 3 1 0 0,-6-4-8 0 0,-1-1 1 0 0,1 0 0 0 0,-1 0 0 0 0,1 1 0 0 0,-1-1-1 0 0,1 0 1 0 0,-1-1 0 0 0,1 1 0 0 0,-1 0-1 0 0,1 0 1 0 0,-1-1 0 0 0,1 1 0 0 0,-1 0 0 0 0,0-1-1 0 0,1 0 1 0 0,-1 1 0 0 0,1-1 0 0 0,-1 0 0 0 0,0 1-1 0 0,0-1 1 0 0,1 0 0 0 0,-1 0 0 0 0,0 0 0 0 0,0 0-1 0 0,2-3 1 0 0,28-34 159 0 0,-24 28-30 0 0,-6 9-93 0 0,1-1-1 0 0,-1 0 1 0 0,0 0-1 0 0,1 1 1 0 0,-1-1-1 0 0,1 0 1 0 0,0 1-1 0 0,0 0 1 0 0,-1-1 0 0 0,1 1-1 0 0,0 0 1 0 0,0 0-1 0 0,0 0 1 0 0,0 0-1 0 0,0 0 1 0 0,1 0-1 0 0,-1 1 1 0 0,0-1-1 0 0,0 1 1 0 0,0 0-1 0 0,1-1 1 0 0,2 1 0 0 0,-3 1-342 0 0,0-1 1 0 0,0 1-1 0 0,0-1 1 0 0,0 1-1 0 0,0 0 1 0 0,0 0-1 0 0,0 0 1 0 0,0 0-1 0 0,-1 0 1 0 0,3 2-1 0 0,6 1-7221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11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11402 0 0,'26'31'2261'0'0,"-23"-28"-2000"0"0,0 0 0 0 0,0 0 0 0 0,1-1 0 0 0,-1 1 0 0 0,0-1 1 0 0,1 0-1 0 0,0 0 0 0 0,0 0 0 0 0,-1 0 0 0 0,1-1 0 0 0,0 0 0 0 0,0 0 0 0 0,0 0 0 0 0,1 0 1 0 0,-1 0-1 0 0,0-1 0 0 0,5 1 0 0 0,14-1 397 0 0,44-4-1 0 0,-38 2-676 0 0,-1 0-298 0 0,-1 2 0 0 0,53 6 0 0 0,-93-37-14573 0 0,8 25 14402 0 0,-6-18-995 0 0,9 15 76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11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15843 0 0,'-2'7'-368'0'0,"0"-1"0"0"0,0 1 0 0 0,1 0 0 0 0,0 0 0 0 0,-1 10 0 0 0,2 7 1792 0 0,4 35 1 0 0,0-5 2210 0 0,14 137-1335 0 0,-10-127-2623 0 0,1 101 0 0 0,-9-161 138 0 0,-1 26-106 0 0,1-29 181 0 0,0 0 1 0 0,0 1-1 0 0,0-1 0 0 0,-1 0 1 0 0,1 0-1 0 0,0 0 0 0 0,0 1 1 0 0,-1-1-1 0 0,1 0 0 0 0,-1 0 1 0 0,1 0-1 0 0,-1 0 0 0 0,1 0 1 0 0,-1 0-1 0 0,0 0 0 0 0,1 0 0 0 0,-2 1 1 0 0,-2-14-7728 0 0,0-13 1926 0 0,3 10 2192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1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0 18484 0 0,'-9'13'-166'0'0,"1"0"0"0"0,0 0 1 0 0,1 1-1 0 0,0 0 0 0 0,1 1 0 0 0,-5 19 1 0 0,-7 15-62 0 0,8-28 52 0 0,-177 382 4691 0 0,170-382-5531 0 0,11-23-870 0 0,4-14 137 0 0,2-2 1216 0 0,2 0-1 0 0,0 0 1 0 0,1 0-1 0 0,6-21 1 0 0,-6 29 526 0 0,0 0 0 0 0,1 1 0 0 0,0-1 0 0 0,0 0 0 0 0,1 1 1 0 0,0 0-1 0 0,1 0 0 0 0,11-12 0 0 0,-15 18 112 0 0,1 1 0 0 0,0 0-1 0 0,-1 0 1 0 0,1 0 0 0 0,0 0 0 0 0,0 0-1 0 0,0 0 1 0 0,0 1 0 0 0,0 0 0 0 0,1 0 0 0 0,-1 0-1 0 0,0 0 1 0 0,1 0 0 0 0,5 0 0 0 0,-2 0-42 0 0,0 1 1 0 0,0 1 0 0 0,0-1-1 0 0,-1 1 1 0 0,1 0 0 0 0,13 5-1 0 0,2 2-54 0 0,0 1 0 0 0,0 2-1 0 0,23 14 1 0 0,-42-23 18 0 0,13 8-12 0 0,-1 1 0 0 0,0 1 0 0 0,0 0 0 0 0,-2 1 0 0 0,1 1 1 0 0,14 20-1 0 0,-25-31-21 0 0,7 5-1495 0 0,-7-13-1984 0 0,-4-15-1952 0 0,1 19 5436 0 0,-1-14-4205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12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18212 0 0,'-3'42'719'0'0,"5"68"0"0"0,-1 27-1242 0 0,-2-127 268 0 0,0 8 207 0 0,-1 0 0 0 0,-1 1 0 0 0,-7 26 0 0 0,8-39-349 0 0,0-1-1 0 0,0 0 1 0 0,-1 0 0 0 0,1 0 0 0 0,-1-1 0 0 0,-7 9 0 0 0,8-10-270 0 0,-1 0 0 0 0,1-1 0 0 0,-1 1 0 0 0,0-1 0 0 0,0 0-1 0 0,0 0 1 0 0,0 0 0 0 0,-1 0 0 0 0,1-1 0 0 0,0 1 0 0 0,-6 1 0 0 0,-10 1-2038 0 0,2 0-637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13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63 1336 0 0,'-20'-6'711'0'0,"-24"-4"1443"0"0,18 11 2559 0 0,18 3-1355 0 0,11 0-1324 0 0,16 1-818 0 0,-8-7-1096 0 0,0-1 0 0 0,0 0 1 0 0,0 0-1 0 0,0-1 0 0 0,0-1 0 0 0,10-5 0 0 0,-13 5 109 0 0,1 1 0 0 0,0 0 0 0 0,0 1-1 0 0,0-1 1 0 0,0 2 0 0 0,0-1-1 0 0,1 2 1 0 0,-1-1 0 0 0,13 0 0 0 0,-21 2-120 0 0,0 0 1 0 0,0 0-1 0 0,0 0 1 0 0,0 0-1 0 0,0 0 1 0 0,-1 0-1 0 0,1 0 1 0 0,0 0-1 0 0,0 1 1 0 0,0-1-1 0 0,0 0 1 0 0,0 0-1 0 0,-1 1 1 0 0,1-1-1 0 0,0 1 1 0 0,0-1-1 0 0,0 1 1 0 0,-1-1-1 0 0,1 1 1 0 0,0-1-1 0 0,-1 1 1 0 0,1 0-1 0 0,0-1 1 0 0,-1 1-1 0 0,1 1 1 0 0,0-1-84 0 0,-1 0 0 0 0,0 0 0 0 0,0 0 0 0 0,0 0 0 0 0,-1 0 0 0 0,1 0 0 0 0,0 0 0 0 0,0 1 0 0 0,-1-1 0 0 0,1 0 0 0 0,0 0 0 0 0,-1 0 0 0 0,1 0 0 0 0,-1 0 0 0 0,1 0 0 0 0,-1-1 0 0 0,-1 3 0 0 0,-5 6-253 0 0,-1 0 0 0 0,0-1-1 0 0,-10 8 1 0 0,12-10 561 0 0,4-5-307 0 0,0 1-1 0 0,0 0 0 0 0,1-1 1 0 0,-1 1-1 0 0,0 0 0 0 0,1 0 1 0 0,-1 0-1 0 0,1 0 0 0 0,0 0 1 0 0,-1 0-1 0 0,1 0 0 0 0,0 1 1 0 0,0-1-1 0 0,1 0 0 0 0,-1 1 1 0 0,0-1-1 0 0,1 3 0 0 0,0-2-27 0 0,1-1 0 0 0,0 0 0 0 0,-1 1 0 0 0,1-1 0 0 0,1 0-1 0 0,-1 1 1 0 0,0-1 0 0 0,0 0 0 0 0,1 0 0 0 0,-1 0 0 0 0,1 0 0 0 0,0 0 0 0 0,-1-1-1 0 0,1 1 1 0 0,0 0 0 0 0,4 2 0 0 0,1 2-213 0 0,1 0-1 0 0,0-1 1 0 0,0 0-1 0 0,1 0 1 0 0,0-1-1 0 0,-1 0 1 0 0,1 0-1 0 0,0-1 1 0 0,1 0 0 0 0,15 3-1 0 0,-21-6-242 0 0,0 0 0 0 0,-1 1 1 0 0,1-1-1 0 0,0-1 0 0 0,-1 1 0 0 0,1 0 0 0 0,-1-1 0 0 0,1 0 0 0 0,-1 0 1 0 0,1 0-1 0 0,-1 0 0 0 0,1 0 0 0 0,-1-1 0 0 0,0 1 0 0 0,0-1 0 0 0,1 0 1 0 0,-1 0-1 0 0,-1 0 0 0 0,1-1 0 0 0,0 1 0 0 0,-1-1 0 0 0,1 1 0 0 0,-1-1 1 0 0,1 0-1 0 0,-1 0 0 0 0,0 0 0 0 0,-1 0 0 0 0,1 0 0 0 0,0-1 0 0 0,-1 1 1 0 0,1-4-1 0 0,8-17-3075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13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22229 0 0,'-1'1'-64'0'0,"0"0"0"0"0,1 0 0 0 0,-1-1 0 0 0,0 1 0 0 0,1 0 1 0 0,-1 0-1 0 0,1 0 0 0 0,-1 0 0 0 0,1-1 0 0 0,-1 1 0 0 0,1 0 0 0 0,-1 0 1 0 0,1 0-1 0 0,0 0 0 0 0,0 0 0 0 0,0 0 0 0 0,-1 0 0 0 0,1 0 0 0 0,0 0 0 0 0,0 0 1 0 0,0 0-1 0 0,1 0 0 0 0,-1 0 0 0 0,0 0 0 0 0,0 0 0 0 0,0 0 0 0 0,1 0 1 0 0,-1 0-1 0 0,1 0 0 0 0,-1 0 0 0 0,0 0 0 0 0,1 0 0 0 0,0 0 0 0 0,-1 0 1 0 0,1-1-1 0 0,-1 1 0 0 0,1 0 0 0 0,0 0 0 0 0,0-1 0 0 0,-1 1 0 0 0,1 0 0 0 0,0-1 1 0 0,0 1-1 0 0,0-1 0 0 0,0 1 0 0 0,0-1 0 0 0,0 0 0 0 0,1 1 0 0 0,7 2-516 0 0,0-1 0 0 0,0-1 0 0 0,0 1 0 0 0,15-1-1 0 0,-3 1 1309 0 0,30 11-514 0 0,-48-12-295 0 0,0 0 1 0 0,0 0 0 0 0,-1 0-1 0 0,1 0 1 0 0,0 1 0 0 0,-1-1 0 0 0,1 1-1 0 0,-1 0 1 0 0,0 0 0 0 0,1 0 0 0 0,-1 0-1 0 0,0 0 1 0 0,0 0 0 0 0,0 1 0 0 0,1 2-1 0 0,-3-5-52 0 0,1 1 0 0 0,-1-1 0 0 0,0 0 0 0 0,0 1 0 0 0,0-1-1 0 0,0 0 1 0 0,0 1 0 0 0,0-1 0 0 0,1 0 0 0 0,-1 1 0 0 0,0-1-1 0 0,0 0 1 0 0,0 1 0 0 0,0-1 0 0 0,0 1 0 0 0,-1-1 0 0 0,1 0-1 0 0,0 1 1 0 0,0-1 0 0 0,0 0 0 0 0,0 1 0 0 0,0-1 0 0 0,0 0-1 0 0,0 1 1 0 0,-1-1 0 0 0,1 0 0 0 0,0 1 0 0 0,0-1 0 0 0,-1 0-1 0 0,1 0 1 0 0,0 1 0 0 0,0-1 0 0 0,-1 0 0 0 0,1 0 0 0 0,0 0-1 0 0,0 1 1 0 0,-1-1 0 0 0,1 0 0 0 0,0 0 0 0 0,-1 0 0 0 0,0 1-1 0 0,-16 2-4469 0 0,16-3 4401 0 0,-14 1-3423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14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2240 0 0,'-1'0'344'0'0,"0"0"-1"0"0,0 0 0 0 0,1 0 1 0 0,-1 0-1 0 0,0 0 0 0 0,0 0 1 0 0,0 0-1 0 0,0 0 0 0 0,1 0 1 0 0,-1 1-1 0 0,0-1 0 0 0,0 0 1 0 0,1 0-1 0 0,-1 1 0 0 0,0-1 1 0 0,0 0-1 0 0,1 1 0 0 0,-1-1 1 0 0,0 1-1 0 0,1-1 0 0 0,-1 1 0 0 0,1-1 1 0 0,-1 1-1 0 0,0 0 0 0 0,1-1 1 0 0,-1 1-1 0 0,1 0 0 0 0,0-1 1 0 0,-1 1-1 0 0,1 0 0 0 0,0-1 1 0 0,-1 3-1 0 0,1-1-120 0 0,0 0-1 0 0,0 0 1 0 0,0 0-1 0 0,0 1 1 0 0,1-1 0 0 0,-1 0-1 0 0,1 0 1 0 0,-1 0-1 0 0,1 0 1 0 0,0 0-1 0 0,0 0 1 0 0,1 3 0 0 0,1 0-133 0 0,0 0 1 0 0,1 1 0 0 0,-1-1-1 0 0,1-1 1 0 0,0 1 0 0 0,0 0-1 0 0,0-1 1 0 0,1 0 0 0 0,6 5-1 0 0,-1-6 194 0 0,1 0 0 0 0,0-1 0 0 0,-1 0 0 0 0,1-1 0 0 0,0 0 0 0 0,0 0-1 0 0,0-1 1 0 0,0-1 0 0 0,0 0 0 0 0,-1 0 0 0 0,1-1 0 0 0,0-1 0 0 0,18-6 0 0 0,-23 5-508 0 0,-21 6-375 0 0,-23 8-495 0 0,35-9 1109 0 0,0 0-1 0 0,1 0 1 0 0,0 1 0 0 0,-1-1-1 0 0,1 1 1 0 0,0 0-1 0 0,0 0 1 0 0,0 0 0 0 0,0 0-1 0 0,0 0 1 0 0,0 0-1 0 0,0 0 1 0 0,1 0 0 0 0,-1 1-1 0 0,1-1 1 0 0,0 1-1 0 0,-1-1 1 0 0,1 1 0 0 0,0 2-1 0 0,-1 1 19 0 0,1-1 0 0 0,1 1 0 0 0,-1-1 0 0 0,1 1 0 0 0,0-1 0 0 0,0 1 0 0 0,0 0 0 0 0,1-1 0 0 0,2 8 0 0 0,-1-4-39 0 0,0-1 0 0 0,0 0-1 0 0,1 0 1 0 0,1-1 0 0 0,-1 1 0 0 0,1-1 0 0 0,0 1-1 0 0,1-1 1 0 0,0 0 0 0 0,0-1 0 0 0,0 1-1 0 0,1-1 1 0 0,7 6 0 0 0,-11-10 19 0 0,1 0 0 0 0,0-1 0 0 0,0 1 1 0 0,0 0-1 0 0,0-1 0 0 0,0 0 0 0 0,0 0 0 0 0,0 0 0 0 0,1 0 1 0 0,-1 0-1 0 0,0-1 0 0 0,1 1 0 0 0,-1-1 0 0 0,0 0 0 0 0,1 0 0 0 0,-1 0 1 0 0,0-1-1 0 0,1 1 0 0 0,-1-1 0 0 0,0 1 0 0 0,1-1 0 0 0,-1 0 1 0 0,0-1-1 0 0,0 1 0 0 0,0 0 0 0 0,0-1 0 0 0,0 0 0 0 0,0 0 1 0 0,-1 0-1 0 0,4-2 0 0 0,-3 1-27 0 0,0 0 0 0 0,0-1 0 0 0,0 1 0 0 0,0-1 0 0 0,0 0 0 0 0,-1 0 0 0 0,1 0 0 0 0,-1 0 0 0 0,0 0 0 0 0,0 0 0 0 0,-1 0 0 0 0,1-1 0 0 0,-1 1 0 0 0,0-1 0 0 0,0 1 0 0 0,-1-1 0 0 0,1 1 0 0 0,-1-1 0 0 0,0 0 0 0 0,0 1 0 0 0,-2-7 0 0 0,-1-1-424 0 0,0 0-1 0 0,-1 0 1 0 0,-1 0 0 0 0,0 1 0 0 0,0 0 0 0 0,-10-14-1 0 0,-45-60 839 0 0,49 71-42 0 0,5 5-516 0 0,12 13-3248 0 0,15 10 181 0 0,-9-11 3242 0 0,0 1-1 0 0,0-2 1 0 0,0 0 0 0 0,13 1 0 0 0,-15-2 1032 0 0,1 0 0 0 0,-1 0 0 0 0,0 2 0 0 0,0-1 0 0 0,18 7 0 0 0,-25-7-986 0 0,0 0 0 0 0,0 0-1 0 0,0 0 1 0 0,-1 0 0 0 0,1 0 0 0 0,0 1-1 0 0,-1-1 1 0 0,0 1 0 0 0,1-1 0 0 0,-1 1-1 0 0,0 0 1 0 0,0 0 0 0 0,-1 0 0 0 0,1 0-1 0 0,-1 0 1 0 0,1 0 0 0 0,-1 1 0 0 0,0-1-1 0 0,0 0 1 0 0,-1 1 0 0 0,2 5 0 0 0,-2 0 135 0 0,1 0 1 0 0,-1 0-1 0 0,-1 0 1 0 0,0 0-1 0 0,0 0 1 0 0,-1 0-1 0 0,0 0 1 0 0,0 0-1 0 0,-1-1 1 0 0,0 1-1 0 0,-8 13 1 0 0,11-22-182 0 0,0 1 0 0 0,0-1 0 0 0,0 0 0 0 0,0 0 1 0 0,0 0-1 0 0,0 0 0 0 0,0 0 0 0 0,0 0 0 0 0,0 0 1 0 0,0 0-1 0 0,0 0 0 0 0,0 0 0 0 0,0 0 0 0 0,0 1 1 0 0,0-1-1 0 0,0 0 0 0 0,0 0 0 0 0,0 0 0 0 0,0 0 1 0 0,0 0-1 0 0,0 0 0 0 0,0 0 0 0 0,0 0 0 0 0,0 0 1 0 0,0 1-1 0 0,0-1 0 0 0,0 0 0 0 0,0 0 0 0 0,0 0 1 0 0,0 0-1 0 0,0 0 0 0 0,0 0 0 0 0,0 0 0 0 0,0 0 1 0 0,0 0-1 0 0,0 0 0 0 0,0 1 0 0 0,0-1 0 0 0,0 0 1 0 0,0 0-1 0 0,0 0 0 0 0,0 0 0 0 0,0 0 1 0 0,1 0-1 0 0,-1 0 0 0 0,0 0 0 0 0,0 0 0 0 0,0 0 1 0 0,0 0-1 0 0,0 0 0 0 0,0 0 0 0 0,0 0 0 0 0,0 0 1 0 0,0 0-1 0 0,1 0 0 0 0,-1 0 0 0 0,0 0 0 0 0,0 0 1 0 0,0 0-1 0 0,0 0 0 0 0,0 0 0 0 0,0 0 0 0 0,0 0 1 0 0,11-3-674 0 0,10-10-2089 0 0,4-26 697 0 0,-23 36 2115 0 0,0-1 0 0 0,0 1 0 0 0,-1-1 0 0 0,0 0 0 0 0,0 0 0 0 0,0 0 0 0 0,0 1 0 0 0,-1-1 0 0 0,1 0 0 0 0,-1 0 0 0 0,0 0 0 0 0,0 0 0 0 0,-1 0 0 0 0,1 0 0 0 0,-2-6 0 0 0,6 25 502 0 0,-1 0 1 0 0,0 0-1 0 0,-1 0 0 0 0,0 1 0 0 0,-2 28 0 0 0,-11 83-3846 0 0,6-93-363 0 0,-16-40-7336 0 0,-1-7 14663 0 0,18 13-3435 0 0,0 0 0 0 0,1 1 0 0 0,-1 0 1 0 0,0-1-1 0 0,0 2 0 0 0,1-1 1 0 0,-1 0-1 0 0,0 1 0 0 0,1-1 1 0 0,-1 1-1 0 0,1 0 0 0 0,0 0 0 0 0,0 0 1 0 0,0 1-1 0 0,0-1 0 0 0,0 1 1 0 0,0 0-1 0 0,0-1 0 0 0,1 1 1 0 0,0 0-1 0 0,-1 1 0 0 0,1-1 0 0 0,1 0 1 0 0,-1 1-1 0 0,0-1 0 0 0,1 1 1 0 0,-1-1-1 0 0,0 5 0 0 0,0-3-98 0 0,0 0 0 0 0,1 0 0 0 0,0 1 0 0 0,0-1 0 0 0,0 0 0 0 0,0 0-1 0 0,1 1 1 0 0,0-1 0 0 0,0 1 0 0 0,0-1 0 0 0,1 0 0 0 0,-1 1 0 0 0,1-1 0 0 0,1 0-1 0 0,-1 0 1 0 0,1 0 0 0 0,0 0 0 0 0,0 0 0 0 0,5 9 0 0 0,-5-12-98 0 0,-1 0 0 0 0,0-1 0 0 0,1 1 1 0 0,0-1-1 0 0,-1 1 0 0 0,1-1 0 0 0,0 0 0 0 0,0 1 1 0 0,0-1-1 0 0,0 0 0 0 0,0 0 0 0 0,0 0 0 0 0,0-1 1 0 0,0 1-1 0 0,0 0 0 0 0,1-1 0 0 0,-1 1 1 0 0,0-1-1 0 0,0 0 0 0 0,0 0 0 0 0,5 0 0 0 0,-3-1 28 0 0,0 0 0 0 0,0 0 0 0 0,1 0 0 0 0,-1 0 0 0 0,0-1 0 0 0,-1 0 0 0 0,1 0 0 0 0,0 0 0 0 0,0 0 0 0 0,-1-1 0 0 0,4-2 0 0 0,-2 1 38 0 0,0 0 0 0 0,0-1 0 0 0,-1 1 1 0 0,0-1-1 0 0,0 0 0 0 0,0 1 0 0 0,-1-2 0 0 0,0 1 0 0 0,0 0 1 0 0,0-1-1 0 0,0 0 0 0 0,-1 1 0 0 0,0-1 0 0 0,0 0 0 0 0,-1 0 0 0 0,2-9 1 0 0,-4 10-91 0 0,0 0 0 0 0,0 0 1 0 0,0 1-1 0 0,0-1 0 0 0,-1 0 1 0 0,0 1-1 0 0,0-1 0 0 0,0 1 1 0 0,-1 0-1 0 0,1 0 0 0 0,-1 0 1 0 0,0 0-1 0 0,0 0 0 0 0,-1 0 1 0 0,1 1-1 0 0,-1-1 0 0 0,0 1 1 0 0,-5-4-1 0 0,3 4-20 0 0,1-1 1 0 0,0 1 0 0 0,0 0-1 0 0,-1 0 1 0 0,0 1-1 0 0,0-1 1 0 0,0 1-1 0 0,1 1 1 0 0,-2-1 0 0 0,1 1-1 0 0,0 0 1 0 0,0 0-1 0 0,0 1 1 0 0,-8 0-1 0 0,13 0-91 0 0,-1 0-1 0 0,1 1 0 0 0,-1-1 0 0 0,1 1 0 0 0,-1-1 1 0 0,1 1-1 0 0,-1-1 0 0 0,1 1 0 0 0,-1 0 0 0 0,1 0 0 0 0,0-1 1 0 0,0 1-1 0 0,-1 0 0 0 0,1 0 0 0 0,0 1 0 0 0,0-1 0 0 0,0 0 1 0 0,-2 2-1 0 0,-5 17-5729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1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16347 0 0,'-22'37'-609'0'0,"-8"17"-1946"0"0,16-16 4032 0 0,14-37-1054 0 0,0 1-1 0 0,0 0 1 0 0,-1-1-1 0 0,1 1 1 0 0,0 0-1 0 0,0-1 1 0 0,1 1-1 0 0,-1 0 1 0 0,0-1-1 0 0,1 1 1 0 0,-1 0-1 0 0,2 2 1 0 0,13 19 1725 0 0,28 14-2048 0 0,-32-29 176 0 0,5 4-189 0 0,-1 1 0 0 0,0 1 0 0 0,0 0 0 0 0,-2 1 0 0 0,15 19 0 0 0,-23-25-22 0 0,1 0 0 0 0,-1 1 0 0 0,-1-1-1 0 0,0 1 1 0 0,0 0 0 0 0,0 0-1 0 0,-2 0 1 0 0,1 1 0 0 0,-1-1-1 0 0,-1 1 1 0 0,1 17 0 0 0,-3 9 147 0 0,-2 0 1 0 0,-1-1 0 0 0,-2 1 0 0 0,-14 50-1 0 0,-17 28-817 0 0,-3-5-4041 0 0,39-109 3852 0 0,-2 5-1996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16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24 4073 0 0,'0'-2'513'0'0,"-1"1"-1"0"0,1 0 1 0 0,-1-1 0 0 0,0 1-1 0 0,1 0 1 0 0,-1 0 0 0 0,0-1 0 0 0,0 1-1 0 0,1 0 1 0 0,-1 0 0 0 0,0 0-1 0 0,0 0 1 0 0,0 0 0 0 0,-1 0-1 0 0,1 1 1 0 0,0-1 0 0 0,0 0 0 0 0,0 0-1 0 0,-1 1 1 0 0,1-1 0 0 0,0 1-1 0 0,-1-1 1 0 0,1 1 0 0 0,-3-1 0 0 0,2 1-111 0 0,-1 1 0 0 0,1-1 1 0 0,0 0-1 0 0,-1 1 0 0 0,1 0 1 0 0,0-1-1 0 0,0 1 1 0 0,-1 0-1 0 0,1 0 0 0 0,0 0 1 0 0,0 1-1 0 0,0-1 0 0 0,-3 3 1 0 0,-1 2-135 0 0,-1 0 0 0 0,1 0 1 0 0,0 1-1 0 0,0-1 1 0 0,1 1-1 0 0,0 1 0 0 0,-6 10 1 0 0,0 9-222 0 0,2 1 0 0 0,0 1 0 0 0,2-1 1 0 0,1 1-1 0 0,2 0 0 0 0,1 1 0 0 0,1-1 0 0 0,1 1 1 0 0,1-1-1 0 0,2 1 0 0 0,6 29 0 0 0,-7-49-57 0 0,1-1 0 0 0,1 1-1 0 0,0-1 1 0 0,0 0-1 0 0,1 0 1 0 0,0 0 0 0 0,0 0-1 0 0,1-1 1 0 0,0 1-1 0 0,0-1 1 0 0,1 0-1 0 0,13 12 1 0 0,-11-13-675 0 0,0 0 0 0 0,0 0 1 0 0,1-1-1 0 0,9 5 0 0 0,-6-8-3169 0 0,-1-8-3677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21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4897 0 0,'-2'4'867'0'0,"-1"0"0"0"0,0 0 0 0 0,1 0-1 0 0,0 1 1 0 0,0-1 0 0 0,-3 7 0 0 0,-10 21 4086 0 0,10-23-4611 0 0,-1 0 0 0 0,1 1 0 0 0,1-1 0 0 0,0 1 1 0 0,0 0-1 0 0,1 1 0 0 0,-3 16 0 0 0,-8 81-733 0 0,9-53 556 0 0,-3-5-136 0 0,2-16-4 0 0,2-1-1 0 0,0 41 1 0 0,4-66-14 0 0,1 0-1 0 0,-1 0 1 0 0,1 0-1 0 0,1 1 1 0 0,-1-1-1 0 0,1 0 1 0 0,1-1-1 0 0,0 1 0 0 0,0 0 1 0 0,0-1-1 0 0,1 1 1 0 0,0-1-1 0 0,0 0 1 0 0,7 7-1 0 0,-5-8 58 0 0,0 0-1 0 0,0-1 0 0 0,0 0 0 0 0,1 0 0 0 0,0-1 0 0 0,0 0 1 0 0,0 0-1 0 0,1 0 0 0 0,-1-1 0 0 0,1 0 0 0 0,0-1 0 0 0,0 0 1 0 0,0 0-1 0 0,14 1 0 0 0,9-1-777 0 0,-1-1-1 0 0,50-5 1 0 0,-37 2-2225 0 0,-42 2 2574 0 0,0 0 0 0 0,0 0 0 0 0,0 0 1 0 0,0 0-1 0 0,0 0 0 0 0,0 0 0 0 0,0 0 0 0 0,0-1 0 0 0,0 1 0 0 0,0 0 0 0 0,0 0 0 0 0,0-1 1 0 0,0 1-1 0 0,0-1 0 0 0,0 1 0 0 0,0-1 0 0 0,-1 1 0 0 0,1-1 0 0 0,0 0 0 0 0,0 1 1 0 0,0-1-1 0 0,-1 0 0 0 0,1 0 0 0 0,0 1 0 0 0,-1-1 0 0 0,1 0 0 0 0,0-1 0 0 0,2-3-2797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39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5497 0 0,'-5'4'12472'0'0,"5"-3"-12189"0"0,-6 19 2885 0 0,-1 21-3026 0 0,5-15-113 0 0,1 0 1 0 0,1 0-1 0 0,1 0 1 0 0,1 0-1 0 0,9 42 1 0 0,-7-49-146 0 0,2 0 0 0 0,0 0 0 0 0,1-1-1 0 0,1 1 1 0 0,0-1 0 0 0,2-1 0 0 0,22 32 0 0 0,-29-44 47 0 0,1-1 0 0 0,-1 0 0 0 0,1 0 0 0 0,0-1 0 0 0,0 1 0 0 0,0-1 0 0 0,0 0 0 0 0,0 0 0 0 0,1 0 0 0 0,-1-1 0 0 0,1 1 0 0 0,0-1 0 0 0,0 0 0 0 0,0-1 0 0 0,0 1 0 0 0,0-1 0 0 0,0 0 0 0 0,0 0 0 0 0,1-1 0 0 0,-1 1 0 0 0,7-1 0 0 0,-5-1 58 0 0,-1-1-1 0 0,1 1 0 0 0,-1-1 1 0 0,1 0-1 0 0,-1 0 1 0 0,0-1-1 0 0,0 1 1 0 0,0-2-1 0 0,-1 1 1 0 0,1 0-1 0 0,-1-1 1 0 0,0 0-1 0 0,0-1 1 0 0,0 1-1 0 0,0-1 1 0 0,7-9-1 0 0,-8 7 75 0 0,1 0 0 0 0,-1 0 1 0 0,0-1-1 0 0,-1 1 0 0 0,0-1 0 0 0,0 0 0 0 0,-1 0 0 0 0,0 0 1 0 0,0 0-1 0 0,0-1 0 0 0,-2 1 0 0 0,1 0 0 0 0,-1-1 0 0 0,0 1 1 0 0,0 0-1 0 0,-1-1 0 0 0,0 1 0 0 0,-1 0 0 0 0,0 0 1 0 0,0 0-1 0 0,-1 0 0 0 0,0 0 0 0 0,-5-10 0 0 0,5 12-100 0 0,0 0 0 0 0,-1 0 0 0 0,0 0 0 0 0,0 1-1 0 0,-1-1 1 0 0,1 1 0 0 0,-1 0 0 0 0,0 0 0 0 0,0 1 0 0 0,-1-1-1 0 0,0 1 1 0 0,-8-5 0 0 0,8 7-193 0 0,1-1 0 0 0,-1 1 0 0 0,1 1 0 0 0,-1-1 0 0 0,0 1 0 0 0,0 0 0 0 0,0 0 0 0 0,0 0 0 0 0,0 1 0 0 0,0 0 0 0 0,0 0-1 0 0,1 1 1 0 0,-1 0 0 0 0,0 0 0 0 0,0 0 0 0 0,-6 2 0 0 0,0 1-550 0 0,1 1 0 0 0,1-1 0 0 0,-1 1 0 0 0,0 1 0 0 0,1 0 0 0 0,-10 8 0 0 0,17-11 662 0 0,0 0 0 0 0,0-1 0 0 0,0 1 0 0 0,0 0 0 0 0,1 1 0 0 0,-1-1-1 0 0,1 0 1 0 0,0 1 0 0 0,-3 5 0 0 0,5-7 213 0 0,-1 0 1 0 0,0 0 0 0 0,1 0-1 0 0,-1 0 1 0 0,1 0-1 0 0,0 0 1 0 0,0 0-1 0 0,0 0 1 0 0,0 1-1 0 0,0-1 1 0 0,0 0-1 0 0,1 0 1 0 0,-1 0-1 0 0,1 0 1 0 0,-1 0-1 0 0,1 0 1 0 0,0 0-1 0 0,2 4 1 0 0,-2-5 90 0 0,0 1 1 0 0,0-1-1 0 0,0 1 0 0 0,0-1 1 0 0,1 0-1 0 0,-1 0 0 0 0,1 0 1 0 0,-1 0-1 0 0,1 0 1 0 0,-1 0-1 0 0,1 0 0 0 0,-1 0 1 0 0,1 0-1 0 0,0-1 1 0 0,0 1-1 0 0,-1-1 0 0 0,1 1 1 0 0,0-1-1 0 0,3 0 1 0 0,41 1 2027 0 0,-18-2-1862 0 0,-5 4-138 0 0,36 10-1 0 0,-34-7-446 0 0,38 4-1 0 0,-56-10-451 0 0,1 1 1 0 0,0-2-1 0 0,0 1 1 0 0,-1-1-1 0 0,10-2 1 0 0,-14 2 158 0 0,1 0 1 0 0,-1 0-1 0 0,0-1 0 0 0,0 1 1 0 0,1-1-1 0 0,-1 0 1 0 0,0 0-1 0 0,0 0 0 0 0,-1-1 1 0 0,1 1-1 0 0,0-1 1 0 0,-1 1-1 0 0,0-1 0 0 0,1 0 1 0 0,-1 0-1 0 0,2-3 1 0 0,9-13-2423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2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14 13459 0 0,'2'-10'6005'0'0,"-2"10"-6011"0"0,0 0-1 0 0,0 0 1 0 0,0-1 0 0 0,1 1 0 0 0,-1 0 0 0 0,0 0-1 0 0,0 0 1 0 0,1-1 0 0 0,-1 1 0 0 0,0 0 0 0 0,0 0-1 0 0,1 0 1 0 0,-1 0 0 0 0,0-1 0 0 0,1 1-1 0 0,-1 0 1 0 0,0 0 0 0 0,1 0 0 0 0,-1 0 0 0 0,0 0-1 0 0,1 0 1 0 0,-1 0 0 0 0,0 0 0 0 0,1 0 0 0 0,-1 0-1 0 0,0 0 1 0 0,1 0 0 0 0,-1 0 0 0 0,0 0 0 0 0,0 0-1 0 0,1 0 1 0 0,-1 1 0 0 0,0-1 0 0 0,1 0-1 0 0,-1 0 1 0 0,0 0 0 0 0,1 0 0 0 0,-1 1 0 0 0,0-1-1 0 0,0 0 1 0 0,0 0 0 0 0,1 1 0 0 0,-1-1 0 0 0,0 0-1 0 0,0 0 1 0 0,0 1 0 0 0,1-1 0 0 0,-1 0-1 0 0,0 1 1 0 0,0-1 0 0 0,0 0 0 0 0,0 0 0 0 0,0 1-1 0 0,0-1 1 0 0,0 0 0 0 0,1 1 0 0 0,-1-1 0 0 0,0 0-1 0 0,0 1 1 0 0,0-1 0 0 0,-1 1 0 0 0,3 13-259 0 0,-1-1 1 0 0,0 1 0 0 0,-1 0-1 0 0,-1 0 1 0 0,0-1 0 0 0,-1 1-1 0 0,-6 22 1 0 0,0 8 282 0 0,6-33 8 0 0,-2 19 67 0 0,0 1 0 0 0,2-1 0 0 0,2 38 0 0 0,0-68-109 0 0,0 0 0 0 0,0 0 0 0 0,0 0 1 0 0,0 0-1 0 0,0 0 0 0 0,0 0 0 0 0,0 0 0 0 0,0 0 1 0 0,0 0-1 0 0,0 0 0 0 0,0 0 0 0 0,0 0 0 0 0,0 0 1 0 0,0 0-1 0 0,0 0 0 0 0,0 0 0 0 0,1 0 1 0 0,-1 0-1 0 0,0-1 0 0 0,0 1 0 0 0,0 0 0 0 0,0 0 1 0 0,0 0-1 0 0,0 0 0 0 0,0 0 0 0 0,0 0 0 0 0,0 0 1 0 0,0 0-1 0 0,0 0 0 0 0,0 0 0 0 0,0 0 1 0 0,1 0-1 0 0,-1 0 0 0 0,0 0 0 0 0,0 0 0 0 0,0 1 1 0 0,0-1-1 0 0,0 0 0 0 0,0 0 0 0 0,0 0 0 0 0,0 0 1 0 0,0 0-1 0 0,0 0 0 0 0,0 0 0 0 0,0 0 1 0 0,0 0-1 0 0,0 0 0 0 0,0 0 0 0 0,1 0 0 0 0,-1 0 1 0 0,0 0-1 0 0,0 0 0 0 0,0 0 0 0 0,0 0 0 0 0,0 0 1 0 0,0 1-1 0 0,6-13-1691 0 0,3-14-1055 0 0,-5 1 1927 0 0,9-32 2050 0 0,-12 54-1007 0 0,0 1 1 0 0,0-1-1 0 0,0 1 1 0 0,0 0-1 0 0,0-1 1 0 0,0 1-1 0 0,1 0 1 0 0,-1 0-1 0 0,1 0 1 0 0,0 0-1 0 0,0 0 1 0 0,-1 0-1 0 0,1 0 0 0 0,0 1 1 0 0,0-1-1 0 0,1 1 1 0 0,3-3-1 0 0,-1 3-152 0 0,-1 1-1 0 0,0-1 0 0 0,1 1 0 0 0,-1 1 1 0 0,0-1-1 0 0,1 0 0 0 0,-1 1 0 0 0,0 0 0 0 0,1 0 1 0 0,-1 0-1 0 0,0 1 0 0 0,0-1 0 0 0,5 4 0 0 0,-3-3-98 0 0,1 1-1 0 0,-1-1 1 0 0,0 0 0 0 0,1-1-1 0 0,7 1 1 0 0,-10-2-269 0 0,1 0 0 0 0,0 0 0 0 0,0-1 1 0 0,-1 1-1 0 0,1-1 0 0 0,0-1 1 0 0,-1 1-1 0 0,8-3 0 0 0,-9 2-117 0 0,-1 1 0 0 0,1 0 0 0 0,0-1 1 0 0,-1 0-1 0 0,0 1 0 0 0,1-1 0 0 0,-1 0 0 0 0,0-1 0 0 0,0 1 0 0 0,0 0 0 0 0,0 0 0 0 0,0-1 0 0 0,0 1 0 0 0,-1-1 0 0 0,1 0 0 0 0,-1 1 0 0 0,0-1 0 0 0,0 0 1 0 0,0 0-1 0 0,0 0 0 0 0,0 0 0 0 0,0-4 0 0 0,0-6-2188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22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11474 0 0,'7'1'5247'0'0,"24"6"-5426"0"0,20-3 59 0 0,-35-4 88 0 0,0 1 0 0 0,22 4 0 0 0,-35-5 79 0 0,0 1 0 0 0,0-1 0 0 0,0 1 0 0 0,0 0 0 0 0,0 1 0 0 0,0-1 0 0 0,0 0 0 0 0,-1 1 0 0 0,1-1 0 0 0,0 1 0 0 0,-1 0 0 0 0,1 0 0 0 0,-1 0 0 0 0,0 0 0 0 0,1 1 0 0 0,-1-1 0 0 0,2 4 0 0 0,-3-3-19 0 0,1 0 1 0 0,-1 0 0 0 0,0 0 0 0 0,-1 0 0 0 0,1 0 0 0 0,0 1-1 0 0,-1-1 1 0 0,0 0 0 0 0,0 0 0 0 0,0 0 0 0 0,0 1-1 0 0,0-1 1 0 0,-1 0 0 0 0,1 0 0 0 0,-1 0 0 0 0,0 0-1 0 0,0 0 1 0 0,0 0 0 0 0,0 0 0 0 0,-1 0 0 0 0,1 0 0 0 0,-1 0-1 0 0,1 0 1 0 0,-1-1 0 0 0,-4 5 0 0 0,2-1-50 0 0,-1-1 0 0 0,-1 1 1 0 0,1-1-1 0 0,-1 0 1 0 0,0 0-1 0 0,0 0 0 0 0,0-1 1 0 0,-1 0-1 0 0,-10 5 0 0 0,22-9 179 0 0,0 0-1 0 0,0 1 0 0 0,0 0 0 0 0,-1-1 0 0 0,1 2 0 0 0,7 1 0 0 0,8 2-114 0 0,-15-4-161 0 0,76 11 154 0 0,-27-9-3814 0 0,-63-6-2584 0 0,8 3 6274 0 0,-1 0 1 0 0,1 0-1 0 0,-1 0 1 0 0,1 0-1 0 0,-1 1 1 0 0,0-1 0 0 0,-2 2-1 0 0,-88 53-4493 0 0,82-48 4911 0 0,0 0 0 0 0,0 1-1 0 0,1 0 1 0 0,0 1 0 0 0,1 0 0 0 0,-15 26 9316 0 0,23-34-9401 0 0,12-5 2796 0 0,15-13-2583 0 0,-20 11-404 0 0,1 1 1 0 0,0 0-1 0 0,0 0 1 0 0,0 0 0 0 0,1 1-1 0 0,-1 1 1 0 0,16-5-1 0 0,-21 7-55 0 0,0 0 1 0 0,-1 0-1 0 0,1 0 0 0 0,0 0 0 0 0,0 1 0 0 0,0 0 0 0 0,0-1 0 0 0,0 1 0 0 0,0 0 0 0 0,0 0 0 0 0,-1 1 0 0 0,1-1 0 0 0,0 1 0 0 0,0-1 0 0 0,0 1 0 0 0,0 0 0 0 0,-1 0 0 0 0,1 0 1 0 0,0 1-1 0 0,-1-1 0 0 0,1 0 0 0 0,-1 1 0 0 0,1 0 0 0 0,-1-1 0 0 0,0 1 0 0 0,0 0 0 0 0,1 0 0 0 0,1 4 0 0 0,-3-3 2 0 0,0 0 0 0 0,0 0 1 0 0,0 1-1 0 0,-1-1 0 0 0,1 1 0 0 0,-1-1 0 0 0,0 0 0 0 0,0 1 1 0 0,0-1-1 0 0,0 1 0 0 0,-1-1 0 0 0,1 1 0 0 0,-1-1 0 0 0,0 0 0 0 0,0 0 1 0 0,0 1-1 0 0,0-1 0 0 0,-1 0 0 0 0,-1 3 0 0 0,-5 11-434 0 0,-1-2-1 0 0,-13 18 0 0 0,-17 11 652 0 0,30-36 215 0 0,0 1 0 0 0,-13 19 0 0 0,20-26-450 0 0,0 1 1 0 0,0-1-1 0 0,1 1 1 0 0,0-1-1 0 0,-1 1 0 0 0,1 0 1 0 0,0 0-1 0 0,0 0 1 0 0,1-1-1 0 0,-1 1 1 0 0,1 0-1 0 0,-1 0 1 0 0,1 0-1 0 0,0 0 1 0 0,0 0-1 0 0,0 0 0 0 0,0 0 1 0 0,1 0-1 0 0,-1 0 1 0 0,1 0-1 0 0,0 0 1 0 0,-1-1-1 0 0,2 1 1 0 0,-1 0-1 0 0,0 0 0 0 0,0-1 1 0 0,1 1-1 0 0,-1-1 1 0 0,1 1-1 0 0,0-1 1 0 0,0 0-1 0 0,0 0 1 0 0,0 1-1 0 0,0-1 1 0 0,0-1-1 0 0,1 1 0 0 0,-1 0 1 0 0,1 0-1 0 0,-1-1 1 0 0,1 0-1 0 0,0 1 1 0 0,-1-1-1 0 0,1 0 1 0 0,0 0-1 0 0,0-1 0 0 0,0 1 1 0 0,0-1-1 0 0,0 1 1 0 0,0-1-1 0 0,0 0 1 0 0,0 0-1 0 0,-1 0 1 0 0,1 0-1 0 0,0-1 1 0 0,0 1-1 0 0,0-1 0 0 0,0 0 1 0 0,0 1-1 0 0,0-2 1 0 0,4-1-1 0 0,-5 2 75 0 0,1 0 0 0 0,0 0 0 0 0,-1 0 0 0 0,1 0 0 0 0,-1-1 0 0 0,0 1 0 0 0,1-1 0 0 0,-1 0 0 0 0,0 1 0 0 0,0-1 0 0 0,0 0 0 0 0,0 0 0 0 0,0 0 0 0 0,-1-1 0 0 0,1 1 0 0 0,0 0 0 0 0,-1-1 0 0 0,0 1 0 0 0,0-1 0 0 0,0 0 0 0 0,0 1 0 0 0,0-1 0 0 0,0 0 0 0 0,-1 1 0 0 0,1-1 0 0 0,-1 0-1 0 0,1 0 1 0 0,-1 1 0 0 0,0-1 0 0 0,-1 0 0 0 0,1 0 0 0 0,0 0 0 0 0,-1 1 0 0 0,1-1 0 0 0,-1 0 0 0 0,0 1 0 0 0,0-1 0 0 0,0 0 0 0 0,0 1 0 0 0,-1-1 0 0 0,1 1 0 0 0,0 0 0 0 0,-1-1 0 0 0,0 1 0 0 0,0 0 0 0 0,0 0 0 0 0,0 0 0 0 0,0 0 0 0 0,0 0 0 0 0,0 0 0 0 0,0 1 0 0 0,-1-1 0 0 0,1 1 0 0 0,-1 0 0 0 0,1 0 0 0 0,-1 0 0 0 0,1 0 0 0 0,-1 0 0 0 0,0 0 0 0 0,0 0-1 0 0,1 1 1 0 0,-1 0 0 0 0,-4-1 0 0 0,1 1-135 0 0,0 0 0 0 0,1 0-1 0 0,-1 1 1 0 0,0-1 0 0 0,0 1-1 0 0,1 1 1 0 0,-1-1 0 0 0,1 1-1 0 0,-1 0 1 0 0,1 0 0 0 0,-11 6-1 0 0,46-14-10312 0 0,-17-1 8816 0 0,0 0 0 0 0,-1 0-1 0 0,0-2 1 0 0,16-13 0 0 0,-2 3-508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23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127 169 6449 0 0,'1'-1'310'0'0,"-1"0"-1"0"0,0 1 1 0 0,1-1-1 0 0,-1 1 1 0 0,0-1-1 0 0,1 0 1 0 0,-1 1-1 0 0,0-1 1 0 0,0 0-1 0 0,0 1 1 0 0,1-1-1 0 0,-1 0 1 0 0,0 0-1 0 0,0 1 0 0 0,0-1 1 0 0,0 0-1 0 0,0 0 1 0 0,-1 1-1 0 0,1-1 1 0 0,0 0-1 0 0,0 1 1 0 0,0-1-1 0 0,-1 0 1 0 0,1 1-1 0 0,0-1 1 0 0,0 0-1 0 0,-1 1 1 0 0,1-1-1 0 0,-1 1 1 0 0,1-1-1 0 0,-1 0 0 0 0,1 1 1 0 0,-1-1-1 0 0,0 0 1 0 0,-1 1-92 0 0,0 0-1 0 0,1 0 1 0 0,-1 0 0 0 0,0 0-1 0 0,0 0 1 0 0,1 0-1 0 0,-1 1 1 0 0,0-1 0 0 0,1 1-1 0 0,-1-1 1 0 0,0 1 0 0 0,1 0-1 0 0,-1-1 1 0 0,-2 3 0 0 0,-3 1-126 0 0,0 1 1 0 0,0 1 0 0 0,1-1-1 0 0,-1 1 1 0 0,1 0 0 0 0,1 1-1 0 0,-1-1 1 0 0,1 1-1 0 0,0 0 1 0 0,1 0 0 0 0,-1 1-1 0 0,2-1 1 0 0,-5 11 0 0 0,6-13-95 0 0,-1 1 0 0 0,1 0 0 0 0,0 0 0 0 0,1 0 0 0 0,-1 1 0 0 0,1-1 0 0 0,0 0 0 0 0,1 1 0 0 0,0-1 0 0 0,0 0 0 0 0,0 1 1 0 0,0-1-1 0 0,1 0 0 0 0,0 0 0 0 0,1 1 0 0 0,-1-1 0 0 0,1 0 0 0 0,4 8 0 0 0,-5-13-47 0 0,-1 0 0 0 0,1 0 0 0 0,-1 0 1 0 0,1-1-1 0 0,0 1 0 0 0,-1 0 0 0 0,1 0 0 0 0,0-1 0 0 0,0 1 1 0 0,0 0-1 0 0,-1-1 0 0 0,1 1 0 0 0,0-1 0 0 0,0 1 0 0 0,0-1 0 0 0,0 0 1 0 0,0 1-1 0 0,0-1 0 0 0,0 0 0 0 0,0 0 0 0 0,0 0 0 0 0,0 1 0 0 0,0-1 1 0 0,1 0-1 0 0,1-1-101 0 0,0 1 1 0 0,0-1-1 0 0,0 0 1 0 0,0 1 0 0 0,-1-1-1 0 0,1-1 1 0 0,0 1-1 0 0,4-3 1 0 0,2-2-218 0 0,0 0 1 0 0,0-2 0 0 0,12-11-1 0 0,-16 14 346 0 0,0 0 0 0 0,-1 0 0 0 0,0-1 0 0 0,0 0 0 0 0,0 0 0 0 0,0 0 0 0 0,-1-1 0 0 0,0 1 0 0 0,-1-1 0 0 0,1 1 0 0 0,-1-1 0 0 0,-1 0 0 0 0,1 0 0 0 0,0-10 0 0 0,-2 4 324 0 0,0-1-1 0 0,0 0 1 0 0,-2 1 0 0 0,1-1 0 0 0,-2 1 0 0 0,-5-19 0 0 0,8 33-226 0 0,1 0-1 0 0,-1 1 1 0 0,1-1 0 0 0,-1 0 0 0 0,1 0-1 0 0,0 0 1 0 0,0 0 0 0 0,0 0 0 0 0,-1 0-1 0 0,1 0 1 0 0,0 0 0 0 0,0 0 0 0 0,0 0-1 0 0,0 0 1 0 0,0-1 0 0 0,1 1 0 0 0,-1 0 0 0 0,0-1-1 0 0,0 1 1 0 0,0-1 0 0 0,2 1 0 0 0,1 0-59 0 0,0 0 0 0 0,0 0 0 0 0,0-1 0 0 0,0 0 0 0 0,1 1 0 0 0,-1-1 0 0 0,5-1 0 0 0,-1 0-166 0 0,-1 0 1 0 0,1-1-1 0 0,-1 0 0 0 0,1 0 1 0 0,-1 0-1 0 0,0-1 0 0 0,0 0 1 0 0,11-7-1 0 0,-12 5-46 0 0,1 0 0 0 0,-1 0-1 0 0,-1-1 1 0 0,1 0 0 0 0,-1 0 0 0 0,6-8 0 0 0,-10 11 212 0 0,1 1 0 0 0,0-1 0 0 0,-1 0 0 0 0,1 1 0 0 0,-1-1 0 0 0,0 0 0 0 0,0 0 0 0 0,0 0 1 0 0,0 0-1 0 0,0 0 0 0 0,-1 0 0 0 0,0 0 0 0 0,1 0 0 0 0,-1 0 0 0 0,0 0 0 0 0,0 0 0 0 0,-1 0 0 0 0,1 0 0 0 0,-2-4 0 0 0,2 6 12 0 0,0 1 0 0 0,0-1 1 0 0,0 1-1 0 0,0-1 0 0 0,0 1 0 0 0,0-1 0 0 0,0 1 0 0 0,-1-1 0 0 0,1 1 0 0 0,0 0 0 0 0,0-1 0 0 0,-1 1 0 0 0,1-1 0 0 0,0 1 0 0 0,-1 0 0 0 0,1-1 0 0 0,0 1 0 0 0,-1 0 0 0 0,1-1 0 0 0,0 1 0 0 0,-1 0 0 0 0,1 0 0 0 0,-1-1 0 0 0,1 1 0 0 0,0 0 0 0 0,-1 0 0 0 0,1 0 0 0 0,-1-1 0 0 0,1 1 0 0 0,-1 0 0 0 0,1 0 0 0 0,-1 0 0 0 0,1 0 0 0 0,-1 0 0 0 0,0 0 0 0 0,-13 14 589 0 0,-3 25-238 0 0,10 12-124 0 0,1-1 0 0 0,2 55-1 0 0,0-1 285 0 0,3-90 464 0 0,3 0-5917 0 0,12-28-6294 0 0,1-26 7235 0 0,-4 16 1666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23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97 2561 0 0,'5'-29'1780'0'0,"4"-10"1391"0"0,0 15 1853 0 0,-9 23-4933 0 0,0 1 1 0 0,0 0-1 0 0,0 0 1 0 0,0 0-1 0 0,0 0 0 0 0,0 0 1 0 0,0-1-1 0 0,0 1 0 0 0,0 0 1 0 0,0 0-1 0 0,0 0 1 0 0,0 0-1 0 0,0 0 0 0 0,0-1 1 0 0,0 1-1 0 0,0 0 0 0 0,0 0 1 0 0,1 0-1 0 0,-1 0 1 0 0,0 0-1 0 0,0 0 0 0 0,0-1 1 0 0,0 1-1 0 0,0 0 0 0 0,0 0 1 0 0,0 0-1 0 0,1 0 1 0 0,-1 0-1 0 0,0 0 0 0 0,0 0 1 0 0,0 0-1 0 0,0 0 0 0 0,0 0 1 0 0,1 0-1 0 0,-1-1 1 0 0,0 1-1 0 0,0 0 0 0 0,0 0 1 0 0,0 0-1 0 0,0 0 0 0 0,1 0 1 0 0,-1 0-1 0 0,0 0 1 0 0,0 0-1 0 0,0 0 0 0 0,0 1 1 0 0,0-1-1 0 0,1 0 0 0 0,-1 0 1 0 0,0 0-1 0 0,0 0 1 0 0,0 0-1 0 0,0 0 0 0 0,0 0 1 0 0,1 0-1 0 0,-1 0 0 0 0,3 13 1045 0 0,-1 15-1357 0 0,-25 179 3010 0 0,9-105-2716 0 0,9-40-1108 0 0,1-18-1666 0 0,-1 0-5102 0 0,2-45 6006 0 0,3 1 1715 0 0,0 0 0 0 0,0 0 1 0 0,0 0-1 0 0,0 0 0 0 0,0 0 1 0 0,-3-13-6918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2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 14243 0 0,'3'8'797'0'0,"-1"0"-1"0"0,0 0 1 0 0,0 0-1 0 0,-1 0 1 0 0,0 0-1 0 0,-1 1 1 0 0,0-1 0 0 0,-1 12-1 0 0,-1-5-447 0 0,0-1 0 0 0,-1 0 1 0 0,-1 0-1 0 0,-7 17 0 0 0,-7 9-566 0 0,-2-1 0 0 0,-30 44 0 0 0,39-65 678 0 0,3-4-476 0 0,3-6-170 0 0,1 0 1 0 0,-1 0-1 0 0,0 0 1 0 0,-1-1-1 0 0,0 0 1 0 0,0 0-1 0 0,-1 0 0 0 0,1-1 1 0 0,-9 6-1 0 0,15-12 141 0 0,-1 0-1 0 0,1 1 0 0 0,0-1 1 0 0,-1 0-1 0 0,1 0 1 0 0,-1 1-1 0 0,1-1 0 0 0,0 0 1 0 0,-1 0-1 0 0,1 0 1 0 0,-1 0-1 0 0,1 1 0 0 0,-1-1 1 0 0,1 0-1 0 0,-1 0 0 0 0,1 0 1 0 0,0 0-1 0 0,-1 0 1 0 0,1 0-1 0 0,-1 0 0 0 0,1 0 1 0 0,-1 0-1 0 0,1-1 1 0 0,-1 1-1 0 0,1 0 0 0 0,0 0 1 0 0,-1 0-1 0 0,1 0 1 0 0,-1-1-1 0 0,1 1 0 0 0,0 0 1 0 0,-1 0-1 0 0,1-1 1 0 0,-1 1-1 0 0,1 0 0 0 0,0-1 1 0 0,-1 1-1 0 0,-1-20-934 0 0,13-23 83 0 0,-9 38 827 0 0,0 1 1 0 0,1-1-1 0 0,-1 0 0 0 0,1 1 0 0 0,0-1 1 0 0,0 1-1 0 0,1 0 0 0 0,-1 0 0 0 0,1 0 1 0 0,0 1-1 0 0,0-1 0 0 0,0 1 0 0 0,0 0 1 0 0,8-4-1 0 0,-6 4-15 0 0,0 2 0 0 0,0-1 0 0 0,0 0 0 0 0,0 1 0 0 0,0 0 0 0 0,0 1 1 0 0,0-1-1 0 0,0 1 0 0 0,0 0 0 0 0,1 1 0 0 0,-1 0 0 0 0,8 1 0 0 0,56 18-25 0 0,-51-14-202 0 0,0 0 1 0 0,28 4-1 0 0,-31-13-6824 0 0,-11 0 4356 0 0,1 3-353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24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32 3209 0 0,'-2'-5'1055'0'0,"-6"-20"8808"0"0,2 23-5429 0 0,-4 16-2839 0 0,-62 179-552 0 0,50-127-1872 0 0,19-58 1445 0 0,-10 24-8249 0 0,12-31 7300 0 0,1 0 1 0 0,-1 0-1 0 0,0 0 0 0 0,1 0 1 0 0,-1 0-1 0 0,0 0 1 0 0,0 0-1 0 0,0-1 1 0 0,0 1-1 0 0,1 0 1 0 0,-1-1-1 0 0,0 1 1 0 0,0 0-1 0 0,-1-1 1 0 0,1 0-1 0 0,0 1 1 0 0,0-1-1 0 0,0 1 0 0 0,0-1 1 0 0,0 0-1 0 0,0 0 1 0 0,-1 0-1 0 0,1 0 1 0 0,0 0-1 0 0,0 0 1 0 0,-2 0-1 0 0,-18-15 10739 0 0,23 14-10324 0 0,1 0-1 0 0,-1 1 0 0 0,0-1 1 0 0,0 0-1 0 0,1 0 0 0 0,-1 0 1 0 0,0 0-1 0 0,0-1 0 0 0,3-2 0 0 0,1 0-27 0 0,-1 2-51 0 0,0 0 0 0 0,0 1 1 0 0,0-1-1 0 0,0 1 0 0 0,0 0 0 0 0,0 0 0 0 0,0 1 0 0 0,5 0 0 0 0,-7-1 21 0 0,-1 1-1 0 0,1 0 1 0 0,0 1 0 0 0,0-1 0 0 0,-1 0 0 0 0,1 1-1 0 0,0-1 1 0 0,-1 1 0 0 0,1 0 0 0 0,-1 0 0 0 0,1 0-1 0 0,-1 0 1 0 0,1 1 0 0 0,-1-1 0 0 0,0 0 0 0 0,4 4-1 0 0,-5-4 57 0 0,-1 0 0 0 0,0 0 0 0 0,1 0-1 0 0,-1 0 1 0 0,1 0 0 0 0,-1 0 0 0 0,0 0-1 0 0,0 0 1 0 0,0 0 0 0 0,0 0-1 0 0,0 0 1 0 0,0 0 0 0 0,0 0 0 0 0,0 1-1 0 0,0-1 1 0 0,0 0 0 0 0,0 0 0 0 0,-1 0-1 0 0,1 0 1 0 0,0 0 0 0 0,-1 0-1 0 0,1 0 1 0 0,-1 0 0 0 0,1 0 0 0 0,-1-1-1 0 0,-1 3 1 0 0,-20 25 654 0 0,18-24-692 0 0,-4 5-18 0 0,0 1 0 0 0,0 0 0 0 0,1 1 0 0 0,0 0 0 0 0,-8 16 0 0 0,14-25-49 0 0,0 0 1 0 0,1 0-1 0 0,-1 0 1 0 0,0 0-1 0 0,1 0 0 0 0,-1 0 1 0 0,1 0-1 0 0,-1 0 1 0 0,1 0-1 0 0,0 0 0 0 0,0 0 1 0 0,0 1-1 0 0,0-1 1 0 0,0 0-1 0 0,1 0 0 0 0,-1 0 1 0 0,0 0-1 0 0,1 0 0 0 0,0 0 1 0 0,0 0-1 0 0,-1 0 1 0 0,1 0-1 0 0,0 0 0 0 0,0 0 1 0 0,1-1-1 0 0,-1 1 1 0 0,0 0-1 0 0,1-1 0 0 0,-1 1 1 0 0,1-1-1 0 0,-1 1 1 0 0,1-1-1 0 0,-1 0 0 0 0,1 1 1 0 0,0-1-1 0 0,0 0 1 0 0,0 0-1 0 0,0-1 0 0 0,0 1 1 0 0,0 0-1 0 0,4 0 1 0 0,-2 1-780 0 0,1-1 1 0 0,0 0 0 0 0,-1-1 0 0 0,1 1-1 0 0,0-1 1 0 0,0 0 0 0 0,-1 0 0 0 0,1 0 0 0 0,0-1-1 0 0,0 0 1 0 0,-1 0 0 0 0,1 0 0 0 0,6-2-1 0 0,12-4-4101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2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20316 0 0,'11'3'-104'0'0,"-1"0"-1"0"0,1 2 0 0 0,-1-1 1 0 0,0 1-1 0 0,0 1 0 0 0,0 0 0 0 0,12 10 1 0 0,5 7-4350 0 0,-4 3-4411 0 0,-70-26 6200 0 0,31 3 394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25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9242 0 0,'33'18'5420'0'0,"6"-7"-3476"0"0,45-3-2367 0 0,-47-5 1094 0 0,-39 1-717 0 0,0 0 0 0 0,-1-1 0 0 0,0 1 0 0 0,0-1 0 0 0,0 0 0 0 0,0 0-1 0 0,0 0 1 0 0,-5 2 0 0 0,-17 20-304 0 0,18-17 417 0 0,1 0 1 0 0,1 1-1 0 0,0 0 1 0 0,0 0-1 0 0,0 0 0 0 0,1 1 1 0 0,0-1-1 0 0,1 1 1 0 0,-3 15-1 0 0,4-17 69 0 0,1-1 1 0 0,0 0-1 0 0,1 1 0 0 0,-1-1 0 0 0,1 1 1 0 0,1-1-1 0 0,-1 0 0 0 0,2 1 0 0 0,-1-1 1 0 0,1 0-1 0 0,-1 1 0 0 0,2-1 0 0 0,-1 0 0 0 0,4 6 1 0 0,-5-11-119 0 0,0 0 0 0 0,0 0 0 0 0,0 0 0 0 0,0-1 0 0 0,0 1 0 0 0,0 0 0 0 0,0-1 0 0 0,0 1 0 0 0,1-1 1 0 0,-1 1-1 0 0,1-1 0 0 0,-1 0 0 0 0,1 0 0 0 0,-1 1 0 0 0,1-1 0 0 0,0 0 0 0 0,0 0 0 0 0,-1-1 0 0 0,1 1 0 0 0,0 0 0 0 0,0 0 0 0 0,0-1 1 0 0,0 0-1 0 0,0 1 0 0 0,0-1 0 0 0,0 0 0 0 0,0 0 0 0 0,0 0 0 0 0,0 0 0 0 0,0 0 0 0 0,0 0 0 0 0,0-1 0 0 0,0 1 0 0 0,0 0 1 0 0,-1-1-1 0 0,1 0 0 0 0,0 1 0 0 0,3-3 0 0 0,-1 1-127 0 0,0-1-1 0 0,0 0 1 0 0,0-1 0 0 0,-1 1 0 0 0,1-1-1 0 0,-1 1 1 0 0,0-1 0 0 0,0 0 0 0 0,0 0-1 0 0,-1 0 1 0 0,1-1 0 0 0,-1 1 0 0 0,0-1-1 0 0,2-7 1 0 0,0 1-181 0 0,-2-2 0 0 0,0 1 1 0 0,0 0-1 0 0,-1 0 0 0 0,-1 0 0 0 0,-1-17 0 0 0,-14-75-3756 0 0,1 18-144 0 0,14 82 4121 0 0,-1 0-1 0 0,1 0 1 0 0,0 0 0 0 0,1 0-1 0 0,-1 1 1 0 0,1-1-1 0 0,-1 0 1 0 0,1 0-1 0 0,0 0 1 0 0,1 1 0 0 0,-1-1-1 0 0,0 1 1 0 0,4-5-1 0 0,-5 7 161 0 0,1 0 0 0 0,-1 0 1 0 0,1 1-1 0 0,0-1 0 0 0,-1 0 0 0 0,1 1 0 0 0,0-1 0 0 0,0 0 0 0 0,0 1 0 0 0,-1-1 0 0 0,1 1 0 0 0,0 0 0 0 0,0-1 0 0 0,0 1 0 0 0,0 0 1 0 0,0-1-1 0 0,0 1 0 0 0,0 0 0 0 0,0 0 0 0 0,0 0 0 0 0,1 0 0 0 0,0 0 131 0 0,0 0 0 0 0,0 1 0 0 0,0 0 0 0 0,0-1 1 0 0,0 1-1 0 0,0 0 0 0 0,0 0 0 0 0,0 0 0 0 0,-1 0 0 0 0,1 0 0 0 0,0 1 1 0 0,-1-1-1 0 0,1 0 0 0 0,1 2 0 0 0,3 4 176 0 0,1-1 0 0 0,-1 1-1 0 0,0 0 1 0 0,-1 1 0 0 0,0-1 0 0 0,0 1 0 0 0,-1 0 0 0 0,0 0 0 0 0,0 0-1 0 0,0 1 1 0 0,-1 0 0 0 0,-1-1 0 0 0,3 13 0 0 0,-4-10-20 0 0,0 0 0 0 0,-1 0 1 0 0,0 0-1 0 0,-1 0 0 0 0,0 0 1 0 0,-1 0-1 0 0,0 0 0 0 0,-1 0 1 0 0,0 0-1 0 0,-7 16 0 0 0,1-9-230 0 0,6-14-172 0 0,1 0-1 0 0,0 1 0 0 0,0-1 1 0 0,0 1-1 0 0,0-1 0 0 0,1 1 1 0 0,-2 7-1 0 0,26-36-1338 0 0,-8 5-1766 0 0,22-38 0 0 0,3-5 1368 0 0,-34 54 2543 0 0,0 1 1 0 0,0-1 0 0 0,1 1-1 0 0,0 0 1 0 0,10-6 0 0 0,-18 23-22 0 0,0 0 1 0 0,0 1-1 0 0,-5 13 1 0 0,-38 128 543 0 0,6-54-7414 0 0,28-79-2366 0 0,5-11 3628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26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64 113 2817 0 0,'-2'1'550'0'0,"1"1"1"0"0,0-1-1 0 0,0 0 1 0 0,0 0-1 0 0,0 1 1 0 0,1-1-1 0 0,-1 1 0 0 0,0-1 1 0 0,1 1-1 0 0,-1-1 1 0 0,0 1-1 0 0,1-1 1 0 0,0 1-1 0 0,-1 0 1 0 0,1-1-1 0 0,0 1 1 0 0,0 2-1 0 0,0 0-107 0 0,0 0 0 0 0,1 1 0 0 0,-1-1 0 0 0,1 0-1 0 0,0 0 1 0 0,0 0 0 0 0,3 6 0 0 0,-4-8-436 0 0,1 0 0 0 0,0 0 0 0 0,-1-1 0 0 0,1 1 0 0 0,0 0 0 0 0,0 0 0 0 0,0 0 0 0 0,0-1 1 0 0,0 1-1 0 0,1 0 0 0 0,-1-1 0 0 0,0 1 0 0 0,1-1 0 0 0,-1 0 0 0 0,1 1 0 0 0,-1-1 0 0 0,1 0 0 0 0,0 0 0 0 0,0 0 1 0 0,-1 0-1 0 0,1 0 0 0 0,0-1 0 0 0,0 1 0 0 0,0 0 0 0 0,0-1 0 0 0,0 1 0 0 0,0-1 0 0 0,0 0 0 0 0,0 0 0 0 0,0 0 1 0 0,0 0-1 0 0,0 0 0 0 0,4-1 0 0 0,-2-1 53 0 0,0 0 1 0 0,1 0 0 0 0,-1-1-1 0 0,-1 0 1 0 0,1 0-1 0 0,0 0 1 0 0,-1 0-1 0 0,1 0 1 0 0,-1-1-1 0 0,0 1 1 0 0,0-1 0 0 0,-1 0-1 0 0,1 0 1 0 0,-1 0-1 0 0,1 0 1 0 0,-1-1-1 0 0,-1 1 1 0 0,1 0 0 0 0,-1-1-1 0 0,1 0 1 0 0,-1 1-1 0 0,-1-1 1 0 0,1 0-1 0 0,-1 1 1 0 0,1-1-1 0 0,-1 0 1 0 0,-1 0 0 0 0,1 1-1 0 0,-2-6 1 0 0,2 6-10 0 0,-1-1 0 0 0,1 1 0 0 0,-1 0 0 0 0,0-1 1 0 0,-1 1-1 0 0,1 0 0 0 0,-1 0 0 0 0,0 0 1 0 0,0 0-1 0 0,0 0 0 0 0,0 0 0 0 0,-1 1 0 0 0,0-1 1 0 0,1 1-1 0 0,-1-1 0 0 0,-1 1 0 0 0,1 0 0 0 0,0 0 1 0 0,-1 1-1 0 0,1-1 0 0 0,-1 1 0 0 0,0-1 0 0 0,0 1 1 0 0,0 1-1 0 0,0-1 0 0 0,0 0 0 0 0,0 1 0 0 0,-1 0 1 0 0,1 0-1 0 0,0 0 0 0 0,-6 0 0 0 0,7 1-36 0 0,0 1 0 0 0,0-1-1 0 0,0 1 1 0 0,0-1 0 0 0,0 1-1 0 0,0 0 1 0 0,0 1 0 0 0,0-1-1 0 0,0 0 1 0 0,0 1-1 0 0,0-1 1 0 0,1 1 0 0 0,-1 0-1 0 0,1 0 1 0 0,-1 0 0 0 0,1 0-1 0 0,0 1 1 0 0,0-1 0 0 0,0 1-1 0 0,0-1 1 0 0,0 1 0 0 0,0-1-1 0 0,-1 7 1 0 0,0-4-501 0 0,0 1 0 0 0,0 0 1 0 0,1 0-1 0 0,0 1 0 0 0,1-1 0 0 0,-1 0 1 0 0,1 1-1 0 0,0-1 0 0 0,1 0 0 0 0,0 12 1 0 0,-1-3-8311 0 0,8-9 4147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26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0 25557 0 0,'8'17'-121'0'0,"0"0"0"0"0,-1 0 0 0 0,-1 0 0 0 0,-1 1 0 0 0,0-1 0 0 0,-2 1-1 0 0,0 1 1 0 0,0-1 0 0 0,-2 0 0 0 0,0 1 0 0 0,-2-1 0 0 0,-2 24-1 0 0,-7 25 333 0 0,-34 128-1 0 0,38-176 132 0 0,-19 67 549 0 0,-5-2 1 0 0,-51 104-1 0 0,-7-18-1855 0 0,-9-6-4615 0 0,91-155 3558 0 0,0 0 0 0 0,0-1 0 0 0,-1 0 0 0 0,-8 8-1 0 0,0-1-5155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3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5265 0 0,'-3'1'652'0'0,"0"0"0"0"0,0 0 0 0 0,0 0 0 0 0,0 0-1 0 0,0 1 1 0 0,1-1 0 0 0,-1 1 0 0 0,0 0 0 0 0,1 0 0 0 0,0 0 0 0 0,-1 0-1 0 0,1 0 1 0 0,0 1 0 0 0,-3 3 0 0 0,2 0-78 0 0,-1-1 0 0 0,1 1-1 0 0,0 0 1 0 0,1 0 0 0 0,0 1 0 0 0,-3 9-1 0 0,2 1-224 0 0,0 1 0 0 0,1-1 0 0 0,1 1-1 0 0,2 24 1 0 0,14 79 244 0 0,1 7-899 0 0,-16-100-208 0 0,0-15-278 0 0,1 0 0 0 0,-1 0-1 0 0,2 0 1 0 0,0 0 0 0 0,4 14 0 0 0,-6-27 672 0 0,0 1 0 0 0,0-1 0 0 0,0 1 0 0 0,0-1 0 0 0,0 0-1 0 0,0 1 1 0 0,0-1 0 0 0,0 1 0 0 0,0-1 0 0 0,1 0 0 0 0,-1 1-1 0 0,0-1 1 0 0,0 1 0 0 0,0-1 0 0 0,1 0 0 0 0,-1 1 0 0 0,0-1-1 0 0,0 0 1 0 0,1 1 0 0 0,-1-1 0 0 0,0 0 0 0 0,0 1 0 0 0,1-1-1 0 0,-1 0 1 0 0,1 0 0 0 0,-1 1 0 0 0,0-1 0 0 0,1 0 0 0 0,-1 0-1 0 0,0 0 1 0 0,1 0 0 0 0,-1 1 0 0 0,1-1 0 0 0,-1 0 0 0 0,1 0-1 0 0,-1 0 1 0 0,0 0 0 0 0,1 0 0 0 0,-1 0 0 0 0,1 0 0 0 0,-1 0-1 0 0,0 0 1 0 0,1 0 0 0 0,0-1 0 0 0,11-14-4814 0 0,-4 6 3604 0 0,13 6-1302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41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337 142 2200 0 0,'-2'-5'694'0'0,"0"1"0"0"0,0 0 0 0 0,0 0-1 0 0,-1 0 1 0 0,1 0 0 0 0,-1 0 0 0 0,0 0-1 0 0,0 0 1 0 0,0 1 0 0 0,-1-1 0 0 0,1 1-1 0 0,-1 0 1 0 0,1 0 0 0 0,-7-3 0 0 0,8 5-185 0 0,-1 0 0 0 0,0 0 0 0 0,1 1 1 0 0,-1-1-1 0 0,0 0 0 0 0,1 1 0 0 0,-1 0 1 0 0,0-1-1 0 0,0 1 0 0 0,1 0 0 0 0,-1 1 1 0 0,0-1-1 0 0,-3 1 0 0 0,-26 12 759 0 0,8 2-920 0 0,1 2 0 0 0,1 1 0 0 0,0 1 0 0 0,1 0 0 0 0,1 2 0 0 0,-20 25 0 0 0,35-39-358 0 0,0 0 0 0 0,1 1 0 0 0,-1-1 0 0 0,1 1 0 0 0,1 0 0 0 0,-1 0 0 0 0,2 0 0 0 0,-1 0 0 0 0,1 0 0 0 0,0 1 0 0 0,1-1 0 0 0,-1 1 0 0 0,1 16 0 0 0,2-12-9 0 0,1-1 0 0 0,0 1 0 0 0,1 0 0 0 0,0-1 0 0 0,0 1 0 0 0,2-1 0 0 0,-1 0 0 0 0,10 17 0 0 0,5 2-36 0 0,2 0-1 0 0,1-1 0 0 0,1-1 0 0 0,2 0 0 0 0,40 35 0 0 0,-49-49 1 0 0,1 0 1 0 0,0-2-1 0 0,1 0 0 0 0,1-1 0 0 0,0-1 0 0 0,0 0 0 0 0,1-2 1 0 0,42 15-1 0 0,-49-21 24 0 0,0 0-1 0 0,0-1 1 0 0,0 0 0 0 0,1-1 0 0 0,-1-1-1 0 0,1 0 1 0 0,-1 0 0 0 0,0-2 0 0 0,1 1 0 0 0,-1-2-1 0 0,0 0 1 0 0,0 0 0 0 0,0-1 0 0 0,-1-1-1 0 0,1 0 1 0 0,11-8 0 0 0,-6 3 40 0 0,-1-2 0 0 0,-1 0 0 0 0,0-1-1 0 0,0-1 1 0 0,-2-1 0 0 0,0 0 0 0 0,0 0 0 0 0,-1-2 0 0 0,-1 1 0 0 0,-1-2 0 0 0,11-21-1 0 0,-11 17 88 0 0,0-1-1 0 0,-2 0 0 0 0,-1-1 1 0 0,0 0-1 0 0,-2 0 0 0 0,-1-1 1 0 0,0 1-1 0 0,1-48 0 0 0,-7 58-3 0 0,0-1 1 0 0,0 1-1 0 0,-1-1 0 0 0,-1 1 0 0 0,-1 0 0 0 0,0 0 0 0 0,0 0 1 0 0,-2 0-1 0 0,1 1 0 0 0,-2-1 0 0 0,0 2 0 0 0,0-1 0 0 0,-2 1 1 0 0,1 0-1 0 0,-12-11 0 0 0,8 11 1 0 0,0 0 1 0 0,-1 1-1 0 0,0 0 1 0 0,-1 1-1 0 0,0 1 1 0 0,0 0-1 0 0,-1 1 1 0 0,-1 0-1 0 0,1 2 1 0 0,-1 0-1 0 0,0 0 1 0 0,-30-5-1 0 0,23 7-35 0 0,-1 1 0 0 0,1 2 0 0 0,-1 0 0 0 0,0 1 0 0 0,-30 5 0 0 0,42-4-241 0 0,0 1 0 0 0,0 1-1 0 0,0 0 1 0 0,1 0-1 0 0,-1 1 1 0 0,1 1-1 0 0,0 0 1 0 0,0 0-1 0 0,0 1 1 0 0,1 1 0 0 0,0 0-1 0 0,-10 8 1 0 0,2 11-8000 0 0,13-14-605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42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57 8322 0 0,'-13'-9'2049'0'0,"-1"1"-1"0"0,0 0 1 0 0,0 1 0 0 0,-1 1-1 0 0,-23-8 1 0 0,31 13-1843 0 0,0-1 0 0 0,0 1 0 0 0,-1 1 0 0 0,1 0 0 0 0,0 0 0 0 0,0 0 0 0 0,-1 1 0 0 0,1-1 0 0 0,0 2 0 0 0,0-1 0 0 0,0 1 0 0 0,0 0 0 0 0,0 1 0 0 0,-11 5 0 0 0,10-4-187 0 0,-1 1 0 0 0,1-1 1 0 0,0 2-1 0 0,1-1 1 0 0,-1 1-1 0 0,1 0 0 0 0,0 0 1 0 0,-12 15-1 0 0,17-17-36 0 0,-1 0 0 0 0,1 1 0 0 0,-1-1 0 0 0,1 1 0 0 0,0-1 0 0 0,1 1 0 0 0,-1 0 0 0 0,1-1 0 0 0,0 1 0 0 0,0 0 0 0 0,1 0 0 0 0,-1 0 0 0 0,1 0 0 0 0,0 0 0 0 0,1 0-1 0 0,-1-1 1 0 0,1 1 0 0 0,2 9 0 0 0,3 5-36 0 0,0 0 1 0 0,1 0-1 0 0,1-1 0 0 0,1 0 0 0 0,1-1 0 0 0,18 27 0 0 0,-22-36 34 0 0,-1-1-1 0 0,1 0 1 0 0,0 0 0 0 0,1 0-1 0 0,0-1 1 0 0,0 0 0 0 0,0 0-1 0 0,1 0 1 0 0,0-1 0 0 0,0 0-1 0 0,0-1 1 0 0,1 0 0 0 0,-1 0 0 0 0,1-1-1 0 0,0 0 1 0 0,10 2 0 0 0,-13-5 5 0 0,-1 1 0 0 0,0-1 1 0 0,0 0-1 0 0,1-1 0 0 0,-1 1 1 0 0,0-1-1 0 0,0 0 1 0 0,0 0-1 0 0,0-1 0 0 0,0 0 1 0 0,0 1-1 0 0,0-2 1 0 0,0 1-1 0 0,5-4 0 0 0,-3 1 3 0 0,1-1 1 0 0,-1 0-1 0 0,0 0 0 0 0,-1-1 0 0 0,0 0 0 0 0,0 0 0 0 0,8-12 1 0 0,-2-2 16 0 0,0 0 0 0 0,-2-1 0 0 0,0-1 0 0 0,-2 0 0 0 0,8-30 0 0 0,-4-8 30 0 0,-11 56-26 0 0,0-1-1 0 0,-1 0 1 0 0,0 1 0 0 0,0-1-1 0 0,0 0 1 0 0,-1 1-1 0 0,0-1 1 0 0,-3-9 0 0 0,4 15-8 0 0,0 0 0 0 0,0 0 1 0 0,0 0-1 0 0,0 0 0 0 0,0-1 1 0 0,0 1-1 0 0,0 0 0 0 0,0 0 1 0 0,0 0-1 0 0,0 0 1 0 0,0 0-1 0 0,0 0 0 0 0,0 0 1 0 0,0 0-1 0 0,0-1 0 0 0,0 1 1 0 0,0 0-1 0 0,0 0 1 0 0,0 0-1 0 0,0 0 0 0 0,0 0 1 0 0,0 0-1 0 0,-1 0 0 0 0,1 0 1 0 0,0 0-1 0 0,0 0 1 0 0,0 0-1 0 0,0 0 0 0 0,0 0 1 0 0,0 0-1 0 0,0 0 0 0 0,0 0 1 0 0,0 0-1 0 0,-1-1 0 0 0,1 1 1 0 0,0 0-1 0 0,0 0 1 0 0,0 0-1 0 0,0 0 0 0 0,0 0 1 0 0,0 0-1 0 0,0 1 0 0 0,0-1 1 0 0,-1 0-1 0 0,1 0 1 0 0,0 0-1 0 0,0 0 0 0 0,0 0 1 0 0,0 0-1 0 0,0 0 0 0 0,0 0 1 0 0,0 0-1 0 0,0 0 0 0 0,0 0 1 0 0,-1 0-1 0 0,1 0 1 0 0,0 0-1 0 0,-4 9 80 0 0,-3 12 35 0 0,2 8 5 0 0,1 0 0 0 0,1 0 0 0 0,1 0 0 0 0,2 1 0 0 0,6 54 0 0 0,-5-71-242 0 0,2 0 0 0 0,0 0 0 0 0,0 0 0 0 0,1 0 0 0 0,1 0 1 0 0,0-1-1 0 0,0 0 0 0 0,1 0 0 0 0,1-1 0 0 0,0 1 0 0 0,1-1 0 0 0,0-1 1 0 0,1 0-1 0 0,0 0 0 0 0,13 11 0 0 0,10-1-4522 0 0,-30-19 3966 0 0,0 0 0 0 0,0-1 0 0 0,-1 1 0 0 0,1-1 0 0 0,0 0 0 0 0,0 1 0 0 0,0-1 0 0 0,-1 0-1 0 0,1 0 1 0 0,0 0 0 0 0,2 0 0 0 0,4-3-5122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42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228 315 4249 0 0,'6'6'8547'0'0,"-7"-26"-3419"0"0,-5 0-4087 0 0,0 0-1 0 0,-2 1 1 0 0,-12-24 0 0 0,6 18-785 0 0,-2 1 1 0 0,0 0-1 0 0,-32-34 1 0 0,33 40-218 0 0,12 13-34 0 0,0 0 1 0 0,-1 0-1 0 0,0 0 1 0 0,0 1-1 0 0,-1 0 1 0 0,1 0-1 0 0,-1 0 0 0 0,0 0 1 0 0,-9-5-1 0 0,13 9-11 0 0,0 0 0 0 0,0 0 0 0 0,0 0 0 0 0,0 0 0 0 0,0 0 0 0 0,0 1 0 0 0,0-1 0 0 0,0 0 0 0 0,1 0 0 0 0,-1 1 0 0 0,0-1 0 0 0,0 1 0 0 0,0-1 0 0 0,0 1 0 0 0,1-1 0 0 0,-1 1 0 0 0,0-1 0 0 0,1 1 0 0 0,-1-1 0 0 0,0 1 0 0 0,1 0 0 0 0,-1 0 0 0 0,1-1 0 0 0,-1 1 0 0 0,1 0 0 0 0,-1 0 0 0 0,1 0 0 0 0,0-1 0 0 0,-1 1 0 0 0,1 0 0 0 0,0 0 0 0 0,-1 0 0 0 0,1 0 0 0 0,0 0 0 0 0,0 0 0 0 0,0 0 0 0 0,0 1 0 0 0,-6 42-123 0 0,6-39 118 0 0,-3 35-20 0 0,3 1 0 0 0,1-1 0 0 0,2 1 0 0 0,2-1 0 0 0,17 69 0 0 0,0-35-65 0 0,3-2-1 0 0,38 77 0 0 0,-39-83 194 0 0,-22-60-221 0 0,-1-1 0 0 0,0 1-1 0 0,0 0 1 0 0,-1 0 0 0 0,1 0 0 0 0,-1 0-1 0 0,0 0 1 0 0,-1 0 0 0 0,-2 9 0 0 0,3-14-25 0 0,0-1 1 0 0,0 0 0 0 0,0 1 0 0 0,0-1 0 0 0,0 0 0 0 0,0 1-1 0 0,0-1 1 0 0,0 1 0 0 0,0-1 0 0 0,0 0 0 0 0,0 1 0 0 0,0-1 0 0 0,-1 0-1 0 0,1 1 1 0 0,0-1 0 0 0,0 0 0 0 0,0 0 0 0 0,-1 1 0 0 0,1-1-1 0 0,0 0 1 0 0,-1 0 0 0 0,1 1 0 0 0,0-1 0 0 0,0 0 0 0 0,-1 0 0 0 0,1 0-1 0 0,0 1 1 0 0,-1-1 0 0 0,1 0 0 0 0,0 0 0 0 0,-1 0 0 0 0,1 0-1 0 0,0 0 1 0 0,-1 0 0 0 0,1 0 0 0 0,-1 0 0 0 0,1 0 0 0 0,0 0 0 0 0,-1 0-1 0 0,1 0 1 0 0,0 0 0 0 0,-1 0 0 0 0,1 0 0 0 0,0 0 0 0 0,-1 0-1 0 0,1 0 1 0 0,-1-1 0 0 0,-13-12-6786 0 0,4 0 2188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4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12731 0 0,'18'6'756'0'0,"1"-1"1"0"0,0-1-1 0 0,0 0 1 0 0,0-2-1 0 0,0 0 1 0 0,37-2-1 0 0,35 4 85 0 0,-62 1-902 0 0,-1 0 0 0 0,0 2 1 0 0,0 0-1 0 0,0 2 0 0 0,-1 2 1 0 0,33 16-1 0 0,-31-11-4248 0 0,28 21 1 0 0,-49-32 680 0 0,1-1-641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43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0 233 18676 0 0,'1'2'52'0'0,"-1"0"0"0"0,1-1 0 0 0,-1 1-1 0 0,1-1 1 0 0,-1 1 0 0 0,1-1 0 0 0,0 0 0 0 0,0 1 0 0 0,0-1 0 0 0,0 0 0 0 0,0 1-1 0 0,0-1 1 0 0,0 0 0 0 0,0 0 0 0 0,0 0 0 0 0,1 0 0 0 0,-1 0 0 0 0,0 0-1 0 0,1 0 1 0 0,-1 0 0 0 0,1-1 0 0 0,-1 1 0 0 0,1-1 0 0 0,-1 1 0 0 0,1-1-1 0 0,-1 1 1 0 0,1-1 0 0 0,2 1 0 0 0,7 0 161 0 0,0 0 1 0 0,0-1-1 0 0,15-1 1 0 0,-4 0-228 0 0,154 10 344 0 0,-49 0-1649 0 0,-126-9 1011 0 0,1 0 1 0 0,-1 1-1 0 0,0-1 0 0 0,0 0 0 0 0,0 0 1 0 0,0-1-1 0 0,0 1 0 0 0,0 0 0 0 0,0 0 1 0 0,1 0-1 0 0,-1-1 0 0 0,0 1 1 0 0,0-1-1 0 0,0 1 0 0 0,0-1 0 0 0,0 1 1 0 0,0-1-1 0 0,0 1 0 0 0,-1-1 0 0 0,1 0 1 0 0,0 0-1 0 0,1-1 0 0 0,-1 0-186 0 0,0 1-1 0 0,-1-1 1 0 0,1 0-1 0 0,-1 1 1 0 0,0-1-1 0 0,1 0 1 0 0,-1 1-1 0 0,0-1 1 0 0,0 0-1 0 0,0 0 1 0 0,0 1-1 0 0,0-1 1 0 0,-1 0-1 0 0,1-1 1 0 0,-4-15-3242 0 0</inkml:trace>
  <inkml:trace contextRef="#ctx0" brushRef="#br0" timeOffset="1">279 0 11546 0 0,'-4'1'559'0'0,"0"0"0"0"0,1 1-1 0 0,-1-1 1 0 0,1 1-1 0 0,-1-1 1 0 0,1 1-1 0 0,0 0 1 0 0,-1 1-1 0 0,1-1 1 0 0,0 0 0 0 0,0 1-1 0 0,1 0 1 0 0,-1 0-1 0 0,-2 3 1 0 0,1-1-232 0 0,1 0 0 0 0,0 1 0 0 0,0-1 0 0 0,1 1 0 0 0,0 0 0 0 0,0 0 0 0 0,0 0 0 0 0,-1 6 0 0 0,0 8-177 0 0,1 1 0 0 0,1 0 0 0 0,1 0-1 0 0,3 24 1 0 0,5 17-98 0 0,4 0 0 0 0,34 109 1 0 0,-42-156-170 0 0,14 38-1574 0 0,-4-18-3564 0 0,-8-21 711 0 0,-9-29-1925 0 0,3-12 5084 0 0,0 12 103 0 0,2-12-837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43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5521 0 0,'13'15'7882'0'0,"-2"0"-3743"0"0,-8-10-3883 0 0,0-1 1 0 0,1 1-1 0 0,-1-1 0 0 0,1 0 0 0 0,0 0 0 0 0,0 0 1 0 0,0-1-1 0 0,0 1 0 0 0,1-1 0 0 0,7 4 0 0 0,-4-4-183 0 0,1 0 1 0 0,-1-1-1 0 0,1 0 0 0 0,0 0 0 0 0,0-1 0 0 0,0 0 0 0 0,0-1 0 0 0,0 0 0 0 0,0 0 0 0 0,0-1 0 0 0,0 0 0 0 0,0 0 1 0 0,13-5-1 0 0,-11 3-40 0 0,0 0 0 0 0,0-1 1 0 0,0 0-1 0 0,-1-1 0 0 0,0 0 0 0 0,0-1 1 0 0,0 0-1 0 0,0-1 0 0 0,-1 0 1 0 0,9-9-1 0 0,-16 14-36 0 0,0 1 0 0 0,-1-1 0 0 0,1 1 1 0 0,-1-1-1 0 0,1 0 0 0 0,-1 0 0 0 0,0 0 0 0 0,1 0 0 0 0,-1 0 0 0 0,0 0 1 0 0,-1 0-1 0 0,1 0 0 0 0,0 0 0 0 0,0 0 0 0 0,-1 0 0 0 0,0 0 0 0 0,1-1 1 0 0,-1 1-1 0 0,0 0 0 0 0,0 0 0 0 0,0-1 0 0 0,-1-3 0 0 0,0 3-2 0 0,0 0 0 0 0,-1 1 0 0 0,1-1 0 0 0,-1 1 0 0 0,0-1-1 0 0,0 1 1 0 0,0 0 0 0 0,0-1 0 0 0,-1 1 0 0 0,1 0 0 0 0,0 0-1 0 0,-1 1 1 0 0,1-1 0 0 0,-1 0 0 0 0,0 1 0 0 0,-3-2 0 0 0,4 2 5 0 0,-86-38 365 0 0,79 35-297 0 0,0 1 0 0 0,0 0 0 0 0,-1 1 0 0 0,1 0 0 0 0,-1 1 0 0 0,0 0 0 0 0,-16 0 0 0 0,23 1-23 0 0,1 1 0 0 0,-1 0 0 0 0,0 0 0 0 0,1 0 0 0 0,-1 0 0 0 0,1 0 0 0 0,-1 1 0 0 0,1-1 0 0 0,0 1 0 0 0,-1-1 0 0 0,1 1 0 0 0,0 0 0 0 0,0 0 0 0 0,0 0 0 0 0,0 0 0 0 0,1 0-1 0 0,-1 0 1 0 0,0 1 0 0 0,1-1 0 0 0,0 0 0 0 0,-1 1 0 0 0,1-1 0 0 0,0 1 0 0 0,0 0 0 0 0,1-1 0 0 0,-1 1 0 0 0,0 0 0 0 0,1 5 0 0 0,-3 7-8 0 0,2 0 0 0 0,0 0 0 0 0,2 29 0 0 0,1-14-41 0 0,1-1 0 0 0,1 0 0 0 0,11 37-1 0 0,-13-58-12 0 0,1 1 0 0 0,0-1 0 0 0,0 0 0 0 0,0 0-1 0 0,1-1 1 0 0,0 1 0 0 0,1-1 0 0 0,0 0 0 0 0,0 0-1 0 0,0 0 1 0 0,1-1 0 0 0,0 0 0 0 0,0 0 0 0 0,1 0-1 0 0,-1-1 1 0 0,10 6 0 0 0,-14-10-59 0 0,1 1 0 0 0,0-1-1 0 0,0 0 1 0 0,0 0 0 0 0,0 0 0 0 0,1 0 0 0 0,-1 0 0 0 0,0-1-1 0 0,0 1 1 0 0,0-1 0 0 0,1 0 0 0 0,-1 0 0 0 0,0 0-1 0 0,0-1 1 0 0,1 1 0 0 0,-1-1 0 0 0,0 1 0 0 0,6-3 0 0 0,-4 0-240 0 0,-1 1 1 0 0,0-1 0 0 0,1 0 0 0 0,-1 0 0 0 0,0 0 0 0 0,0-1 0 0 0,-1 1 0 0 0,1-1-1 0 0,-1 0 1 0 0,6-8 0 0 0,2-8-1504 0 0,0 0 0 0 0,-2 0 0 0 0,0-1 1 0 0,7-28-1 0 0,-14 45 1436 0 0,26-100-4650 0 0,-17 52 2176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44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4561 0 0,'0'57'10518'0'0,"-2"3"-4940"0"0,-17 230-2963 0 0,13-250-2503 0 0,4-30-70 0 0,0 0 0 0 0,1 1 0 0 0,0-1 0 0 0,1 18 0 0 0,21-64-526 0 0,-9 13 577 0 0,1 0-1 0 0,1 1 1 0 0,21-26 0 0 0,-24 35-653 0 0,0 1 1 0 0,16-14 0 0 0,-19 20-995 0 0,0 0 1 0 0,1 0-1 0 0,-1 1 1 0 0,15-7-1 0 0,-6 6-3499 0 0,0 6-1032 0 0</inkml:trace>
  <inkml:trace contextRef="#ctx0" brushRef="#br0" timeOffset="1">411 431 20724 0 0,'5'-12'681'0'0,"2"-1"87"0"0,-2 0 216 0 0,1 2 80 0 0,-3 7-400 0 0,-3 2-328 0 0,0 1-600 0 0,-3 1-736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1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20 2320 0 0,'-1'-1'402'0'0,"-1"1"-1"0"0,1-1 0 0 0,-1 0 0 0 0,1 1 0 0 0,-1-1 0 0 0,1 1 0 0 0,-1-1 0 0 0,1 1 0 0 0,-1 0 0 0 0,0 0 0 0 0,1 0 0 0 0,-1 0 0 0 0,1 0 0 0 0,-1 0 0 0 0,0 0 0 0 0,1 0 0 0 0,-1 1 0 0 0,1-1 0 0 0,-1 1 0 0 0,1-1 0 0 0,-2 1 0 0 0,-18 4 6217 0 0,20-9-4670 0 0,7-3-1276 0 0,12-4-359 0 0,-7 11-280 0 0,0 0 0 0 0,1 1-1 0 0,-1 1 1 0 0,0 0 0 0 0,0 1 0 0 0,0 0 0 0 0,0 0 0 0 0,0 1 0 0 0,-1 0 0 0 0,1 1 0 0 0,-1 1 0 0 0,0-1-1 0 0,-1 2 1 0 0,1-1 0 0 0,-1 1 0 0 0,-1 1 0 0 0,16 15 0 0 0,-23-21-4 0 0,0 0 0 0 0,1 0 0 0 0,-1 0 0 0 0,0 1 0 0 0,0-1 0 0 0,0 0 0 0 0,-1 1 0 0 0,1-1 1 0 0,0 1-1 0 0,-1-1 0 0 0,0 1 0 0 0,1-1 0 0 0,-1 1 0 0 0,0-1 0 0 0,0 1 0 0 0,-1-1 0 0 0,1 1 0 0 0,0-1 0 0 0,-1 0 0 0 0,0 1 0 0 0,1-1 1 0 0,-1 1-1 0 0,0-1 0 0 0,0 0 0 0 0,0 0 0 0 0,-1 1 0 0 0,-1 1 0 0 0,-5 8 74 0 0,-1 0 1 0 0,0 0-1 0 0,-17 16 1 0 0,10-12-42 0 0,2 1-32 0 0,7-9-52 0 0,0 0-1 0 0,-1 0 1 0 0,0 0-1 0 0,0-1 1 0 0,0 0-1 0 0,-11 6 1 0 0,19-12 5 0 0,0-1 0 0 0,-1 0 0 0 0,1 1 0 0 0,0-1 0 0 0,-1 0 0 0 0,1 1 0 0 0,0-1 0 0 0,-1 0 0 0 0,1 0 0 0 0,-1 1-1 0 0,1-1 1 0 0,0 0 0 0 0,-1 0 0 0 0,1 0 0 0 0,-1 0 0 0 0,1 0 0 0 0,-1 0 0 0 0,1 1 0 0 0,-1-1 0 0 0,1 0 0 0 0,0 0 0 0 0,-1 0 0 0 0,1 0 0 0 0,-1 0 0 0 0,1-1 0 0 0,-1 1 0 0 0,1 0 0 0 0,-1 0 0 0 0,1 0 0 0 0,0 0 0 0 0,-1 0 0 0 0,1-1 0 0 0,-1 1 0 0 0,1 0 0 0 0,0 0 0 0 0,-1-1 0 0 0,1 1 0 0 0,-1 0 0 0 0,1-1 0 0 0,0 1 0 0 0,0 0 0 0 0,-1-1 0 0 0,1 1 0 0 0,0 0-1 0 0,0-1 1 0 0,-1 1 0 0 0,1-1 0 0 0,0 1 0 0 0,0 0 0 0 0,0-1 0 0 0,0 1 0 0 0,-1-1 0 0 0,1 1 0 0 0,0-1 0 0 0,0 1 0 0 0,0-1 0 0 0,0 1 0 0 0,0 0 0 0 0,0-1 0 0 0,0 1 0 0 0,0-1 0 0 0,1 1 0 0 0,-1-1 0 0 0,0-2-23 0 0,0 0 0 0 0,1 1 0 0 0,0-1 0 0 0,-1 0 0 0 0,1 1 0 0 0,0-1 0 0 0,0 1 0 0 0,1-1 0 0 0,1-3 0 0 0,2 1 25 0 0,-1-1 0 0 0,1 1-1 0 0,1 0 1 0 0,-1 0 0 0 0,1 0-1 0 0,0 1 1 0 0,0 0 0 0 0,0 0 0 0 0,0 0-1 0 0,1 1 1 0 0,7-3 0 0 0,-10 4 8 0 0,1 1 0 0 0,0 0 0 0 0,-1 0 0 0 0,1 0 0 0 0,0 1 1 0 0,0 0-1 0 0,0 0 0 0 0,-1 0 0 0 0,1 0 0 0 0,0 1 0 0 0,0-1 1 0 0,-1 1-1 0 0,1 0 0 0 0,0 1 0 0 0,-1-1 0 0 0,1 1 0 0 0,5 3 0 0 0,19 8-4551 0 0,-27-13 4263 0 0,-1 1 1 0 0,0 0-1 0 0,0-1 0 0 0,1 0 0 0 0,-1 1 1 0 0,1-1-1 0 0,-1 0 0 0 0,0 0 1 0 0,1 0-1 0 0,-1 1 0 0 0,0-2 0 0 0,1 1 1 0 0,-1 0-1 0 0,1 0 0 0 0,-1 0 0 0 0,0-1 1 0 0,1 1-1 0 0,-1 0 0 0 0,3-2 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2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4393 0 0,'-2'4'10210'0'0,"4"5"-5561"0"0,6 15-3471 0 0,-5-16-142 0 0,0 4-1061 0 0,-1-1-1 0 0,0 0 1 0 0,-1 1 0 0 0,0-1-1 0 0,-1 1 1 0 0,0-1 0 0 0,-1 0-1 0 0,0 1 1 0 0,-1-1 0 0 0,0 0-1 0 0,-8 21 1 0 0,16-50-2159 0 0,-5 13 2190 0 0,0 0 0 0 0,0 1 0 0 0,1-1 0 0 0,-1 1 1 0 0,1-1-1 0 0,0 1 0 0 0,0 0 0 0 0,1-1 0 0 0,-1 1 0 0 0,1 1 0 0 0,0-1 0 0 0,0 0 0 0 0,0 1 0 0 0,1-1 0 0 0,-1 1 0 0 0,6-4 0 0 0,-7 6 12 0 0,0 0-1 0 0,1-1 1 0 0,-1 1-1 0 0,1 0 1 0 0,-1 1-1 0 0,1-1 0 0 0,-1 0 1 0 0,1 1-1 0 0,0-1 1 0 0,-1 1-1 0 0,1 0 1 0 0,-1 0-1 0 0,1 0 0 0 0,0 0 1 0 0,-1 1-1 0 0,1-1 1 0 0,3 2-1 0 0,2 0-58 0 0,-1 1-1 0 0,1 1 0 0 0,-1 0 1 0 0,8 5-1 0 0,-7-5-1745 0 0,-1 0 0 0 0,0 0 1 0 0,16 5-1 0 0,-14-7-2250 0 0,-1-4-1277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11843 0 0,'4'-4'9213'0'0,"-4"4"-9073"0"0,18-3 1890 0 0,22 3-2316 0 0,-21 3 359 0 0,-1 1 1 0 0,23 8 0 0 0,31 7 225 0 0,-115-37-982 0 0,36 17 709 0 0,0 0 1 0 0,1 1-1 0 0,-1 0 1 0 0,0 1 0 0 0,0 0-1 0 0,0 0 1 0 0,0 0-1 0 0,1 1 1 0 0,-1 0-1 0 0,1 0 1 0 0,-1 1-1 0 0,1-1 1 0 0,-9 6-1 0 0,12-6-8 0 0,-1 0 0 0 0,1 0-1 0 0,0 0 1 0 0,0 0-1 0 0,0 1 1 0 0,1-1-1 0 0,-1 1 1 0 0,0 0-1 0 0,1 0 1 0 0,0-1-1 0 0,-1 2 1 0 0,1-1 0 0 0,1 0-1 0 0,-1 0 1 0 0,0 1-1 0 0,1-1 1 0 0,-1 1-1 0 0,1-1 1 0 0,0 1-1 0 0,0-1 1 0 0,1 1 0 0 0,-1 0-1 0 0,1 0 1 0 0,0-1-1 0 0,0 1 1 0 0,0 5-1 0 0,2-5-13 0 0,-1 0 0 0 0,0 0-1 0 0,1 0 1 0 0,0 0 0 0 0,0-1-1 0 0,0 1 1 0 0,1 0 0 0 0,-1-1-1 0 0,1 0 1 0 0,0 0 0 0 0,-1 1-1 0 0,1-2 1 0 0,1 1 0 0 0,-1 0-1 0 0,5 3 1 0 0,-3-3-11 0 0,0 0 1 0 0,0 0-1 0 0,0-1 0 0 0,0 1 1 0 0,0-1-1 0 0,0 0 0 0 0,1 0 1 0 0,-1-1-1 0 0,1 1 0 0 0,-1-1 1 0 0,7 0-1 0 0,-11-1-43 0 0,-1 0 0 0 0,1-1 0 0 0,0 1 0 0 0,0 0 0 0 0,-1 0 1 0 0,1 0-1 0 0,0-1 0 0 0,0 1 0 0 0,-1 0 0 0 0,1-1 0 0 0,0 1 0 0 0,-1-1 0 0 0,1 1 0 0 0,-1-1 0 0 0,1 1 0 0 0,0-1 0 0 0,-1 1 1 0 0,1-1-1 0 0,-1 0 0 0 0,0 1 0 0 0,1-1 0 0 0,-1 0 0 0 0,1 1 0 0 0,-1-1 0 0 0,0 0 0 0 0,0 0 0 0 0,1 1 0 0 0,-1-1 1 0 0,0 0-1 0 0,0 0 0 0 0,0 1 0 0 0,0-1 0 0 0,0 0 0 0 0,0 0 0 0 0,0 0 0 0 0,0 1 0 0 0,0-1 0 0 0,0 0 0 0 0,0 0 0 0 0,-1 1 1 0 0,1-1-1 0 0,-1-1 0 0 0,1 1 51 0 0,0 1 1 0 0,0-1 0 0 0,-1 0-1 0 0,1 0 1 0 0,0 0-1 0 0,-1 0 1 0 0,1 1 0 0 0,-1-1-1 0 0,1 0 1 0 0,-1 0 0 0 0,1 1-1 0 0,-1-1 1 0 0,0 1-1 0 0,1-1 1 0 0,-1 0 0 0 0,0 1-1 0 0,0-1 1 0 0,1 1-1 0 0,-1-1 1 0 0,0 1 0 0 0,0 0-1 0 0,0-1 1 0 0,1 1 0 0 0,-1 0-1 0 0,0 0 1 0 0,0-1-1 0 0,0 1 1 0 0,0 0 0 0 0,0 0-1 0 0,0 0 1 0 0,1 0 0 0 0,-1 0-1 0 0,0 0 1 0 0,0 0-1 0 0,0 1 1 0 0,0-1 0 0 0,0 0-1 0 0,0 0 1 0 0,1 1-1 0 0,-1-1 1 0 0,0 0 0 0 0,0 1-1 0 0,0 0 1 0 0,-6 3 13 0 0,0 1-1 0 0,1 0 1 0 0,0 1 0 0 0,0-1-1 0 0,1 1 1 0 0,0 0 0 0 0,0 1-1 0 0,-6 9 1 0 0,1-3-26 0 0,14-11 3 0 0,0 0 0 0 0,-1-1-1 0 0,1 1 1 0 0,0-1-1 0 0,0 0 1 0 0,0 0 0 0 0,0 0-1 0 0,7 0 1 0 0,-10 0 6 0 0,36 6-223 0 0,18 3-430 0 0,-18-8-9645 0 0,-40-1 9703 0 0,-1-1 0 0 0,1 1 0 0 0,-1-1 0 0 0,1 1-1 0 0,-1 0 1 0 0,1 0 0 0 0,0 1 0 0 0,-1-1 0 0 0,1 1-1 0 0,0-1 1 0 0,-5 5 0 0 0,2-1 865 0 0,0-1-1 0 0,0 1 1 0 0,1 1-1 0 0,0-1 1 0 0,-8 11-1 0 0,10-11 479 0 0,-1 0-1 0 0,1 0 1 0 0,0 0-1 0 0,0 1 1 0 0,1-1-1 0 0,0 1 1 0 0,-1 0-1 0 0,2-1 1 0 0,-1 1-1 0 0,1 0 1 0 0,0 0-1 0 0,0 0 0 0 0,1 0 1 0 0,-1 0-1 0 0,1 0 1 0 0,1 8-1 0 0,0-12-670 0 0,-1-1-1 0 0,0 1 0 0 0,1-1 0 0 0,-1 1 0 0 0,1-1 1 0 0,-1 1-1 0 0,1-1 0 0 0,0 1 0 0 0,-1-1 0 0 0,1 1 1 0 0,0-1-1 0 0,0 0 0 0 0,0 0 0 0 0,0 1 0 0 0,0-1 1 0 0,0 0-1 0 0,1 0 0 0 0,-1 0 0 0 0,0 0 0 0 0,0 0 0 0 0,1 0 1 0 0,-1-1-1 0 0,1 1 0 0 0,-1 0 0 0 0,1-1 0 0 0,-1 1 1 0 0,1-1-1 0 0,-1 0 0 0 0,1 1 0 0 0,-1-1 0 0 0,1 0 1 0 0,0 0-1 0 0,-1 0 0 0 0,1 0 0 0 0,-1 0 0 0 0,1 0 1 0 0,0 0-1 0 0,-1-1 0 0 0,1 1 0 0 0,-1 0 0 0 0,1-1 1 0 0,-1 0-1 0 0,1 1 0 0 0,-1-1 0 0 0,1 0 0 0 0,1-1 1 0 0,1 0-38 0 0,0-1 1 0 0,0 1-1 0 0,0-1 1 0 0,-1 1-1 0 0,1-1 1 0 0,-1-1-1 0 0,0 1 1 0 0,0 0-1 0 0,0-1 1 0 0,0 1-1 0 0,0-1 1 0 0,-1 0-1 0 0,1 0 1 0 0,-1 0-1 0 0,2-7 1 0 0,-3 8 14 0 0,-1 0 1 0 0,0-1-1 0 0,0 1 1 0 0,0 0 0 0 0,0 0-1 0 0,0 0 1 0 0,-1 0-1 0 0,0 0 1 0 0,1 0-1 0 0,-1 0 1 0 0,0 0-1 0 0,0 1 1 0 0,-1-1-1 0 0,1 0 1 0 0,-1 0-1 0 0,1 1 1 0 0,-1-1-1 0 0,0 1 1 0 0,0-1-1 0 0,0 1 1 0 0,0 0-1 0 0,0 0 1 0 0,-1 0-1 0 0,1 0 1 0 0,0 0-1 0 0,-1 0 1 0 0,0 1-1 0 0,1-1 1 0 0,-1 1-1 0 0,0 0 1 0 0,0 0-1 0 0,-4-1 1 0 0,4 1-64 0 0,1 0-1 0 0,-1 0 1 0 0,1 0 0 0 0,-1 0-1 0 0,0 1 1 0 0,1-1 0 0 0,-1 1-1 0 0,0 0 1 0 0,1 0 0 0 0,-1 0-1 0 0,0 0 1 0 0,1 0 0 0 0,-1 1-1 0 0,0-1 1 0 0,1 1 0 0 0,-1-1-1 0 0,1 1 1 0 0,-1 0 0 0 0,1 0-1 0 0,-1 0 1 0 0,1 1 0 0 0,0-1-1 0 0,-1 1 1 0 0,1-1 0 0 0,0 1-1 0 0,0 0 1 0 0,0-1 0 0 0,0 1-1 0 0,1 0 1 0 0,-1 0 0 0 0,0 1-1 0 0,1-1 1 0 0,-1 0 0 0 0,1 0-1 0 0,0 1 1 0 0,-1 2 0 0 0,1-4-220 0 0,1-1 1 0 0,0 1 0 0 0,0-1 0 0 0,0 1-1 0 0,0 0 1 0 0,0-1 0 0 0,0 1 0 0 0,0 0-1 0 0,0-1 1 0 0,0 1 0 0 0,0 0 0 0 0,0-1 0 0 0,0 1-1 0 0,0-1 1 0 0,0 1 0 0 0,0 0 0 0 0,1-1-1 0 0,-1 1 1 0 0,0-1 0 0 0,1 1 0 0 0,-1-1 0 0 0,0 1-1 0 0,1 0 1 0 0,-1-1 0 0 0,0 0 0 0 0,1 1-1 0 0,-1-1 1 0 0,1 1 0 0 0,-1-1 0 0 0,1 1-1 0 0,-1-1 1 0 0,1 0 0 0 0,-1 1 0 0 0,1-1 0 0 0,0 0-1 0 0,-1 0 1 0 0,1 1 0 0 0,-1-1 0 0 0,1 0-1 0 0,0 0 1 0 0,-1 0 0 0 0,2 0 0 0 0,27 1-7426 0 0,-8-4 3948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0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5 4857 0 0,'-4'-5'11709'0'0,"4"5"-11535"0"0,-9 12 3283 0 0,-7 16-3252 0 0,-112 234-1488 0 0,118-243-2560 0 0,15-29-2172 0 0,36-71 4314 0 0,-35 72 2173 0 0,-1 0 0 0 0,2 0 0 0 0,-1 0 0 0 0,1 1 0 0 0,0 0 0 0 0,13-10 0 0 0,-16 16-291 0 0,-1 0 1 0 0,1 0-1 0 0,0 0 1 0 0,-1 1-1 0 0,1-1 1 0 0,0 1 0 0 0,0 0-1 0 0,0 0 1 0 0,1 1-1 0 0,-1-1 1 0 0,0 1-1 0 0,0 0 1 0 0,0 0-1 0 0,8 1 1 0 0,7 2-188 0 0,38 10 0 0 0,-17-3 89 0 0,-26-8-64 0 0,-11-3 31 0 0,0 1 1 0 0,0 0-1 0 0,0 0 1 0 0,0 1-1 0 0,0-1 1 0 0,0 1 0 0 0,0-1-1 0 0,0 1 1 0 0,0 0-1 0 0,0 0 1 0 0,-1 0-1 0 0,1 1 1 0 0,4 2-1 0 0,-7-4-213 0 0,0 1-1 0 0,0-1 1 0 0,0 0-1 0 0,0 1 1 0 0,0-1-1 0 0,0 1 0 0 0,0-1 1 0 0,0 1-1 0 0,0-1 1 0 0,-1 1-1 0 0,1-1 1 0 0,0 0-1 0 0,0 1 1 0 0,0-1-1 0 0,-1 1 0 0 0,1-1 1 0 0,0 0-1 0 0,0 1 1 0 0,-1-1-1 0 0,1 0 1 0 0,0 1-1 0 0,-1-1 0 0 0,1 0 1 0 0,0 0-1 0 0,-1 1 1 0 0,1-1-1 0 0,0 0 1 0 0,-1 0-1 0 0,1 0 0 0 0,-1 1 1 0 0,1-1-1 0 0,-1 0 1 0 0,1 0-1 0 0,-1 0 1 0 0,-17 5-3511 0 0,14-4 2579 0 0,-7 6-1828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3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92 5497 0 0,'-5'-8'3491'0'0,"-1"0"0"0"0,0 1 0 0 0,-12-10 0 0 0,17 16-3280 0 0,0 0-1 0 0,0 0 0 0 0,0 0 0 0 0,0 1 0 0 0,0-1 0 0 0,0 0 1 0 0,-1 1-1 0 0,1-1 0 0 0,0 1 0 0 0,0-1 0 0 0,-1 1 0 0 0,1 0 1 0 0,0-1-1 0 0,-1 1 0 0 0,-1 0 0 0 0,2 0-157 0 0,0 1 0 0 0,0-1-1 0 0,0 0 1 0 0,1 1 0 0 0,-1-1 0 0 0,0 1 0 0 0,0-1-1 0 0,1 1 1 0 0,-1-1 0 0 0,0 1 0 0 0,1 0-1 0 0,-1-1 1 0 0,1 1 0 0 0,-1 0 0 0 0,1 0 0 0 0,-1-1-1 0 0,1 1 1 0 0,-1 0 0 0 0,1 0 0 0 0,0 0-1 0 0,-1 0 1 0 0,1-1 0 0 0,0 1 0 0 0,0 0 0 0 0,0 0-1 0 0,-1 2 1 0 0,1 0-65 0 0,-1 1 0 0 0,1 0-1 0 0,0 0 1 0 0,0-1 0 0 0,0 1-1 0 0,0 0 1 0 0,0-1 0 0 0,1 1 0 0 0,0 0-1 0 0,0-1 1 0 0,0 1 0 0 0,0-1-1 0 0,0 1 1 0 0,1-1 0 0 0,0 0-1 0 0,-1 1 1 0 0,1-1 0 0 0,0 0 0 0 0,1 0-1 0 0,4 5 1 0 0,-5-6 12 0 0,-1-1 0 0 0,1 1 0 0 0,0-1 0 0 0,0 0 0 0 0,0 1 0 0 0,0-1 0 0 0,1 0 0 0 0,-1 0-1 0 0,0-1 1 0 0,0 1 0 0 0,1 0 0 0 0,-1-1 0 0 0,0 1 0 0 0,1-1 0 0 0,-1 0 0 0 0,0 0 0 0 0,1 0 0 0 0,-1 0 0 0 0,0 0 0 0 0,1 0 0 0 0,-1 0 0 0 0,0-1 0 0 0,1 0 0 0 0,-1 1 0 0 0,0-1 0 0 0,0 0 0 0 0,1 0-1 0 0,-1 0 1 0 0,0 0 0 0 0,0 0 0 0 0,0-1 0 0 0,0 1 0 0 0,1-3 0 0 0,2 1 8 0 0,-1-1-1 0 0,0-1 0 0 0,0 1 1 0 0,0 0-1 0 0,-1-1 1 0 0,1 0-1 0 0,-1 0 0 0 0,0 0 1 0 0,-1 0-1 0 0,1-1 1 0 0,-1 1-1 0 0,0-1 0 0 0,2-9 1 0 0,-4 13-6 0 0,1 0 0 0 0,-1 0 1 0 0,0 0-1 0 0,0 0 0 0 0,0 0 1 0 0,0-1-1 0 0,0 1 0 0 0,0 0 1 0 0,-1 0-1 0 0,1 0 0 0 0,-1 0 1 0 0,1 0-1 0 0,-1 0 1 0 0,0 0-1 0 0,0 0 0 0 0,0 0 1 0 0,0 0-1 0 0,0 0 0 0 0,0 0 1 0 0,-1 1-1 0 0,1-1 0 0 0,-1 0 1 0 0,1 1-1 0 0,-1-1 0 0 0,1 1 1 0 0,-1 0-1 0 0,0 0 0 0 0,0-1 1 0 0,1 1-1 0 0,-1 0 0 0 0,0 0 1 0 0,0 1-1 0 0,0-1 0 0 0,0 0 1 0 0,0 1-1 0 0,-1-1 0 0 0,1 1 1 0 0,0-1-1 0 0,-2 1 0 0 0,-2-1-56 0 0,0 0 0 0 0,0 1 0 0 0,1-1-1 0 0,-1 1 1 0 0,0 0 0 0 0,0 1-1 0 0,0-1 1 0 0,1 1 0 0 0,-1 0-1 0 0,0 1 1 0 0,1-1 0 0 0,-1 1 0 0 0,1 0-1 0 0,-8 4 1 0 0,9-3-145 0 0,0 1 1 0 0,-1-1-1 0 0,1 1 1 0 0,1 0 0 0 0,-1 0-1 0 0,0 0 1 0 0,1 0-1 0 0,0 1 1 0 0,0-1-1 0 0,0 1 1 0 0,1 0-1 0 0,0 0 1 0 0,0 0-1 0 0,0 0 1 0 0,-2 9-1 0 0,1-4-204 0 0,1 1 0 0 0,0-1 0 0 0,1 1-1 0 0,0-1 1 0 0,0 1 0 0 0,1 0 0 0 0,2 14-1 0 0,-2-23 457 0 0,1 1-1 0 0,-1-1 0 0 0,1 0 1 0 0,-1 1-1 0 0,1-1 0 0 0,0 0 1 0 0,-1 1-1 0 0,1-1 1 0 0,0 0-1 0 0,1 0 0 0 0,-1 0 1 0 0,0 0-1 0 0,0 0 0 0 0,1 0 1 0 0,0 0-1 0 0,-1-1 0 0 0,1 1 1 0 0,0 0-1 0 0,0-1 0 0 0,-1 1 1 0 0,1-1-1 0 0,0 0 0 0 0,1 0 1 0 0,-1 0-1 0 0,0 0 1 0 0,0 0-1 0 0,0 0 0 0 0,1 0 1 0 0,-1-1-1 0 0,0 1 0 0 0,1-1 1 0 0,-1 0-1 0 0,0 0 0 0 0,1 1 1 0 0,-1-2-1 0 0,1 1 0 0 0,-1 0 1 0 0,4-1-1 0 0,12-2 190 0 0,0 0 196 0 0,0 1 0 0 0,20 0-1 0 0,-32 3-645 0 0,-1-1 1 0 0,1 1-1 0 0,0-1 0 0 0,0 2 0 0 0,-1-1 0 0 0,1 1 1 0 0,0 0-1 0 0,-1 0 0 0 0,0 0 0 0 0,9 6 0 0 0,-13-8-395 0 0,7 3-6513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4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11114 0 0,'0'-2'313'0'0,"1"1"-1"0"0,0 0 0 0 0,-1 0 1 0 0,1 0-1 0 0,0 0 1 0 0,0 0-1 0 0,0 1 0 0 0,0-1 1 0 0,0 0-1 0 0,0 0 0 0 0,0 0 1 0 0,0 1-1 0 0,0-1 1 0 0,0 1-1 0 0,0-1 0 0 0,0 1 1 0 0,0-1-1 0 0,1 1 0 0 0,-1 0 1 0 0,0-1-1 0 0,3 1 1 0 0,27-6 1986 0 0,-23 5-2104 0 0,0 2-1 0 0,1-1 1 0 0,-1 1 0 0 0,0 0 0 0 0,1 0 0 0 0,-1 1 0 0 0,15 6 0 0 0,-20-8-158 0 0,0 1 0 0 0,-1 0 0 0 0,1 1 1 0 0,0-1-1 0 0,-1 0 0 0 0,1 1 0 0 0,-1-1 1 0 0,1 1-1 0 0,-1 0 0 0 0,0 0 0 0 0,0 0 1 0 0,0 0-1 0 0,0 0 0 0 0,0 0 0 0 0,0 0 1 0 0,-1 1-1 0 0,1-1 0 0 0,-1 1 0 0 0,1-1 0 0 0,-1 1 1 0 0,0 0-1 0 0,0 0 0 0 0,0-1 0 0 0,0 1 1 0 0,0 5-1 0 0,-1-6-34 0 0,0-1 0 0 0,-1 1 1 0 0,1-1-1 0 0,-1 0 0 0 0,1 1 0 0 0,-1-1 0 0 0,1 0 1 0 0,-1 1-1 0 0,1-1 0 0 0,-1 0 0 0 0,0 0 0 0 0,0 0 1 0 0,0 0-1 0 0,0 0 0 0 0,0 0 0 0 0,0 0 0 0 0,0 0 1 0 0,-1 1-1 0 0,-28 17-57 0 0,1 1-33 0 0,28-18 78 0 0,-1-1 0 0 0,1 1 1 0 0,-1 0-1 0 0,1-1 0 0 0,0 1 0 0 0,0 0 1 0 0,0 0-1 0 0,0 0 0 0 0,0 0 0 0 0,0 0 1 0 0,0 0-1 0 0,1 0 0 0 0,-1 0 0 0 0,1 0 1 0 0,-1 0-1 0 0,1 1 0 0 0,0-1 0 0 0,0 0 1 0 0,0 0-1 0 0,0 0 0 0 0,0 0 0 0 0,1 1 1 0 0,-1-1-1 0 0,0 0 0 0 0,1 0 0 0 0,1 4 1 0 0,0-4 1 0 0,-1 1 0 0 0,1-1 1 0 0,0 0-1 0 0,0 0 0 0 0,0 1 1 0 0,1-1-1 0 0,-1-1 0 0 0,0 1 1 0 0,1 0-1 0 0,-1 0 0 0 0,1-1 1 0 0,0 0-1 0 0,-1 1 0 0 0,1-1 1 0 0,0 0-1 0 0,0 0 0 0 0,0 0 1 0 0,5 0-1 0 0,6 2-96 0 0,-2 0-411 0 0,0-1 0 0 0,1 0 1 0 0,-1-1-1 0 0,1 0 0 0 0,-1-1 0 0 0,16-2 1 0 0,-37 0-498 0 0,-10 5 1468 0 0,6 5 44 0 0,1 1-1 0 0,0 1 1 0 0,1 0-1 0 0,-12 13 1 0 0,-19 17-32 0 0,41-40-430 0 0,0 1 0 0 0,-1 0 0 0 0,1 0 0 0 0,0 0 0 0 0,0 0 0 0 0,0 1 0 0 0,0-1 0 0 0,0 0 0 0 0,0 0 0 0 0,0 1 0 0 0,0-1 0 0 0,1 0 0 0 0,-1 1 0 0 0,0-1 0 0 0,1 1 0 0 0,-1-1 0 0 0,1 1 0 0 0,-1 2 0 0 0,1-3-16 0 0,0 0-1 0 0,1 0 1 0 0,-1 0-1 0 0,0-1 1 0 0,1 1-1 0 0,-1 0 1 0 0,1 0 0 0 0,-1 0-1 0 0,1 0 1 0 0,-1 0-1 0 0,1-1 1 0 0,-1 1-1 0 0,1 0 1 0 0,0-1-1 0 0,-1 1 1 0 0,1 0-1 0 0,0-1 1 0 0,0 1-1 0 0,0-1 1 0 0,-1 1-1 0 0,3 0 1 0 0,2 1-9 0 0,1 0 0 0 0,-1 0 0 0 0,1 0 0 0 0,0-1 0 0 0,-1 0 0 0 0,1 0 1 0 0,0-1-1 0 0,9 0 0 0 0,99-10-1207 0 0,-75 3-2561 0 0,-3-4-4154 0 0,-16 4 1479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4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6681 0 0,'1'-2'636'0'0,"-1"1"0"0"0,1-1 0 0 0,0 1 0 0 0,0-1 0 0 0,-1 1 0 0 0,1-1 0 0 0,0 1 0 0 0,0-1 0 0 0,0 1 0 0 0,1 0 0 0 0,-1-1 0 0 0,0 1 0 0 0,0 0 0 0 0,1 0 0 0 0,-1 0 0 0 0,1 0 0 0 0,-1 0 0 0 0,2-1 0 0 0,1 1-49 0 0,-1 0 1 0 0,1-1-1 0 0,0 1 1 0 0,-1 1-1 0 0,1-1 1 0 0,0 1-1 0 0,0-1 1 0 0,4 1-1 0 0,1 0-390 0 0,0 1 0 0 0,0 0 0 0 0,0 1 0 0 0,0 0 0 0 0,0 0 0 0 0,13 6 0 0 0,-18-6-182 0 0,-1-1 1 0 0,0 1-1 0 0,0 0 1 0 0,0 0-1 0 0,0 0 1 0 0,0 0-1 0 0,0 1 0 0 0,-1-1 1 0 0,1 1-1 0 0,-1 0 1 0 0,1 0-1 0 0,-1-1 1 0 0,0 2-1 0 0,3 5 1 0 0,-3-3 25 0 0,1 0 0 0 0,-2 0 0 0 0,1 0 0 0 0,-1 1 0 0 0,1-1 0 0 0,-2 0 0 0 0,1 13 0 0 0,-2 6-158 0 0,-2-1-1 0 0,-1 0 0 0 0,-10 36 0 0 0,10-42-265 0 0,3-14-53 0 0,-6 24-1278 0 0,3-9-7061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16003 0 0,'2'1'447'0'0,"-1"0"0"0"0,0 1-1 0 0,1-1 1 0 0,-1 1 0 0 0,0-1-1 0 0,0 1 1 0 0,0-1-1 0 0,0 1 1 0 0,0 0 0 0 0,0 0-1 0 0,0 0 1 0 0,0-1-1 0 0,-1 1 1 0 0,1 0 0 0 0,-1 0-1 0 0,0 0 1 0 0,1 4 0 0 0,-1 41-478 0 0,-1-18 484 0 0,6 91-349 0 0,-2-24-4145 0 0,2-33-6600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5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12339 0 0,'5'-1'4919'0'0,"20"-6"-2897"0"0,59 11-495 0 0,-75-3-1442 0 0,0 0 0 0 0,0 0 0 0 0,0 1-1 0 0,-1 1 1 0 0,1 0 0 0 0,-1 0 0 0 0,10 5 0 0 0,-18-8-66 0 0,1 0 0 0 0,0 1-1 0 0,-1-1 1 0 0,1 0 0 0 0,-1 1 0 0 0,1-1 0 0 0,-1 0-1 0 0,1 1 1 0 0,-1-1 0 0 0,1 1 0 0 0,-1-1 0 0 0,0 1 0 0 0,1-1-1 0 0,-1 1 1 0 0,0-1 0 0 0,1 1 0 0 0,-1 0 0 0 0,0-1-1 0 0,0 1 1 0 0,1-1 0 0 0,-1 1 0 0 0,0 0 0 0 0,0-1 0 0 0,0 1-1 0 0,0 0 1 0 0,0-1 0 0 0,0 1 0 0 0,0 0 0 0 0,0 0-1 0 0,-12 18-16 0 0,-26 9-483 0 0,-54 12-1484 0 0,105-44 2027 0 0,1 1 1 0 0,0 1 0 0 0,0 0 0 0 0,0 0 0 0 0,22 2 0 0 0,-31 0-67 0 0,0-1-1 0 0,0 2 1 0 0,0-1 0 0 0,-1 0-1 0 0,1 1 1 0 0,0 0 0 0 0,0 0-1 0 0,-1 1 1 0 0,1-1 0 0 0,0 1-1 0 0,7 4 1 0 0,-12-5-60 0 0,1 0 1 0 0,-1-1-1 0 0,0 1 1 0 0,0 0-1 0 0,0-1 0 0 0,0 1 1 0 0,0 0-1 0 0,0-1 1 0 0,0 1-1 0 0,0 0 0 0 0,0-1 1 0 0,-1 1-1 0 0,1 0 1 0 0,0-1-1 0 0,0 1 0 0 0,-1 0 1 0 0,1-1-1 0 0,0 1 1 0 0,-1-1-1 0 0,1 1 0 0 0,0 0 1 0 0,-1-1-1 0 0,1 1 1 0 0,-1-1-1 0 0,1 0 1 0 0,-1 1-1 0 0,1-1 0 0 0,-1 1 1 0 0,1-1-1 0 0,-1 0 1 0 0,-1 1-1 0 0,-22 16-713 0 0,22-15 863 0 0,-4 3 109 0 0,-1 0 0 0 0,1 0-1 0 0,0 1 1 0 0,0 0 0 0 0,0 0 0 0 0,1 0-1 0 0,0 1 1 0 0,1-1 0 0 0,-1 1 0 0 0,1 0 0 0 0,0 1-1 0 0,1-1 1 0 0,0 1 0 0 0,0 0 0 0 0,1 0-1 0 0,0 0 1 0 0,0 0 0 0 0,-1 11 0 0 0,3-18-196 0 0,0-1 1 0 0,0 1-1 0 0,0-1 1 0 0,0 0-1 0 0,0 1 0 0 0,0-1 1 0 0,0 0-1 0 0,1 1 1 0 0,-1-1-1 0 0,0 1 1 0 0,0-1-1 0 0,0 0 0 0 0,0 1 1 0 0,0-1-1 0 0,1 0 1 0 0,-1 1-1 0 0,0-1 1 0 0,0 0-1 0 0,1 1 0 0 0,-1-1 1 0 0,0 0-1 0 0,1 0 1 0 0,-1 1-1 0 0,0-1 1 0 0,1 0-1 0 0,-1 0 1 0 0,0 0-1 0 0,1 0 0 0 0,-1 1 1 0 0,0-1-1 0 0,1 0 1 0 0,-1 0-1 0 0,1 0 1 0 0,18-2-46 0 0,19-13-51 0 0,-34 13 88 0 0,4-2-113 0 0,30-12-289 0 0,-37 16 264 0 0,1-1-1 0 0,-1 1 1 0 0,1-1 0 0 0,-1 1 0 0 0,1 0 0 0 0,-1 0-1 0 0,1 0 1 0 0,-1 0 0 0 0,1 0 0 0 0,-1 0-1 0 0,1 0 1 0 0,2 1 0 0 0,-4-1-5 0 0,0 1 1 0 0,1-1-1 0 0,-1 0 0 0 0,0 1 1 0 0,0-1-1 0 0,0 1 1 0 0,1-1-1 0 0,-1 0 0 0 0,0 1 1 0 0,0-1-1 0 0,0 1 1 0 0,0-1-1 0 0,0 0 0 0 0,0 1 1 0 0,0-1-1 0 0,0 1 1 0 0,0-1-1 0 0,0 1 0 0 0,0-1 1 0 0,0 0-1 0 0,0 1 1 0 0,0-1-1 0 0,0 1 0 0 0,0-1 1 0 0,0 1-1 0 0,-1-1 0 0 0,1 0 1 0 0,0 1-1 0 0,0-1 1 0 0,-1 0-1 0 0,1 1 0 0 0,0-1 1 0 0,0 0-1 0 0,-1 1 1 0 0,1-1-1 0 0,0 0 0 0 0,-1 1 1 0 0,1-1-1 0 0,0 0 1 0 0,-1 1-1 0 0,-14 13-4205 0 0,4-8 1924 0 0,1 3-1081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5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7066 0 0,'0'1'329'0'0,"-1"0"0"0"0,0 0 1 0 0,0 0-1 0 0,1 0 0 0 0,-1 0 1 0 0,1 1-1 0 0,-1-1 0 0 0,1 0 1 0 0,-1 1-1 0 0,1-1 1 0 0,0 0-1 0 0,0 1 0 0 0,0-1 1 0 0,-1 0-1 0 0,1 1 0 0 0,1-1 1 0 0,-1 0-1 0 0,0 1 0 0 0,0-1 1 0 0,0 0-1 0 0,1 0 1 0 0,-1 1-1 0 0,0-1 0 0 0,1 0 1 0 0,0 0-1 0 0,-1 1 0 0 0,1-1 1 0 0,0 0-1 0 0,-1 0 0 0 0,1 0 1 0 0,0 0-1 0 0,0 0 1 0 0,0 0-1 0 0,1 1 0 0 0,20 5 3099 0 0,6-6-3300 0 0,19-6 403 0 0,23 0-200 0 0,-64 5-296 0 0,-1 0-1 0 0,0 1 1 0 0,0-1-1 0 0,1 1 1 0 0,-1 0 0 0 0,0 1-1 0 0,0-1 1 0 0,0 1-1 0 0,0 0 1 0 0,6 4 0 0 0,-9-5-8 0 0,0 1 0 0 0,0 0 1 0 0,0 0-1 0 0,0 0 0 0 0,-1 0 0 0 0,1 0 1 0 0,0 1-1 0 0,-1-1 0 0 0,0 0 1 0 0,0 1-1 0 0,0-1 0 0 0,0 0 0 0 0,0 1 1 0 0,0 0-1 0 0,0-1 0 0 0,-1 1 1 0 0,0-1-1 0 0,1 1 0 0 0,-1 0 0 0 0,0-1 1 0 0,0 1-1 0 0,0 0 0 0 0,-1 3 1 0 0,-5 30-1253 0 0,-3-5-4090 0 0,9-28 4528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5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11955 0 0,'1'-4'573'0'0,"0"1"1"0"0,0 0 0 0 0,0 0 0 0 0,0 0 0 0 0,1 0-1 0 0,0 0 1 0 0,-1 0 0 0 0,1 1 0 0 0,0-1 0 0 0,0 0 0 0 0,0 1-1 0 0,1-1 1 0 0,3-2 0 0 0,-1 1-199 0 0,0 0 0 0 0,1 1 0 0 0,-1 0 0 0 0,0 0 0 0 0,1 0 0 0 0,0 1 0 0 0,7-2 0 0 0,-8 2-408 0 0,1 0 0 0 0,0 1 0 0 0,0 0-1 0 0,0 0 1 0 0,0 0 0 0 0,0 1 0 0 0,0 0-1 0 0,0 0 1 0 0,0 1 0 0 0,0-1 0 0 0,0 1 0 0 0,0 1-1 0 0,0-1 1 0 0,0 1 0 0 0,11 5 0 0 0,-5 4-2950 0 0,-11-10 2622 0 0,-1-1-1 0 0,0 1 1 0 0,1 0-1 0 0,-1-1 0 0 0,0 1 1 0 0,0-1-1 0 0,0 1 1 0 0,1 0-1 0 0,-1-1 0 0 0,0 1 1 0 0,0 0-1 0 0,0 0 1 0 0,0-1-1 0 0,0 1 0 0 0,0 0 1 0 0,0-1-1 0 0,0 1 1 0 0,0 0-1 0 0,0-1 0 0 0,-1 1 1 0 0,1 0-1 0 0,0-1 1 0 0,0 1-1 0 0,-1 0 0 0 0,1-1 1 0 0,0 1-1 0 0,-1-1 1 0 0,1 1-1 0 0,-1-1 0 0 0,1 1 1 0 0,-1-1-1 0 0,0 1 1 0 0,-5 6-4836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6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11907 0 0,'3'1'484'0'0,"0"-1"1"0"0,0 1-1 0 0,0-1 1 0 0,0 0-1 0 0,0 0 1 0 0,1 0-1 0 0,-1-1 1 0 0,0 1-1 0 0,0-1 1 0 0,0 0-1 0 0,5-2 1 0 0,1 1 209 0 0,121-30 814 0 0,-157 62-1503 0 0,18-20 171 0 0,0 1-1 0 0,1 0 0 0 0,1 1 0 0 0,-12 23 1 0 0,16-28-110 0 0,0 0 0 0 0,0 0 0 0 0,1 1 0 0 0,0-1 1 0 0,0 0-1 0 0,1 1 0 0 0,0 0 0 0 0,0-1 0 0 0,1 1 0 0 0,0 10 1 0 0,0-17-53 0 0,0-1 1 0 0,0 1-1 0 0,0 0 1 0 0,0 0-1 0 0,0 0 1 0 0,0 0 0 0 0,0 0-1 0 0,0 0 1 0 0,1 0-1 0 0,-1-1 1 0 0,0 1-1 0 0,1 0 1 0 0,-1 0 0 0 0,0 0-1 0 0,1-1 1 0 0,-1 1-1 0 0,1 0 1 0 0,-1 0 0 0 0,1-1-1 0 0,-1 1 1 0 0,1 0-1 0 0,0-1 1 0 0,-1 1-1 0 0,1-1 1 0 0,0 1 0 0 0,0-1-1 0 0,-1 1 1 0 0,1-1-1 0 0,0 1 1 0 0,0-1-1 0 0,0 0 1 0 0,0 1 0 0 0,-1-1-1 0 0,1 0 1 0 0,0 0-1 0 0,0 0 1 0 0,0 0-1 0 0,0 0 1 0 0,0 0 0 0 0,0 0-1 0 0,0 0 1 0 0,-1 0-1 0 0,1 0 1 0 0,0 0-1 0 0,0 0 1 0 0,0-1 0 0 0,0 1-1 0 0,0 0 1 0 0,-1-1-1 0 0,1 1 1 0 0,0-1-1 0 0,1 0 1 0 0,2-1 18 0 0,-1 0-1 0 0,1-1 1 0 0,-1 1-1 0 0,0-1 1 0 0,1 0-1 0 0,-1 0 1 0 0,0 0-1 0 0,-1-1 1 0 0,5-5-1 0 0,-3 1-39 0 0,-1 1 0 0 0,0-1 0 0 0,-1 0 0 0 0,1 0 0 0 0,-2 0 0 0 0,1 0 0 0 0,-1-1 0 0 0,0 1-1 0 0,-1-16 1 0 0,0 17-63 0 0,-1 0 0 0 0,1 1 0 0 0,-1-1-1 0 0,-1 0 1 0 0,1 1 0 0 0,-1-1 0 0 0,0 1-1 0 0,-1-1 1 0 0,1 1 0 0 0,-1 0-1 0 0,0 0 1 0 0,-7-8 0 0 0,21 17-6938 0 0,6-4 3368 0 0,19 1 3554 0 0,-35 0 344 0 0,1 0 0 0 0,0 1 0 0 0,0-1 0 0 0,-1 1 0 0 0,1 0 0 0 0,-1-1 0 0 0,1 1 0 0 0,-1 0 0 0 0,1 0 0 0 0,-1 0 0 0 0,1 0 0 0 0,-1 0 0 0 0,0 0 0 0 0,1 0 0 0 0,-1 1 1 0 0,0-1-1 0 0,0 0 0 0 0,0 1 0 0 0,1 1 0 0 0,0 2 220 0 0,0-1 1 0 0,0 1 0 0 0,-1 0 0 0 0,1 0-1 0 0,-1 0 1 0 0,-1 0 0 0 0,1 0-1 0 0,-1 0 1 0 0,1 0 0 0 0,-2 0 0 0 0,1 0-1 0 0,0 0 1 0 0,-1 0 0 0 0,-2 9 0 0 0,1-7-418 0 0,1 0 0 0 0,0 0 0 0 0,1 0 0 0 0,-1 0 0 0 0,1 0 0 0 0,2 11 0 0 0,-2-17-94 0 0,0 0 0 0 0,0 0 0 0 0,1 0 0 0 0,-1 0 0 0 0,0 0 0 0 0,1 0 0 0 0,-1 0 0 0 0,1 0 0 0 0,-1-1 0 0 0,1 1 0 0 0,-1 0 0 0 0,1 0 0 0 0,-1 0 0 0 0,1-1 0 0 0,0 1 0 0 0,0 0 0 0 0,-1 0 0 0 0,1-1 0 0 0,0 1 0 0 0,0-1 0 0 0,0 1 0 0 0,-1-1 0 0 0,1 1 0 0 0,0-1 0 0 0,0 0-1 0 0,0 1 1 0 0,2-1 0 0 0,0 1 49 0 0,0-1-1 0 0,0 0 0 0 0,0 0 1 0 0,-1-1-1 0 0,1 1 0 0 0,0-1 1 0 0,0 1-1 0 0,0-1 0 0 0,4-2 1 0 0,5-2-1112 0 0,0-1 1 0 0,-1-1-1 0 0,15-9 1 0 0,-25 15 612 0 0,0 0 0 0 0,0 0 0 0 0,0 1 0 0 0,0-1 0 0 0,-1 0 0 0 0,1 0 0 0 0,0-1 0 0 0,0 1 1 0 0,-1 0-1 0 0,1 0 0 0 0,0 0 0 0 0,-1 0 0 0 0,1-1 0 0 0,-1 1 0 0 0,0 0 0 0 0,1 0 0 0 0,-1-1 0 0 0,0 1 0 0 0,0 0 0 0 0,0-1 0 0 0,0 1 0 0 0,0 0 0 0 0,0-2 0 0 0,1-8-4462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6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5 9682 0 0,'-22'41'9534'0'0,"18"-34"-8897"0"0,1 0 0 0 0,1 0 1 0 0,-1 0-1 0 0,1 0 1 0 0,0 1-1 0 0,1-1 0 0 0,-2 10 1 0 0,3-16-606 0 0,0-1 1 0 0,0 1-1 0 0,0-1 1 0 0,0 1 0 0 0,0-1-1 0 0,0 0 1 0 0,0 1 0 0 0,0-1-1 0 0,0 1 1 0 0,0-1 0 0 0,0 1-1 0 0,0-1 1 0 0,0 1 0 0 0,0-1-1 0 0,0 1 1 0 0,0-1-1 0 0,0 0 1 0 0,1 1 0 0 0,-1-1-1 0 0,0 1 1 0 0,0-1 0 0 0,1 1-1 0 0,-1-1 1 0 0,0 0 0 0 0,0 1-1 0 0,1-1 1 0 0,-1 0 0 0 0,0 1-1 0 0,1-1 1 0 0,0 1-1 0 0,9-11-199 0 0,9-24-1364 0 0,-18 32 1407 0 0,3-5-80 0 0,-1 1 1 0 0,1 0 0 0 0,1 0 0 0 0,-1 1 0 0 0,1-1-1 0 0,0 1 1 0 0,0 0 0 0 0,1 0 0 0 0,-1 0 0 0 0,1 1-1 0 0,0 0 1 0 0,7-4 0 0 0,-10 7 254 0 0,-1 0 1 0 0,1-1-1 0 0,0 1 1 0 0,-1 0-1 0 0,1 1 1 0 0,0-1-1 0 0,0 0 0 0 0,0 1 1 0 0,-1-1-1 0 0,1 1 1 0 0,0 0-1 0 0,0 0 0 0 0,0 0 1 0 0,0 1-1 0 0,0-1 1 0 0,0 1-1 0 0,-1-1 1 0 0,1 1-1 0 0,0 0 0 0 0,0 0 1 0 0,-1 0-1 0 0,1 0 1 0 0,-1 1-1 0 0,1-1 0 0 0,-1 1 1 0 0,0 0-1 0 0,1-1 1 0 0,-1 1-1 0 0,0 0 0 0 0,0 0 1 0 0,0 0-1 0 0,0 1 1 0 0,1 2-1 0 0,-2-4-17 0 0,0 1 0 0 0,0-1 1 0 0,0 1-1 0 0,-1 0 0 0 0,1-1 0 0 0,-1 1 0 0 0,1 0 0 0 0,-1-1 1 0 0,1 1-1 0 0,-1 0 0 0 0,0 0 0 0 0,0-1 0 0 0,0 1 0 0 0,0 0 1 0 0,0 0-1 0 0,-1 0 0 0 0,1-1 0 0 0,0 1 0 0 0,-1 0 0 0 0,1-1 1 0 0,-1 1-1 0 0,0 0 0 0 0,1-1 0 0 0,-1 1 0 0 0,0 0 0 0 0,0-1 0 0 0,0 0 1 0 0,0 1-1 0 0,0-1 0 0 0,-1 1 0 0 0,1-1 0 0 0,0 0 0 0 0,0 0 1 0 0,-1 0-1 0 0,1 0 0 0 0,-1 0 0 0 0,1 0 0 0 0,-1 0 0 0 0,0 0 1 0 0,-2 0-1 0 0,2 1-84 0 0,0-1 0 0 0,0 0 1 0 0,0 0-1 0 0,0 0 1 0 0,0 0-1 0 0,0-1 1 0 0,0 1-1 0 0,0-1 0 0 0,0 1 1 0 0,-1-1-1 0 0,1 0 1 0 0,0 1-1 0 0,0-1 0 0 0,-1 0 1 0 0,1 0-1 0 0,0-1 1 0 0,0 1-1 0 0,0 0 0 0 0,-1-1 1 0 0,1 0-1 0 0,0 1 1 0 0,0-1-1 0 0,0 0 0 0 0,0 0 1 0 0,0 0-1 0 0,0 0 1 0 0,0 0-1 0 0,1-1 0 0 0,-1 1 1 0 0,0 0-1 0 0,0-1 1 0 0,-1-2-1 0 0,4-10-9716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7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24901 0 0,'11'-5'1129'0'0,"1"2"7"0"0,1-2-104 0 0,-5 3-664 0 0,-7 1-456 0 0,-1 0-296 0 0,0-2-384 0 0,0 0-2169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0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4329 0 0,'5'2'10725'0'0,"20"-3"-9031"0"0,-1-9-1581 0 0,0 2 1 0 0,36-8 0 0 0,-49 13-252 0 0,1 1 0 0 0,0 1 0 0 0,0 0 0 0 0,0 1 0 0 0,0 0 0 0 0,0 1 0 0 0,17 3 0 0 0,-29-4 125 0 0,0 0 1 0 0,1 0 0 0 0,-1 0-1 0 0,0 0 1 0 0,1 0 0 0 0,-1 0-1 0 0,0 0 1 0 0,0 0 0 0 0,1 0-1 0 0,-1 0 1 0 0,0 0 0 0 0,1 0-1 0 0,-1 0 1 0 0,0 0 0 0 0,0 0-1 0 0,1 0 1 0 0,-1 1 0 0 0,0-1-1 0 0,0 0 1 0 0,1 0 0 0 0,-1 0-1 0 0,0 1 1 0 0,0-1-1 0 0,0 0 1 0 0,1 0 0 0 0,-1 1-1 0 0,0-1 1 0 0,0 0 0 0 0,0 0-1 0 0,0 1 1 0 0,1-1 0 0 0,-1 0-1 0 0,0 0 1 0 0,0 1 0 0 0,0-1-1 0 0,0 0 1 0 0,0 1 0 0 0,0-1-1 0 0,-10 10-37 0 0,-17 2 946 0 0,22-11-592 0 0,1 1-1 0 0,0 0 1 0 0,0 0 0 0 0,0 0 0 0 0,0 1-1 0 0,0-1 1 0 0,0 1 0 0 0,0 0 0 0 0,1 0-1 0 0,0 0 1 0 0,-1 0 0 0 0,1 1 0 0 0,-3 4-1 0 0,-4 7-193 0 0,0 1 0 0 0,-8 19-1 0 0,10-21-264 0 0,1 0-1 0 0,-16 22 0 0 0,1-14-103 0 0,19-21 257 0 0,12-15 82 0 0,-3 7-221 0 0,-1 0 1 0 0,1 0 0 0 0,1 1 0 0 0,-1-1 0 0 0,1 2-1 0 0,0-1 1 0 0,0 1 0 0 0,1 0 0 0 0,0 0-1 0 0,-1 1 1 0 0,1 0 0 0 0,9-3 0 0 0,-12 5 138 0 0,0 1-1 0 0,0 0 1 0 0,1 0 0 0 0,-1 1 0 0 0,0-1 0 0 0,0 1-1 0 0,0 0 1 0 0,0 0 0 0 0,1 1 0 0 0,-1 0 0 0 0,0 0 0 0 0,0 0-1 0 0,0 0 1 0 0,0 1 0 0 0,0 0 0 0 0,-1 0 0 0 0,1 0-1 0 0,0 1 1 0 0,-1-1 0 0 0,0 1 0 0 0,8 7 0 0 0,-3-2 76 0 0,-1 0 1 0 0,0 1 0 0 0,0 0 0 0 0,-1 1 0 0 0,7 12 0 0 0,18 23-3909 0 0,-26-40-96 0 0,-8-18-2629 0 0,1 12 6484 0 0,1-6-3203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9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63 3561 0 0,'0'-5'831'0'0,"-1"0"1"0"0,0 1 0 0 0,0-1-1 0 0,0 0 1 0 0,0 0-1 0 0,-3-5 1 0 0,0-1 4477 0 0,5 11-5204 0 0,-1-1 0 0 0,0 0 1 0 0,0 1-1 0 0,1-1 0 0 0,-1 1 0 0 0,0-1 0 0 0,1 1 1 0 0,-1-1-1 0 0,0 1 0 0 0,1-1 0 0 0,-1 1 0 0 0,1-1 0 0 0,-1 1 1 0 0,1 0-1 0 0,-1-1 0 0 0,1 1 0 0 0,-1 0 0 0 0,1-1 0 0 0,0 1 1 0 0,-1 0-1 0 0,1 0 0 0 0,-1-1 0 0 0,1 1 0 0 0,0 0 0 0 0,-1 0 1 0 0,1 0-1 0 0,0 0 0 0 0,-1 0 0 0 0,1 0 0 0 0,0 0 0 0 0,22-2 29 0 0,-9 3-116 0 0,1 2-1 0 0,-1-1 1 0 0,1 2-1 0 0,-1 0 1 0 0,0 1-1 0 0,24 12 1 0 0,2 0-7 0 0,-3-4 90 0 0,-5-2-128 0 0,39 19 0 0 0,-64-26 216 0 0,1 0-1 0 0,-1 0 1 0 0,0 1 0 0 0,0 0-1 0 0,0 0 1 0 0,-1 1-1 0 0,0 0 1 0 0,0 0-1 0 0,0 0 1 0 0,6 10-1 0 0,-10-12-55 0 0,0 0 0 0 0,0 0 0 0 0,0 1 0 0 0,-1-1 0 0 0,1 0 0 0 0,-1 1 0 0 0,0-1 0 0 0,0 1 0 0 0,-1 0 0 0 0,1-1 0 0 0,-1 1 0 0 0,0-1 0 0 0,-1 1 0 0 0,1 0 0 0 0,-2 5 0 0 0,-2 6 98 0 0,0 0 0 0 0,-14 30 0 0 0,13-35-476 0 0,0 0-1 0 0,1-1 0 0 0,1 1 1 0 0,0 0-1 0 0,0 1 1 0 0,-2 18-1 0 0,6-24 280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8:59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11795 0 0,'3'1'845'0'0,"0"0"0"0"0,-1 1 0 0 0,1-1 0 0 0,0 1 0 0 0,-1 0 1 0 0,1 0-1 0 0,3 3 0 0 0,18 21 1597 0 0,2 2-1797 0 0,-20-24-623 0 0,0 1 0 0 0,0-1-1 0 0,0 0 1 0 0,1 0 0 0 0,0-1-1 0 0,0 0 1 0 0,0 0 0 0 0,0-1-1 0 0,0 0 1 0 0,0 0-1 0 0,0-1 1 0 0,1 0 0 0 0,-1 0-1 0 0,1 0 1 0 0,-1-1 0 0 0,9-1-1 0 0,8-2 36 0 0,-1-1 0 0 0,0-1-1 0 0,40-15 1 0 0,-49 16 15 0 0,0 1 0 0 0,25-2 0 0 0,-29 4-269 0 0,1 0-1 0 0,-1-1 1 0 0,1 0-1 0 0,-1-1 0 0 0,1 0 1 0 0,9-4-1 0 0,-19 6-392 0 0,0 1 0 0 0,0-1 0 0 0,1 0 0 0 0,-1 1 0 0 0,0-1 0 0 0,0 0 0 0 0,0 0 0 0 0,0 0 0 0 0,0 0 0 0 0,0 0 0 0 0,0 0 0 0 0,-1 0 0 0 0,1-1 0 0 0,1 0 0 0 0,3-10-7198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9:15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548 71 2128 0 0,'0'0'142'0'0,"0"-1"0"0"0,0 1 0 0 0,0-1 0 0 0,0 1 0 0 0,0-1 0 0 0,0 1 0 0 0,0-1-1 0 0,0 0 1 0 0,-1 1 0 0 0,1-1 0 0 0,0 1 0 0 0,0-1 0 0 0,-1 1 0 0 0,1-1-1 0 0,0 1 1 0 0,0 0 0 0 0,-1-1 0 0 0,1 1 0 0 0,0-1 0 0 0,-1 1 0 0 0,1 0-1 0 0,-1-1 1 0 0,1 1 0 0 0,-1 0 0 0 0,1-1 0 0 0,0 1 0 0 0,-1 0 0 0 0,1-1 0 0 0,-1 1-1 0 0,1 0 1 0 0,-1 0 0 0 0,0 0 0 0 0,1 0 0 0 0,-1-1 0 0 0,1 1 0 0 0,-1 0-1 0 0,1 0 1 0 0,-1 0 0 0 0,1 0 0 0 0,-1 0 0 0 0,1 0 0 0 0,-1 1 0 0 0,0-1-1 0 0,1 0 1 0 0,-1 0 0 0 0,0 1 0 0 0,-37 12 5271 0 0,7-1-2425 0 0,17-9-2431 0 0,-33 3 389 0 0,1 3 1 0 0,1 1-1 0 0,0 3 0 0 0,-53 22 1 0 0,85-29-938 0 0,1 0 1 0 0,0 1-1 0 0,1 1 0 0 0,-1 0 1 0 0,2 0-1 0 0,-1 1 1 0 0,1 1-1 0 0,-9 10 1 0 0,12-11 12 0 0,1-1 1 0 0,0 1 0 0 0,1 0 0 0 0,0 1-1 0 0,0-1 1 0 0,1 1 0 0 0,1 0 0 0 0,-1 0-1 0 0,2 0 1 0 0,-1 0 0 0 0,-1 20 0 0 0,3-15-65 0 0,0 1 0 0 0,2 0 1 0 0,0-1-1 0 0,0 1 0 0 0,2-1 1 0 0,-1 0-1 0 0,2 1 0 0 0,0-1 1 0 0,1-1-1 0 0,1 1 0 0 0,0-1 1 0 0,1 0-1 0 0,0 0 1 0 0,1 0-1 0 0,1-1 0 0 0,0-1 1 0 0,13 14-1 0 0,-9-12-16 0 0,1 0 1 0 0,1-1-1 0 0,0 0 0 0 0,1-1 0 0 0,0-1 1 0 0,1-1-1 0 0,0 0 0 0 0,1-2 0 0 0,0 1 1 0 0,0-2-1 0 0,1-1 0 0 0,0 0 1 0 0,22 3-1 0 0,-7-4 12 0 0,0-3 1 0 0,0 0-1 0 0,0-2 1 0 0,0-2-1 0 0,0-1 0 0 0,0-2 1 0 0,-1-1-1 0 0,0-1 1 0 0,44-17-1 0 0,-9-1 434 0 0,-2-4-1 0 0,-1-2 1 0 0,85-55 0 0 0,-135 77-82 0 0,-1 0 1 0 0,0-2 0 0 0,0 0-1 0 0,-1 0 1 0 0,19-22 0 0 0,-27 27-207 0 0,-1 1 0 0 0,0-1 0 0 0,-1 0 0 0 0,1 0 0 0 0,-1-1 0 0 0,0 1 0 0 0,-1-1 0 0 0,0 1 0 0 0,0-1 0 0 0,0 0 0 0 0,-1 0 0 0 0,0 0 0 0 0,0 0 0 0 0,0 0 0 0 0,-1 0 0 0 0,-2-13 1 0 0,-1 2 10 0 0,-1-1 1 0 0,0 1 0 0 0,-2 0 0 0 0,0 1 0 0 0,-1-1 0 0 0,-1 1 0 0 0,-1 1 0 0 0,0 0 0 0 0,-1 0 0 0 0,0 0 0 0 0,-24-24-1 0 0,21 26-64 0 0,-1 0-1 0 0,0 1 1 0 0,-1 0-1 0 0,0 1 1 0 0,-1 1-1 0 0,0 1 1 0 0,-1 0-1 0 0,0 1 1 0 0,-1 1-1 0 0,1 1 0 0 0,-27-8 1 0 0,23 11-25 0 0,0 1-1 0 0,0 1 1 0 0,0 1 0 0 0,0 0 0 0 0,0 2-1 0 0,-1 0 1 0 0,1 2 0 0 0,-23 5-1 0 0,-164 53-414 0 0,184-53 170 0 0,-69 26-2254 0 0,35-3-6408 0 0,37-16-337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09:53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2961 0 0,'-12'16'2482'0'0,"0"-1"1"0"0,-28 26-1 0 0,22-24 1544 0 0,18-12-3617 0 0,1 0-1 0 0,-1-1 1 0 0,1 1 0 0 0,0 0 0 0 0,0-1 0 0 0,1 1-1 0 0,2 6 1 0 0,-3-9-199 0 0,-1-1-197 0 0,0 0-1 0 0,0 0 0 0 0,0 0 1 0 0,0 0-1 0 0,0 0 0 0 0,1-1 1 0 0,-1 1-1 0 0,0 0 0 0 0,1 0 1 0 0,-1 0-1 0 0,1-1 0 0 0,-1 1 1 0 0,1 0-1 0 0,-1 0 0 0 0,1-1 1 0 0,-1 1-1 0 0,1 0 0 0 0,0-1 1 0 0,-1 1-1 0 0,1-1 0 0 0,0 1 1 0 0,0-1-1 0 0,-1 1 0 0 0,1-1 1 0 0,0 1-1 0 0,0-1 0 0 0,0 0 1 0 0,-1 0-1 0 0,1 1 0 0 0,0-1 1 0 0,0 0-1 0 0,0 0 0 0 0,0 0 1 0 0,0 0-1 0 0,0 0 0 0 0,0 0 1 0 0,0 0-1 0 0,-1 0 0 0 0,1 0 1 0 0,0 0-1 0 0,0-1 0 0 0,0 1 1 0 0,0 0-1 0 0,0-1 0 0 0,-1 1 1 0 0,1 0-1 0 0,0-1 0 0 0,0 1 1 0 0,-1-1-1 0 0,1 1 0 0 0,0-1 1 0 0,-1 0-1 0 0,1 1 0 0 0,0-1 1 0 0,-1 0-1 0 0,1 1 0 0 0,0-2 1 0 0,7-7 162 0 0,0 1 0 0 0,-1-2 1 0 0,9-14-1 0 0,-10 15 192 0 0,-2 2-122 0 0,19-23 497 0 0,-23 29-665 0 0,1 0-1 0 0,0 0 1 0 0,0-1-1 0 0,1 1 1 0 0,-1 0-1 0 0,0 0 1 0 0,0 0-1 0 0,0 0 1 0 0,1 0-1 0 0,-1 0 1 0 0,0 1-1 0 0,1-1 1 0 0,-1 0-1 0 0,1 1 1 0 0,-1-1-1 0 0,1 1 1 0 0,2-1-1 0 0,-3 2-23 0 0,0-1 0 0 0,0 1 0 0 0,-1 0-1 0 0,1-1 1 0 0,0 1 0 0 0,0 0 0 0 0,0 0 0 0 0,-1 0 0 0 0,1-1-1 0 0,0 1 1 0 0,-1 0 0 0 0,1 0 0 0 0,-1 0 0 0 0,1 0-1 0 0,-1 0 1 0 0,1 0 0 0 0,-1 0 0 0 0,1 2 0 0 0,8 28 155 0 0,-6-18-150 0 0,-2-11-55 0 0,20 51 55 0 0,-19-49-50 0 0,0 0-1 0 0,0 0 1 0 0,1 0 0 0 0,-1-1-1 0 0,1 1 1 0 0,0-1-1 0 0,0 1 1 0 0,0-1 0 0 0,0 0-1 0 0,7 4 1 0 0,-7-7-15 0 0,0 0 1 0 0,0 0-1 0 0,1 0 0 0 0,-1-1 1 0 0,0 1-1 0 0,0-1 0 0 0,0 0 0 0 0,0 0 1 0 0,0 0-1 0 0,0 0 0 0 0,0-1 1 0 0,0 1-1 0 0,0-1 0 0 0,4-3 0 0 0,8-3-16 0 0,3 1 21 0 0,0 0 0 0 0,0 2 0 0 0,1 0 1 0 0,0 1-1 0 0,0 0 0 0 0,0 2 0 0 0,23 0 0 0 0,-40 2 18 0 0,0 0 0 0 0,0 0 0 0 0,1 1 0 0 0,-1-1 0 0 0,0 1 1 0 0,0 0-1 0 0,0 0 0 0 0,0 0 0 0 0,0 0 0 0 0,0 0 0 0 0,0 0 0 0 0,0 0 0 0 0,-1 1 0 0 0,1-1 0 0 0,0 1 0 0 0,-1-1 0 0 0,1 1 0 0 0,-1 0 0 0 0,1-1 0 0 0,-1 1 0 0 0,0 0 0 0 0,0 0 0 0 0,0 0 0 0 0,0 0 0 0 0,0 0 0 0 0,0 0 0 0 0,-1 0 0 0 0,1 0 0 0 0,-1 1 0 0 0,1 1 0 0 0,0-1-2 0 0,-1-1 0 0 0,1 1-1 0 0,0-1 1 0 0,-1 0-1 0 0,1 1 1 0 0,1-1 0 0 0,-1 0-1 0 0,0 0 1 0 0,0 1 0 0 0,1-1-1 0 0,-1 0 1 0 0,1 0-1 0 0,0-1 1 0 0,0 1 0 0 0,-1 0-1 0 0,1 0 1 0 0,0-1 0 0 0,1 1-1 0 0,1 0 1 0 0,-1-1-20 0 0,0 0 0 0 0,0-1 1 0 0,0 0-1 0 0,0 1 0 0 0,0-1 1 0 0,0 0-1 0 0,-1-1 0 0 0,1 1 1 0 0,0 0-1 0 0,0-1 0 0 0,0 0 1 0 0,0 1-1 0 0,-1-1 0 0 0,1 0 1 0 0,0-1-1 0 0,-1 1 0 0 0,1 0 1 0 0,3-3-1 0 0,48-36-81 0 0,-32 22 70 0 0,-20 16 6 0 0,1 0 29 0 0,-1 0 0 0 0,1 0 0 0 0,0 0 0 0 0,1 0 0 0 0,-1 0 0 0 0,0 1-1 0 0,5-2 1 0 0,-8 3-6 0 0,1 0-1 0 0,0 0 0 0 0,0 0 0 0 0,-1 0 0 0 0,1 0 1 0 0,0 1-1 0 0,0-1 0 0 0,-1 0 0 0 0,1 0 0 0 0,0 1 1 0 0,-1-1-1 0 0,1 0 0 0 0,0 1 0 0 0,-1-1 0 0 0,1 1 1 0 0,-1-1-1 0 0,1 1 0 0 0,-1-1 0 0 0,1 1 1 0 0,-1-1-1 0 0,1 1 0 0 0,-1-1 0 0 0,1 1 0 0 0,-1 0 1 0 0,1-1-1 0 0,-1 1 0 0 0,0 0 0 0 0,0-1 0 0 0,1 1 1 0 0,-1 0-1 0 0,0 0 0 0 0,0-1 0 0 0,0 1 0 0 0,0 0 1 0 0,0 0-1 0 0,0-1 0 0 0,0 1 0 0 0,0 0 1 0 0,0 0-1 0 0,0 0 0 0 0,0 6 47 0 0,1 0 1 0 0,0 0-1 0 0,1-1 0 0 0,0 1 1 0 0,0-1-1 0 0,0 1 1 0 0,5 9-1 0 0,-6-15-60 0 0,0 0-1 0 0,0 1 1 0 0,0-1 0 0 0,0 0 0 0 0,1 1-1 0 0,-1-1 1 0 0,0 0 0 0 0,0 0-1 0 0,1 0 1 0 0,-1 0 0 0 0,1 0 0 0 0,-1-1-1 0 0,1 1 1 0 0,-1 0 0 0 0,1-1 0 0 0,0 1-1 0 0,-1-1 1 0 0,1 1 0 0 0,0-1-1 0 0,-1 0 1 0 0,1 1 0 0 0,0-1 0 0 0,-1 0-1 0 0,1 0 1 0 0,0-1 0 0 0,-1 1-1 0 0,1 0 1 0 0,0 0 0 0 0,-1-1 0 0 0,1 1-1 0 0,0-1 1 0 0,-1 1 0 0 0,1-1 0 0 0,-1 0-1 0 0,1 0 1 0 0,1-1 0 0 0,52-31-83 0 0,-45 26 81 0 0,0 0 0 0 0,1 0 0 0 0,0 1 0 0 0,1 1 0 0 0,17-7 0 0 0,-24 11 7 0 0,-1 1-1 0 0,0-1 1 0 0,0 1-1 0 0,0-1 1 0 0,1 1-1 0 0,-1 0 1 0 0,0 1 0 0 0,0-1-1 0 0,1 1 1 0 0,-1 0-1 0 0,0 0 1 0 0,0 0-1 0 0,0 0 1 0 0,0 1 0 0 0,0 0-1 0 0,0 0 1 0 0,-1 0-1 0 0,1 0 1 0 0,-1 0-1 0 0,7 6 1 0 0,-9-7-27 0 0,15 10-2029 0 0,-8-9-2314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0:10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72 145 2288 0 0,'-13'10'1608'0'0,"-19"11"1830"0"0,13-14 2804 0 0,18-8-6138 0 0,0 0 0 0 0,1 1 0 0 0,-1-1 0 0 0,1 1 0 0 0,-1-1 0 0 0,1 0 0 0 0,-1 1 0 0 0,1-1 0 0 0,-1 0 0 0 0,1 0 0 0 0,0 1 0 0 0,-1-1 0 0 0,1 0 0 0 0,0 0 0 0 0,0 0 0 0 0,0 1 0 0 0,0-1 0 0 0,0 0 0 0 0,0 0 0 0 0,0 0 0 0 0,0 1 0 0 0,0-1 0 0 0,0 0 0 0 0,0-1 0 0 0,2-27 566 0 0,-2 27-528 0 0,1-11 11 0 0,1 0 0 0 0,0 0 0 0 0,8-22 0 0 0,-9 31-153 0 0,0 0 0 0 0,1 0-1 0 0,0 1 1 0 0,0-1 0 0 0,0 0 0 0 0,0 1 0 0 0,0 0 0 0 0,1-1-1 0 0,-1 1 1 0 0,1 0 0 0 0,0 0 0 0 0,0 0 0 0 0,0 1 0 0 0,1-1-1 0 0,-1 1 1 0 0,4-3 0 0 0,-5 5 1 0 0,-1 0 1 0 0,0-1-1 0 0,1 1 0 0 0,-1 0 1 0 0,0 0-1 0 0,1 0 0 0 0,-1 0 0 0 0,0 0 1 0 0,0 0-1 0 0,1 1 0 0 0,-1-1 1 0 0,0 0-1 0 0,1 1 0 0 0,-1-1 1 0 0,0 0-1 0 0,0 1 0 0 0,0 0 0 0 0,1-1 1 0 0,-1 1-1 0 0,0 0 0 0 0,0-1 1 0 0,0 1-1 0 0,0 0 0 0 0,0 0 1 0 0,0 0-1 0 0,-1 0 0 0 0,1 0 0 0 0,0 0 1 0 0,0 0-1 0 0,-1 0 0 0 0,1 0 1 0 0,0 1-1 0 0,-1-1 0 0 0,1 1 1 0 0,21 52 76 0 0,-17-41-65 0 0,-4-8 18 0 0,0 1-1 0 0,0-1 0 0 0,0 1 0 0 0,0-1 0 0 0,-1 1 0 0 0,0-1 0 0 0,0 1 0 0 0,0-1 0 0 0,-3 10 0 0 0,2-8-28 0 0,0 1 1 0 0,1-1 0 0 0,0 0-1 0 0,1 13 1 0 0,28-71-222 0 0,-27 47 226 0 0,1 0-1 0 0,-1 0 0 0 0,1 1 1 0 0,0-1-1 0 0,0 0 0 0 0,0 1 1 0 0,1 0-1 0 0,-1 0 1 0 0,1 0-1 0 0,5-3 0 0 0,-8 5 1 0 0,0 1 0 0 0,0-1-1 0 0,0 1 1 0 0,0 0 0 0 0,0 0 0 0 0,0 0-1 0 0,0-1 1 0 0,0 1 0 0 0,0 0-1 0 0,0 0 1 0 0,0 0 0 0 0,0 0 0 0 0,0 1-1 0 0,0-1 1 0 0,0 0 0 0 0,0 0-1 0 0,0 1 1 0 0,0-1 0 0 0,1 1 0 0 0,0 1 2 0 0,0-1 0 0 0,0 1-1 0 0,0-1 1 0 0,0 1 0 0 0,0 0 0 0 0,-1 0 0 0 0,1 0 0 0 0,-1 0 0 0 0,1 0 0 0 0,-1 0 0 0 0,2 3 0 0 0,-1 1-29 0 0,1 1 0 0 0,-1-1 0 0 0,0 1 1 0 0,-1 0-1 0 0,1-1 0 0 0,-1 1 0 0 0,0 11 0 0 0,-1 9-7745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0:10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71 3153 0 0,'4'-21'1887'0'0,"-3"17"-1225"0"0,0 0 0 0 0,0 0 1 0 0,-1 1-1 0 0,1-2 0 0 0,-1 1 0 0 0,0 0 0 0 0,0 0 0 0 0,-1-5 1 0 0,1 9-579 0 0,0 0 1 0 0,0 0-1 0 0,0 0 0 0 0,0 0 1 0 0,0 0-1 0 0,0-1 1 0 0,-1 1 590 0 0,1 0-591 0 0,0 0 1 0 0,0-1-1 0 0,0 1 1 0 0,-1 0-1 0 0,1 0 1 0 0,0 0-1 0 0,0 0 0 0 0,0 0 1 0 0,0 0-1 0 0,0 0 1 0 0,0 0-1 0 0,0 0 0 0 0,-1 0 1 0 0,1 0-1 0 0,0 0 1 0 0,0 0-1 0 0,0 0 1 0 0,0 0-1 0 0,0 0 0 0 0,0 0 1 0 0,-1 0-1 0 0,1 0 1 0 0,0 0-1 0 0,0 0 0 0 0,0 0 1 0 0,0 0-1 0 0,0 0 1 0 0,0 0-1 0 0,-1 1 423 0 0,1-1-423 0 0,-9 8 1296 0 0,-5 10-1068 0 0,7-8-269 0 0,0 0 0 0 0,1 1 0 0 0,-5 12 0 0 0,9-20-69 0 0,1 0 1 0 0,0 0-1 0 0,0 1 1 0 0,0-1-1 0 0,0 0 1 0 0,0 1-1 0 0,1-1 1 0 0,0 1-1 0 0,-1-1 1 0 0,1 1-1 0 0,1-1 1 0 0,-1 1-1 0 0,0-1 1 0 0,1 1-1 0 0,1 4 1 0 0,-2-7 14 0 0,0-1 0 0 0,1 1 1 0 0,-1 0-1 0 0,0-1 0 0 0,0 1 0 0 0,1 0 0 0 0,-1-1 0 0 0,0 1 1 0 0,1-1-1 0 0,-1 1 0 0 0,1-1 0 0 0,-1 1 0 0 0,1-1 1 0 0,-1 1-1 0 0,1-1 0 0 0,-1 0 0 0 0,1 1 0 0 0,-1-1 1 0 0,1 0-1 0 0,0 1 0 0 0,-1-1 0 0 0,1 0 0 0 0,-1 0 1 0 0,1 1-1 0 0,0-1 0 0 0,-1 0 0 0 0,1 0 0 0 0,0 0 1 0 0,0 0-1 0 0,1 0-4 0 0,0-1 0 0 0,0 1 0 0 0,-1-1 0 0 0,1 1 0 0 0,-1-1 0 0 0,1 0 0 0 0,-1 0 0 0 0,1 0-1 0 0,-1 0 1 0 0,1 0 0 0 0,1-1 0 0 0,27-33-90 0 0,-21 22 259 0 0,-2 0 0 0 0,0 0-1 0 0,0-1 1 0 0,-1 1-1 0 0,-1-1 1 0 0,5-20-1 0 0,-12 46-17 0 0,1 0 1 0 0,0-1-1 0 0,1 1 0 0 0,0 0 0 0 0,1 0 0 0 0,1 0 0 0 0,0-1 0 0 0,0 1 1 0 0,1-1-1 0 0,0 1 0 0 0,9 17 0 0 0,-12-29-246 0 0,0 0 1 0 0,0-1-1 0 0,0 1 1 0 0,0 0-1 0 0,0 0 1 0 0,0 0-1 0 0,0 0 0 0 0,0-1 1 0 0,1 1-1 0 0,-1 0 1 0 0,0 0-1 0 0,0 0 0 0 0,0 0 1 0 0,0 0-1 0 0,0 0 1 0 0,1 0-1 0 0,-1-1 1 0 0,0 1-1 0 0,0 0 0 0 0,0 0 1 0 0,0 0-1 0 0,0 0 1 0 0,1 0-1 0 0,-1 0 1 0 0,0 0-1 0 0,0 0 0 0 0,0 0 1 0 0,1 0-1 0 0,-1 0 1 0 0,0 0-1 0 0,0 0 0 0 0,0 0 1 0 0,0 0-1 0 0,1 0 1 0 0,-1 0-1 0 0,0 0 1 0 0,0 0-1 0 0,0 0 0 0 0,0 0 1 0 0,1 0-1 0 0,-1 0 1 0 0,0 0-1 0 0,0 1 0 0 0,0-1 1 0 0,0 0-1 0 0,0 0 1 0 0,1 0-1 0 0,-1 0 1 0 0,0 0-1 0 0,0 0 0 0 0,0 1 1 0 0,0-1-1 0 0,0 0 1 0 0,0 0-1 0 0,0 0 0 0 0,0 0 1 0 0,0 1-1 0 0,1-1 1 0 0,-1 0-1 0 0,0 0 1 0 0,0 0-1 0 0,0 0 0 0 0,0 1 1 0 0,3-15-6171 0 0,-2 6 2569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0:11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23 3273 0 0,'-5'-23'11926'0'0,"3"39"-11218"0"0,1-5-565 0 0,-2 27-100 0 0,1 0 0 0 0,6 65 0 0 0,-4-108-136 0 0,0 3 105 0 0,0 1 0 0 0,0-1 1 0 0,0 0-1 0 0,0 0 0 0 0,0 1 1 0 0,-1-1-1 0 0,1 0 1 0 0,0 1-1 0 0,-1-1 0 0 0,1 1 1 0 0,-1-1-1 0 0,0 1 1 0 0,1-1-1 0 0,-1 1 0 0 0,0-1 1 0 0,0 1-1 0 0,0-1 0 0 0,0 1 1 0 0,0 0-1 0 0,-1 0 1 0 0,1-1-1 0 0,0 1 0 0 0,0 0 1 0 0,-1 0-1 0 0,1 0 1 0 0,-1 1-1 0 0,1-1 0 0 0,-1 0 1 0 0,1 0-1 0 0,-1 1 0 0 0,0-1 1 0 0,-1 0-1 0 0,-2 1 102 0 0,-1 0 0 0 0,1 0 0 0 0,0 1-1 0 0,-1 0 1 0 0,1-1 0 0 0,0 2 0 0 0,0-1-1 0 0,0 0 1 0 0,0 1 0 0 0,0 0 0 0 0,0 1 0 0 0,0-1-1 0 0,-6 5 1 0 0,9-6-113 0 0,0 0 1 0 0,0 0-1 0 0,0 0 1 0 0,1 0-1 0 0,-1 0 0 0 0,1 1 1 0 0,-1-1-1 0 0,1 1 0 0 0,-1-1 1 0 0,1 1-1 0 0,0 0 0 0 0,-1-1 1 0 0,1 1-1 0 0,0 0 0 0 0,0 0 1 0 0,0 0-1 0 0,1-1 0 0 0,-1 1 1 0 0,0 0-1 0 0,1 0 1 0 0,-1 0-1 0 0,1 1 0 0 0,0-1 1 0 0,-1 0-1 0 0,1 0 0 0 0,0 0 1 0 0,1 0-1 0 0,-1 0 0 0 0,0 0 1 0 0,0 0-1 0 0,1 0 0 0 0,-1 0 1 0 0,1 0-1 0 0,0 0 1 0 0,0 0-1 0 0,1 3 0 0 0,0-3 9 0 0,-1-1 0 0 0,1 1 0 0 0,0-1 0 0 0,0 1 0 0 0,0-1 0 0 0,0 0 0 0 0,0 0-1 0 0,0 0 1 0 0,0 0 0 0 0,0 0 0 0 0,1 0 0 0 0,-1-1 0 0 0,0 1 0 0 0,0-1 0 0 0,1 1 0 0 0,-1-1 0 0 0,0 0 0 0 0,1 0-1 0 0,-1 0 1 0 0,5-1 0 0 0,3 0-777 0 0,0 0 0 0 0,1-1 0 0 0,13-4 0 0 0,-21 5-121 0 0,1 0 1 0 0,-1-1-1 0 0,0 0 1 0 0,1 0 0 0 0,-1 0-1 0 0,0 0 1 0 0,0 0 0 0 0,4-6-1 0 0,0 2-753 0 0,9-5-2328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0:11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58 2345 0 0,'0'-8'2471'0'0,"0"5"-1206"0"0,0 0 1 0 0,0 0-1 0 0,0 0 0 0 0,0 0 0 0 0,0 0 0 0 0,-1 0 0 0 0,0 0 0 0 0,1 0 0 0 0,-2-2 1 0 0,-8-1 3110 0 0,-10 11-3722 0 0,12-1-597 0 0,1 1 0 0 0,0 0 0 0 0,0 0-1 0 0,0 1 1 0 0,1-1 0 0 0,-11 13 0 0 0,15-16-69 0 0,1 0 1 0 0,0-1 0 0 0,0 1-1 0 0,-1 0 1 0 0,1 0 0 0 0,0 0-1 0 0,1 0 1 0 0,-1 0 0 0 0,0 0-1 0 0,0 0 1 0 0,1 0 0 0 0,0 0-1 0 0,-1 0 1 0 0,1 3 0 0 0,0-4 1 0 0,0 0 1 0 0,1 0-1 0 0,-1 1 0 0 0,1-1 1 0 0,-1 0-1 0 0,1 0 1 0 0,-1 0-1 0 0,1 0 1 0 0,0 0-1 0 0,-1 0 1 0 0,1 0-1 0 0,0 0 0 0 0,0 0 1 0 0,0 0-1 0 0,0 0 1 0 0,0 0-1 0 0,0 0 1 0 0,0-1-1 0 0,0 1 0 0 0,0-1 1 0 0,0 1-1 0 0,0 0 1 0 0,1-1-1 0 0,-1 0 1 0 0,0 1-1 0 0,2-1 0 0 0,1 1-7 0 0,-1 0 0 0 0,1 0 0 0 0,0-1 0 0 0,-1 0 0 0 0,1 1 0 0 0,0-1-1 0 0,-1-1 1 0 0,1 1 0 0 0,0-1 0 0 0,0 1 0 0 0,-1-1 0 0 0,1 0-1 0 0,-1 0 1 0 0,1-1 0 0 0,-1 1 0 0 0,1-1 0 0 0,-1 1 0 0 0,0-1-1 0 0,0 0 1 0 0,0 0 0 0 0,3-3 0 0 0,8-7 2 0 0,-1-1-1 0 0,0 0 1 0 0,13-17-1 0 0,3-3 193 0 0,-32 41-34 0 0,0 0 0 0 0,1 0 0 0 0,0 0 0 0 0,1 0 0 0 0,0 0 0 0 0,0 9 0 0 0,0-14-109 0 0,3 32 210 0 0,5-19-1694 0 0,-7-15 1194 0 0,0-1 1 0 0,1 1 0 0 0,-1-1 0 0 0,1 1 0 0 0,-1-1 0 0 0,1 0 0 0 0,0 1 0 0 0,-1-1 0 0 0,1 0 0 0 0,-1 1-1 0 0,1-1 1 0 0,0 0 0 0 0,-1 0 0 0 0,1 0 0 0 0,0 0 0 0 0,-1 0 0 0 0,1 1 0 0 0,-1-1 0 0 0,1 0-1 0 0,0 0 1 0 0,-1 0 0 0 0,2-1 0 0 0,7-21-10845 0 0,-9 18 10246 0 0,3-8-2070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0:1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4697 0 0,'12'-9'11901'0'0,"-7"25"-8152"0"0,-3-1-4221 0 0,-6 42 1132 0 0,2-40-596 0 0,1 1 1 0 0,1 26-1 0 0,2-41-303 0 0,1-9-53 0 0,3-20-237 0 0,-3 14 387 0 0,-1 4 114 0 0,1-1 0 0 0,0 1 1 0 0,1-1-1 0 0,0 1 0 0 0,0 1 1 0 0,6-10-1 0 0,-9 16 40 0 0,0 0 1 0 0,0 0-1 0 0,0 0 0 0 0,0 0 0 0 0,0 0 0 0 0,0 0 1 0 0,1 0-1 0 0,-1 0 0 0 0,0 0 0 0 0,1 0 0 0 0,-1 0 0 0 0,1 1 1 0 0,-1-1-1 0 0,0 1 0 0 0,1-1 0 0 0,0 1 0 0 0,1-1 1 0 0,-1 1 2 0 0,0 1 1 0 0,0-1 0 0 0,0 0 0 0 0,0 1 0 0 0,0 0 0 0 0,0-1 0 0 0,-1 1 0 0 0,1 0 0 0 0,0 0 0 0 0,-1 0-1 0 0,1 0 1 0 0,0 0 0 0 0,-1 0 0 0 0,1 0 0 0 0,-1 1 0 0 0,0-1 0 0 0,1 0 0 0 0,0 3 0 0 0,1-1 20 0 0,-1 0 0 0 0,0 0 0 0 0,0 0 0 0 0,0 0 0 0 0,0 1 1 0 0,0-1-1 0 0,-1 1 0 0 0,0-1 0 0 0,0 1 0 0 0,0-1 0 0 0,0 1 1 0 0,0 0-1 0 0,-1 0 0 0 0,1 3 0 0 0,-1 6-907 0 0,-1-1-1 0 0,-4 24 1 0 0,2-15-3568 0 0,-2-10-2495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0:12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21 6465 0 0,'0'-1'455'0'0,"0"0"1"0"0,0 0-1 0 0,-1 0 0 0 0,1 0 0 0 0,0 0 0 0 0,-1 0 0 0 0,1 0 0 0 0,0 0 0 0 0,-1 0 0 0 0,1 0 0 0 0,-1 1 1 0 0,1-1-1 0 0,-1 0 0 0 0,0 0 0 0 0,1 1 0 0 0,-1-1 0 0 0,0 0 0 0 0,1 1 0 0 0,-1-1 0 0 0,0 0 0 0 0,0 1 1 0 0,0-1-1 0 0,1 1 0 0 0,-3-1 0 0 0,2 1-262 0 0,0 0 0 0 0,0 0 0 0 0,0 0 0 0 0,0 0 0 0 0,0 0 0 0 0,0 1 0 0 0,0-1 0 0 0,-1 0 0 0 0,1 1 0 0 0,0-1 0 0 0,0 1 0 0 0,0-1 0 0 0,0 1 0 0 0,0-1 0 0 0,1 1 0 0 0,-1 0 0 0 0,-1 1 0 0 0,-2 1-175 0 0,1 0 1 0 0,0 1-1 0 0,0-1 1 0 0,0 1-1 0 0,0 0 1 0 0,0 0-1 0 0,1 0 1 0 0,0 0-1 0 0,-2 5 1 0 0,3-7-45 0 0,0 1-1 0 0,1-1 1 0 0,-1 1-1 0 0,1-1 1 0 0,-1 1-1 0 0,1-1 1 0 0,0 1 0 0 0,0 0-1 0 0,0-1 1 0 0,0 1-1 0 0,1-1 1 0 0,-1 1-1 0 0,1-1 1 0 0,-1 1 0 0 0,2 3-1 0 0,-1-5 1 0 0,-1-1 0 0 0,1 1 0 0 0,-1-1 0 0 0,1 1 0 0 0,-1-1 0 0 0,1 1 0 0 0,-1-1 0 0 0,1 1 0 0 0,-1-1 0 0 0,1 1 0 0 0,0-1 0 0 0,-1 0 0 0 0,1 1 0 0 0,0-1 0 0 0,-1 0-1 0 0,1 0 1 0 0,0 0 0 0 0,-1 1 0 0 0,1-1 0 0 0,0 0 0 0 0,-1 0 0 0 0,2 0 0 0 0,0 0-8 0 0,0-1 1 0 0,1 1-1 0 0,-1-1 0 0 0,0 1 0 0 0,0-1 0 0 0,0 0 1 0 0,0 1-1 0 0,0-1 0 0 0,0-1 0 0 0,3 0 0 0 0,0-2-10 0 0,1-1 0 0 0,-1 1 1 0 0,0-1-1 0 0,-1 0 0 0 0,1 0 0 0 0,5-9 0 0 0,-6 8 57 0 0,1 0 0 0 0,0 0 0 0 0,1 1 0 0 0,7-8 0 0 0,-7 52 337 0 0,-3-24-395 0 0,0 3 59 0 0,-1 1 0 0 0,1 28 0 0 0,-3-44-1 0 0,0 1 0 0 0,0-1 1 0 0,0 0-1 0 0,-1 0 0 0 0,1 1 0 0 0,-1-1 1 0 0,0 0-1 0 0,0 0 0 0 0,0 0 0 0 0,0 0 1 0 0,0 0-1 0 0,0 0 0 0 0,-1 0 0 0 0,0-1 1 0 0,1 1-1 0 0,-1 0 0 0 0,0-1 0 0 0,-1 1 1 0 0,1-1-1 0 0,0 0 0 0 0,-5 4 0 0 0,5-5-30 0 0,1-1 0 0 0,-1 1 0 0 0,0 0-1 0 0,1-1 1 0 0,-1 0 0 0 0,0 1-1 0 0,0-1 1 0 0,1 0 0 0 0,-1 0 0 0 0,0 0-1 0 0,1 0 1 0 0,-1 0 0 0 0,0 0 0 0 0,0-1-1 0 0,1 1 1 0 0,-1-1 0 0 0,0 1-1 0 0,1-1 1 0 0,-1 1 0 0 0,1-1 0 0 0,-1 0-1 0 0,0 0 1 0 0,1 0 0 0 0,0 0-1 0 0,-1 0 1 0 0,1 0 0 0 0,0 0 0 0 0,-2-2-1 0 0,2 2 27 0 0,0 0 0 0 0,0 0 0 0 0,1 0 0 0 0,-1 0 0 0 0,0 0 0 0 0,1 0 0 0 0,-1 0 0 0 0,1 0 0 0 0,-1 0 0 0 0,1-1 0 0 0,0 1 0 0 0,-1 0-1 0 0,1 0 1 0 0,0 0 0 0 0,0-1 0 0 0,0 1 0 0 0,0 0 0 0 0,0 0 0 0 0,0 0 0 0 0,0-1 0 0 0,0 1 0 0 0,0 0 0 0 0,1 0 0 0 0,-1 0 0 0 0,0-1 0 0 0,1 1 0 0 0,-1 0 0 0 0,1 0-1 0 0,-1 0 1 0 0,1 0 0 0 0,0 0 0 0 0,-1 0 0 0 0,1 0 0 0 0,0 0 0 0 0,0 0 0 0 0,0 0 0 0 0,0 0 0 0 0,0 1 0 0 0,0-1 0 0 0,1-1 0 0 0,4-2 3 0 0,0 1 1 0 0,1 0-1 0 0,-1-1 1 0 0,0 2-1 0 0,1-1 1 0 0,0 1-1 0 0,0 0 1 0 0,9-1-1 0 0,14-2-2431 0 0,-8 2-1722 0 0,-21 3 3658 0 0,1-1 1 0 0,-1 1 0 0 0,1 0-1 0 0,-1-1 1 0 0,0 0 0 0 0,1 1-1 0 0,-1-1 1 0 0,0 0 0 0 0,1 0 0 0 0,-1 1-1 0 0,0-1 1 0 0,0 0 0 0 0,1-2-1 0 0,3-1-1198 0 0,6-2-2471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68 6625 0 0,'-3'-2'781'0'0,"0"0"0"0"0,1 0 0 0 0,-1 0 0 0 0,1 0 0 0 0,-1-1 0 0 0,1 1 0 0 0,0-1 0 0 0,0 1 0 0 0,0-1 1 0 0,0 0-1 0 0,0 0 0 0 0,-1-3 0 0 0,3 5-640 0 0,-1 0 0 0 0,1 1 1 0 0,0-1-1 0 0,0 0 0 0 0,0 0 1 0 0,0 0-1 0 0,0 1 1 0 0,0-1-1 0 0,0 0 0 0 0,0 0 1 0 0,0 0-1 0 0,0 1 1 0 0,0-1-1 0 0,1 0 0 0 0,-1 0 1 0 0,0 0-1 0 0,1 1 0 0 0,-1-1 1 0 0,0 0-1 0 0,2-1 1 0 0,-1 1-96 0 0,0 0 1 0 0,1-1-1 0 0,-1 1 1 0 0,1 0 0 0 0,-1 0-1 0 0,1 0 1 0 0,0 0 0 0 0,-1 0-1 0 0,1 1 1 0 0,0-1-1 0 0,0 0 1 0 0,3 0 0 0 0,3 0-29 0 0,0 0 1 0 0,0 1-1 0 0,0 0 1 0 0,0 1 0 0 0,0 0-1 0 0,0 0 1 0 0,0 0-1 0 0,11 4 1 0 0,28 4-1151 0 0,-14-9-938 0 0,-27-1 1656 0 0,0 1 0 0 0,0-1 0 0 0,0 2 0 0 0,0-1 0 0 0,0 1 1 0 0,0-1-1 0 0,0 2 0 0 0,0-1 0 0 0,11 5 0 0 0,-16-6 245 0 0,-1 1-1 0 0,1-1 1 0 0,-1 1-1 0 0,1-1 1 0 0,-1 1 0 0 0,1 0-1 0 0,-1-1 1 0 0,1 1-1 0 0,-1-1 1 0 0,0 1 0 0 0,1 0-1 0 0,-1 0 1 0 0,0-1-1 0 0,0 1 1 0 0,1 0-1 0 0,-1-1 1 0 0,0 1 0 0 0,0 0-1 0 0,0 0 1 0 0,0 0-1 0 0,0-1 1 0 0,0 1-1 0 0,0 0 1 0 0,0 0 0 0 0,0-1-1 0 0,-1 1 1 0 0,1 0-1 0 0,0-1 1 0 0,0 1-1 0 0,-1 0 1 0 0,1 0 0 0 0,0-1-1 0 0,-1 1 1 0 0,1 0-1 0 0,-1-1 1 0 0,1 1 0 0 0,-1-1-1 0 0,1 1 1 0 0,-1-1-1 0 0,1 1 1 0 0,-1-1-1 0 0,0 1 1 0 0,0 1-191 0 0,-7 9-3311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0:13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8642 0 0,'0'-7'10053'0'0,"0"7"-9843"0"0,12-10 2504 0 0,15-4-1999 0 0,-25 13-691 0 0,0 1-1 0 0,0-1 1 0 0,1 0-1 0 0,-1 1 1 0 0,0-1 0 0 0,1 1-1 0 0,-1 0 1 0 0,0-1-1 0 0,1 1 1 0 0,-1 0 0 0 0,0 1-1 0 0,1-1 1 0 0,-1 0-1 0 0,0 1 1 0 0,0-1 0 0 0,1 1-1 0 0,-1 0 1 0 0,0 0-1 0 0,0-1 1 0 0,0 2 0 0 0,0-1-1 0 0,0 0 1 0 0,0 0-1 0 0,0 1 1 0 0,0-1 0 0 0,0 1-1 0 0,-1-1 1 0 0,1 1-1 0 0,0 0 1 0 0,-1 0-1 0 0,0-1 1 0 0,1 1 0 0 0,-1 0-1 0 0,2 4 1 0 0,-2-2-1 0 0,1 0 1 0 0,-1 0-1 0 0,0-1 1 0 0,0 1-1 0 0,0 0 1 0 0,-1 0 0 0 0,1 0-1 0 0,-1 0 1 0 0,0 0-1 0 0,0 1 1 0 0,0-1-1 0 0,-1 0 1 0 0,1 0-1 0 0,-1 0 1 0 0,0-1-1 0 0,0 1 1 0 0,-1 0-1 0 0,1 0 1 0 0,-4 5-1 0 0,-20 23 35 0 0,20-27-70 0 0,1 0 0 0 0,0 0 0 0 0,0 0-1 0 0,0 0 1 0 0,1 0 0 0 0,-1 1 0 0 0,2 0 0 0 0,-4 6-1 0 0,6-12 12 0 0,0 1-1 0 0,1-1 0 0 0,-1 1 0 0 0,0-1 0 0 0,0 0 0 0 0,0 1 0 0 0,1-1 1 0 0,-1 0-1 0 0,0 1 0 0 0,1-1 0 0 0,-1 0 0 0 0,0 0 0 0 0,1 1 0 0 0,-1-1 1 0 0,0 0-1 0 0,1 0 0 0 0,-1 1 0 0 0,0-1 0 0 0,1 0 0 0 0,-1 0 0 0 0,1 0 1 0 0,-1 0-1 0 0,0 0 0 0 0,1 0 0 0 0,-1 1 0 0 0,1-1 0 0 0,-1 0 0 0 0,0 0 1 0 0,1 0-1 0 0,-1-1 0 0 0,1 1 0 0 0,-1 0 0 0 0,1 0 0 0 0,-1 0 1 0 0,1 0-1 0 0,22-1-63 0 0,-18 0 58 0 0,41 5-3356 0 0,-41-3 2568 0 0,0 0 0 0 0,1 0 0 0 0,-1 0 0 0 0,1 0 0 0 0,-1-1 0 0 0,1 0 0 0 0,-1 0 0 0 0,1-1 0 0 0,-1 0-1 0 0,1 0 1 0 0,-1 0 0 0 0,0 0 0 0 0,1-1 0 0 0,-1 0 0 0 0,8-4 0 0 0,-3-1-4216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0:13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8474 0 0,'-1'-1'542'0'0,"1"0"0"0"0,0 0 1 0 0,0-1-1 0 0,1 1 0 0 0,-1 0 1 0 0,0-1-1 0 0,0 1 0 0 0,0 0 1 0 0,1-1-1 0 0,-1 1 0 0 0,1 0 0 0 0,-1 0 1 0 0,2-2-1 0 0,-2 2-393 0 0,0 1 0 0 0,1 0 1 0 0,-1 0-1 0 0,0 0 0 0 0,0 0 0 0 0,1 0 1 0 0,-1 0-1 0 0,0-1 0 0 0,1 1 0 0 0,-1 0 0 0 0,0 0 1 0 0,0 0-1 0 0,1 0 0 0 0,-1 0 0 0 0,0 0 1 0 0,1 0-1 0 0,-1 0 0 0 0,0 0 0 0 0,0 0 0 0 0,1 0 1 0 0,-1 0-1 0 0,0 1 0 0 0,1-1 0 0 0,-1 0 1 0 0,0 0-1 0 0,0 0 0 0 0,1 0 0 0 0,-1 0 0 0 0,0 0 1 0 0,0 1-1 0 0,1-1 0 0 0,-1 0 0 0 0,0 0 1 0 0,1 1-1 0 0,1 1 32 0 0,-1 0 0 0 0,1 0 1 0 0,0 1-1 0 0,-1-1 1 0 0,1 0-1 0 0,-1 1 0 0 0,0-1 1 0 0,1 1-1 0 0,-1 0 0 0 0,-1-1 1 0 0,2 5-1 0 0,0 1-139 0 0,0-1 1 0 0,-1 1-1 0 0,0 0 1 0 0,0 0-1 0 0,-1-1 1 0 0,0 1-1 0 0,-1 0 1 0 0,1 0-1 0 0,-2-1 1 0 0,1 1-1 0 0,-3 9 0 0 0,11-77-3184 0 0,-2-5 2567 0 0,-5 54 624 0 0,0 0 0 0 0,0 0 0 0 0,2 0 0 0 0,-1 0 0 0 0,1 0 0 0 0,1 0-1 0 0,4-11 1 0 0,-7 21-23 0 0,0 1 0 0 0,0 0 0 0 0,0 0 0 0 0,0-1-1 0 0,0 1 1 0 0,1 0 0 0 0,-1 0 0 0 0,0-1 0 0 0,0 1-1 0 0,0 0 1 0 0,0 0 0 0 0,0-1 0 0 0,1 1-1 0 0,-1 0 1 0 0,0 0 0 0 0,0 0 0 0 0,1 0 0 0 0,-1-1-1 0 0,0 1 1 0 0,0 0 0 0 0,0 0 0 0 0,1 0 0 0 0,-1 0-1 0 0,0 0 1 0 0,0 0 0 0 0,1 0 0 0 0,-1-1 0 0 0,0 1-1 0 0,1 0 1 0 0,-1 0 0 0 0,0 0 0 0 0,0 0-1 0 0,1 0 1 0 0,-1 0 0 0 0,0 0 0 0 0,0 1 0 0 0,1-1-1 0 0,-1 0 1 0 0,1 0 0 0 0,9 11 407 0 0,10 28-332 0 0,-15-28 30 0 0,-2-6-93 0 0,-1 0 0 0 0,1 1 1 0 0,-1-1-1 0 0,-1 0 0 0 0,1 1 1 0 0,-1 0-1 0 0,0-1 0 0 0,0 1 0 0 0,0 0 1 0 0,-1-1-1 0 0,0 8 0 0 0,0-11-53 0 0,-1 0 1 0 0,1-1-1 0 0,-1 1 0 0 0,1 0 0 0 0,-1 0 1 0 0,0 0-1 0 0,0 0 0 0 0,1-1 0 0 0,-1 1 1 0 0,-1 0-1 0 0,1-1 0 0 0,0 1 0 0 0,0 0 1 0 0,-1-1-1 0 0,1 0 0 0 0,0 1 0 0 0,-1-1 0 0 0,0 0 1 0 0,1 0-1 0 0,-1 0 0 0 0,0 0 0 0 0,1 0 1 0 0,-1 0-1 0 0,0 0 0 0 0,0-1 0 0 0,0 1 1 0 0,0 0-1 0 0,0-1 0 0 0,0 0 0 0 0,0 0 1 0 0,0 1-1 0 0,1-1 0 0 0,-1 0 0 0 0,0 0 1 0 0,-3-1-1 0 0,60 6-1335 0 0,19 1-1240 0 0,-68-7 702 0 0,1 1 1 0 0,-1-1 0 0 0,0 0 0 0 0,1 0 0 0 0,8-4 0 0 0,-4-9-3200 0 0,1-8 3581 0 0,-6 13 1392 0 0,-3 3 254 0 0,-1 1 0 0 0,1-1 1 0 0,-1 1-1 0 0,0-1 0 0 0,2-10 0 0 0,-3 14 276 0 0,-1 0 0 0 0,1 0 0 0 0,-1 0 0 0 0,0 0 0 0 0,0 0 0 0 0,0 0 0 0 0,-1 0-1 0 0,1-1 1 0 0,-6-7 8805 0 0,5 10-9099 0 0,-2 9 2944 0 0,-2 11-782 0 0,-13 112 101 0 0,18-132-2390 0 0,0 1 0 0 0,0-1 0 0 0,0 0-1 0 0,0 0 1 0 0,0 0 0 0 0,0 1 0 0 0,0-1 0 0 0,0 0 0 0 0,0 0 0 0 0,0 0 0 0 0,0 1 0 0 0,0-1 0 0 0,0 0 0 0 0,0 0 0 0 0,0 0 0 0 0,0 1 0 0 0,0-1 0 0 0,0 0-1 0 0,0 0 1 0 0,0 0 0 0 0,0 1 0 0 0,1-1 0 0 0,-1 0 0 0 0,0 0 0 0 0,0 0 0 0 0,0 0 0 0 0,0 1 0 0 0,0-1 0 0 0,1 0 0 0 0,-1 0 0 0 0,0 0 0 0 0,0 0 0 0 0,0 0 0 0 0,1 0-1 0 0,-1 0 1 0 0,0 0 0 0 0,0 1 0 0 0,0-1 0 0 0,1 0 0 0 0,-1 0 0 0 0,0 0 0 0 0,0 0 0 0 0,1 0 0 0 0,12-5-121 0 0,18-14-324 0 0,-27 16 180 0 0,24-14-3396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0:14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4297 0 0,'30'3'6860'0'0,"22"-12"-3436"0"0,-11 2-1955 0 0,-34 7-1254 0 0,-3-1-123 0 0,-1 0 0 0 0,1 1-1 0 0,-1 0 1 0 0,1 0 0 0 0,0 0-1 0 0,-1 0 1 0 0,1 0 0 0 0,-1 1 0 0 0,1-1-1 0 0,0 1 1 0 0,-1 0 0 0 0,1 0-1 0 0,5 4 1 0 0,-9-3-29 0 0,0 0 0 0 0,-1 1 0 0 0,1-1 0 0 0,-1 0-1 0 0,0 1 1 0 0,1-1 0 0 0,-1 0 0 0 0,0 0 0 0 0,0 1 0 0 0,-1-1 0 0 0,1 0 0 0 0,0 0-1 0 0,-1 0 1 0 0,-2 3 0 0 0,-4 7 140 0 0,7-11-207 0 0,0 1 1 0 0,1-1-1 0 0,-1 1 1 0 0,0-1 0 0 0,1 1-1 0 0,-1 0 1 0 0,1-1-1 0 0,-1 1 1 0 0,1 0 0 0 0,0 0-1 0 0,0-1 1 0 0,0 1 0 0 0,0 0-1 0 0,0-1 1 0 0,0 1-1 0 0,0 0 1 0 0,1-1 0 0 0,-1 1-1 0 0,2 2 1 0 0,-2-2-7 0 0,1-1-1 0 0,0 0 1 0 0,0 0 0 0 0,0 0 0 0 0,0-1 0 0 0,0 1 0 0 0,0 0 0 0 0,0 0 0 0 0,0 0 0 0 0,1-1-1 0 0,-1 1 1 0 0,0-1 0 0 0,0 1 0 0 0,1-1 0 0 0,-1 1 0 0 0,0-1 0 0 0,1 0 0 0 0,-1 1-1 0 0,2-1 1 0 0,3 0-63 0 0,0 0 1 0 0,0 0-1 0 0,-1-1 0 0 0,1 1 0 0 0,0-1 1 0 0,0 0-1 0 0,-1-1 0 0 0,1 0 0 0 0,0 0 1 0 0,5-3-1 0 0,-7 3-632 0 0,1 0 0 0 0,-1-1 0 0 0,0 0 1 0 0,0 0-1 0 0,-1 0 0 0 0,1 0 0 0 0,-1 0 1 0 0,1-1-1 0 0,-1 0 0 0 0,0 0 0 0 0,0 0 0 0 0,-1 0 1 0 0,1 0-1 0 0,-1 0 0 0 0,0-1 0 0 0,3-7 1 0 0,3-5-3195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0:14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7754 0 0,'0'-1'433'0'0,"0"0"-1"0"0,0 0 1 0 0,1 1 0 0 0,-1-1 0 0 0,0 0 0 0 0,0 0 0 0 0,0 1 0 0 0,0-1-1 0 0,1 0 1 0 0,-1 1 0 0 0,0-1 0 0 0,1 0 0 0 0,-1 1 0 0 0,0-1 0 0 0,1 1 0 0 0,-1-1-1 0 0,1 0 1 0 0,-1 1 0 0 0,1-1 0 0 0,-1 1 0 0 0,1-1 0 0 0,-1 1 0 0 0,1 0-1 0 0,1-2 1 0 0,21-2 3664 0 0,28 12-3463 0 0,-45-6 50 0 0,-2-1-645 0 0,1 0-1 0 0,-1 0 1 0 0,0 0 0 0 0,0 0-1 0 0,0 1 1 0 0,0 0-1 0 0,0 0 1 0 0,0 0-1 0 0,0 0 1 0 0,0 1-1 0 0,-1-1 1 0 0,0 1-1 0 0,1 0 1 0 0,-1 0-1 0 0,0 0 1 0 0,0 0-1 0 0,-1 1 1 0 0,5 6-1 0 0,-5-6-43 0 0,0 1 1 0 0,-1 0-1 0 0,1 0 0 0 0,-1 0 1 0 0,0 0-1 0 0,-1 0 0 0 0,1 0 0 0 0,-1 1 1 0 0,0-1-1 0 0,0 0 0 0 0,0 0 0 0 0,-1 0 1 0 0,0 0-1 0 0,0 0 0 0 0,-3 8 1 0 0,-5 13-8 0 0,-3-3-4601 0 0,11-21 4108 0 0,0-1 0 0 0,0 0 0 0 0,0 0 0 0 0,0 0 0 0 0,0 0-1 0 0,-1 0 1 0 0,1 0 0 0 0,0 0 0 0 0,-1 0 0 0 0,1 0 0 0 0,0-1 0 0 0,-1 1 0 0 0,1 0 0 0 0,-1-1 0 0 0,1 1 0 0 0,-1-1 0 0 0,1 0 0 0 0,-1 1 0 0 0,1-1 0 0 0,-1 0 0 0 0,0 0-1 0 0,1 0 1 0 0,-1 0 0 0 0,1 0 0 0 0,-1-1 0 0 0,1 1 0 0 0,-1 0 0 0 0,1-1 0 0 0,-1 1 0 0 0,-1-2 0 0 0,-8-1-2516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0:15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5753 0 0,'9'-6'12013'0'0,"-8"6"-11568"0"0,17 0 3317 0 0,-18 0-3799 0 0,1 0 0 0 0,-1 0 0 0 0,1 0 0 0 0,-1 0 1 0 0,1 0-1 0 0,-1 0 0 0 0,1 0 0 0 0,-1 1 0 0 0,1-1 0 0 0,0 0 0 0 0,-1 0 0 0 0,1 1 0 0 0,-1-1 1 0 0,0 0-1 0 0,1 0 0 0 0,-1 1 0 0 0,1-1 0 0 0,-1 1 0 0 0,1-1 0 0 0,-1 0 0 0 0,0 1 1 0 0,1-1-1 0 0,-1 1 0 0 0,0-1 0 0 0,1 1 0 0 0,-1-1 0 0 0,0 1 0 0 0,0-1 0 0 0,0 1 1 0 0,1-1-1 0 0,-1 1 0 0 0,0-1 0 0 0,0 1 0 0 0,0 0 0 0 0,0-1 0 0 0,0 1 0 0 0,0-1 0 0 0,0 1 1 0 0,0-1-1 0 0,0 1 0 0 0,0-1 0 0 0,0 1 0 0 0,-1 0 0 0 0,1-1 0 0 0,0 1 0 0 0,0-1 1 0 0,0 1-1 0 0,-1-1 0 0 0,1 1 0 0 0,0-1 0 0 0,-1 0 0 0 0,1 1 0 0 0,0-1 0 0 0,-1 1 1 0 0,1-1-1 0 0,0 1 0 0 0,-1-1 0 0 0,1 0 0 0 0,-1 1 0 0 0,1-1 0 0 0,-1 0 0 0 0,0 1 1 0 0,-1 5-3323 0 0,12-4 2179 0 0,32-7 2214 0 0,2 0-961 0 0,-16 8-1788 0 0,-10 1-2915 0 0,-6 1-1426 0 0</inkml:trace>
  <inkml:trace contextRef="#ctx0" brushRef="#br0" timeOffset="1">368 64 13523 0 0,'9'-5'2624'0'0,"-1"2"-31"0"0,4-1-401 0 0,-3 2-847 0 0,-2 1-505 0 0,-1 0-336 0 0,-3 1-176 0 0,-2 0-80 0 0,-1 2-144 0 0,0 0-88 0 0,-1 2-88 0 0,0-2-264 0 0,0 2-536 0 0,1 2-1249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23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1055 16 4081 0 0,'-1'-2'517'0'0,"-1"1"1"0"0,1-1-1 0 0,-1 1 1 0 0,0 0-1 0 0,1 0 0 0 0,-1 0 1 0 0,0 0-1 0 0,0 0 1 0 0,0 0-1 0 0,0 0 0 0 0,0 1 1 0 0,0-1-1 0 0,0 1 1 0 0,0-1-1 0 0,0 1 0 0 0,0 0 1 0 0,-3 0-1 0 0,0 0 25 0 0,1 1 0 0 0,0 0 0 0 0,0 0-1 0 0,0 0 1 0 0,0 0 0 0 0,0 1 0 0 0,0-1-1 0 0,-5 4 1 0 0,-7 6 187 0 0,0 0 0 0 0,1 1 0 0 0,-16 17-1 0 0,11-12-27 0 0,-25 24-211 0 0,1 3 0 0 0,2 1 0 0 0,2 1 0 0 0,-42 66 0 0 0,36-38-320 0 0,3 1 0 0 0,-48 115-1 0 0,28-32-57 0 0,-67 252 0 0 0,50 22-41 0 0,34-154-60 0 0,40-244-25 0 0,-105 683-11 0 0,104-624-5 0 0,4 0 1 0 0,4 0-1 0 0,5 0 1 0 0,3 0-1 0 0,38 161 1 0 0,118 234 245 0 0,-56-189 222 0 0,-70-179-371 0 0,79 211 139 0 0,-102-299-197 0 0,2 0 0 0 0,2-2 0 0 0,0 0 1 0 0,2-1-1 0 0,45 46 0 0 0,-48-54-7 0 0,-2-1 45 0 0,-2 1 0 0 0,-1 1 0 0 0,18 34 0 0 0,12 19 14 0 0,-41-73-1896 0 0,-7-13-1503 0 0,-9-16-5277 0 0,2 10 1092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25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 2497 0 0,'0'0'377'0'0,"-13"31"6578"0"0,10-27-5762 0 0,0 1 0 0 0,0-1 1 0 0,0 0-1 0 0,-1 0 0 0 0,-7 6 1 0 0,-13 16 641 0 0,19-19-1670 0 0,-50 72-64 0 0,-53 99 0 0 0,128-235-1680 0 0,0-1 1541 0 0,-19 54 59 0 0,1 0 1 0 0,0 0 0 0 0,1 0-1 0 0,-1 1 1 0 0,1-1 0 0 0,0 1-1 0 0,0-1 1 0 0,0 1 0 0 0,0 0-1 0 0,6-4 1 0 0,-8 6 6 0 0,0 0 1 0 0,1 1-1 0 0,-1-1 1 0 0,1 1-1 0 0,-1-1 1 0 0,1 1-1 0 0,-1 0 0 0 0,1 0 1 0 0,-1-1-1 0 0,1 1 1 0 0,-1 0-1 0 0,1 1 1 0 0,0-1-1 0 0,-1 0 1 0 0,1 0-1 0 0,-1 1 1 0 0,1-1-1 0 0,-1 0 0 0 0,0 1 1 0 0,1 0-1 0 0,-1-1 1 0 0,1 1-1 0 0,-1 0 1 0 0,2 1-1 0 0,37 30 86 0 0,-20-16-86 0 0,-14-11-69 0 0,2 1-45 0 0,1-1-1 0 0,-1 1 1 0 0,1-1-1 0 0,18 6 1 0 0,-26-10-125 0 0,0-1 0 0 0,1 1 0 0 0,-1-1-1 0 0,0 0 1 0 0,1 0 0 0 0,-1 1 0 0 0,1-1 0 0 0,-1 0 0 0 0,0 0 0 0 0,1-1 0 0 0,-1 1-1 0 0,1 0 1 0 0,-1 0 0 0 0,0-1 0 0 0,1 1 0 0 0,-1-1 0 0 0,3 0 0 0 0,-3 0-239 0 0,0 0 0 0 0,0-1 0 0 0,0 1 1 0 0,0 0-1 0 0,0-1 0 0 0,0 1 1 0 0,0 0-1 0 0,0-1 0 0 0,-1 1 0 0 0,1-1 1 0 0,0 1-1 0 0,-1-1 0 0 0,0 1 0 0 0,1-1 1 0 0,-1 0-1 0 0,0 1 0 0 0,0-1 1 0 0,1 1-1 0 0,-2-3 0 0 0,1-10-1220 0 0,1 1-753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25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4289 0 0,'9'1'9098'0'0,"-9"-1"-8916"0"0,5 18 2952 0 0,-3 21-1654 0 0,-16 52 119 0 0,2-13-1383 0 0,28-87-1089 0 0,-11 8 865 0 0,-1-1-1 0 0,1 2 1 0 0,0-1-1 0 0,0 1 0 0 0,0-1 1 0 0,0 1-1 0 0,0 1 0 0 0,0-1 1 0 0,-1 1-1 0 0,10 2 0 0 0,46 20-116 0 0,-15-5-5240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26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70 7954 0 0,'-2'7'771'0'0,"1"1"-1"0"0,0 0 1 0 0,0-1 0 0 0,0 1 0 0 0,1 0 0 0 0,0 0 0 0 0,1 0-1 0 0,2 10 1 0 0,-3-15-649 0 0,1-1 0 0 0,0 0 0 0 0,0 0 0 0 0,0 0 1 0 0,0 0-1 0 0,0 0 0 0 0,0 0 0 0 0,0 0 0 0 0,1 0 0 0 0,-1 0 0 0 0,1 0 0 0 0,-1-1 0 0 0,1 1 0 0 0,0 0 0 0 0,-1-1 0 0 0,1 0 0 0 0,0 1 0 0 0,0-1 0 0 0,0 0 0 0 0,0 0 0 0 0,1 0 0 0 0,-1 0 0 0 0,0 0 0 0 0,0-1 0 0 0,0 1 0 0 0,1-1 0 0 0,-1 1 1 0 0,0-1-1 0 0,1 0 0 0 0,-1 0 0 0 0,0 0 0 0 0,5-1 0 0 0,-3 1-96 0 0,0-1 1 0 0,0 0 0 0 0,0 0-1 0 0,-1 0 1 0 0,1 0 0 0 0,0-1-1 0 0,0 0 1 0 0,-1 1 0 0 0,1-1-1 0 0,-1-1 1 0 0,1 1-1 0 0,-1 0 1 0 0,0-1 0 0 0,0 0-1 0 0,0 0 1 0 0,-1 0 0 0 0,1 0-1 0 0,0 0 1 0 0,-1 0 0 0 0,0-1-1 0 0,0 1 1 0 0,0-1 0 0 0,2-4-1 0 0,-1 1 31 0 0,-1 0-1 0 0,1 1 1 0 0,-1-1-1 0 0,0 0 1 0 0,-1 0-1 0 0,0 0 0 0 0,0 0 1 0 0,0-1-1 0 0,-1 1 1 0 0,0 0-1 0 0,-1 0 1 0 0,-1-10-1 0 0,2 15-10 0 0,-1 1 0 0 0,1-1-1 0 0,-1 1 1 0 0,1 0 0 0 0,-1-1-1 0 0,0 1 1 0 0,1 0 0 0 0,-1-1-1 0 0,0 1 1 0 0,0 0 0 0 0,0 0-1 0 0,0 0 1 0 0,0 0 0 0 0,0 0-1 0 0,0 0 1 0 0,-1 0 0 0 0,1 0-1 0 0,0 0 1 0 0,0 1-1 0 0,-3-2 1 0 0,1 1 29 0 0,-1 0 0 0 0,1 0 1 0 0,-1 0-1 0 0,1 0 0 0 0,-1 1 0 0 0,0 0 0 0 0,1-1 0 0 0,-6 2 1 0 0,-7 1 121 0 0,0 0 1 0 0,-32 10 0 0 0,38-10-189 0 0,1 1-24 0 0,0-1 1 0 0,0 2-1 0 0,1-1 0 0 0,-1 1 0 0 0,1 0 0 0 0,0 1 1 0 0,-9 6-1 0 0,15-10-25 0 0,0 1-1 0 0,1-1 1 0 0,-1 0 0 0 0,1 1 0 0 0,-1-1 0 0 0,1 1 0 0 0,0 0 0 0 0,0-1-1 0 0,-1 1 1 0 0,1 0 0 0 0,0 0 0 0 0,0-1 0 0 0,1 1 0 0 0,-1 0-1 0 0,0 0 1 0 0,1 0 0 0 0,-1 0 0 0 0,1 0 0 0 0,0 0 0 0 0,-1 0 0 0 0,1 0-1 0 0,0 0 1 0 0,0 1 0 0 0,1-1 0 0 0,-1 0 0 0 0,0 0 0 0 0,1 0-1 0 0,-1 0 1 0 0,1 0 0 0 0,-1 0 0 0 0,1 0 0 0 0,0-1 0 0 0,0 1 0 0 0,0 0-1 0 0,0 0 1 0 0,0 0 0 0 0,0-1 0 0 0,2 2 0 0 0,-2-1-217 0 0,0-1 1 0 0,0 0-1 0 0,1 0 0 0 0,-1 0 1 0 0,0 0-1 0 0,0 0 0 0 0,1 0 1 0 0,-1 0-1 0 0,1 0 1 0 0,-1 0-1 0 0,0-1 0 0 0,1 1 1 0 0,0-1-1 0 0,-1 1 0 0 0,1-1 1 0 0,-1 0-1 0 0,1 1 1 0 0,-1-1-1 0 0,1 0 0 0 0,0 0 1 0 0,-1 0-1 0 0,1 0 0 0 0,0 0 1 0 0,-1-1-1 0 0,1 1 1 0 0,2-1-1 0 0,1-1-751 0 0,1 0 0 0 0,-1 0 1 0 0,1 0-1 0 0,-1-1 0 0 0,0 0 1 0 0,5-4-1 0 0,10-8-3326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2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10 130 4889 0 0,'-2'-6'1079'0'0,"0"1"1"0"0,0-1-1 0 0,1 0 1 0 0,0 0-1 0 0,0 1 1 0 0,1-1-1 0 0,0 0 1 0 0,0 0-1 0 0,0 0 1 0 0,0 0-1 0 0,1 0 0 0 0,2-9 1 0 0,-2 12-973 0 0,0 1 0 0 0,0-1 1 0 0,0 1-1 0 0,0-1 0 0 0,1 1 1 0 0,-1 0-1 0 0,0 0 0 0 0,1 0 0 0 0,0 0 1 0 0,-1 0-1 0 0,1 0 0 0 0,0 0 0 0 0,0 0 1 0 0,0 1-1 0 0,0-1 0 0 0,1 1 1 0 0,-1-1-1 0 0,0 1 0 0 0,1 0 0 0 0,-1 0 1 0 0,1 0-1 0 0,-1 0 0 0 0,1 0 0 0 0,-1 1 1 0 0,1-1-1 0 0,-1 1 0 0 0,1 0 1 0 0,0 0-1 0 0,-1-1 0 0 0,5 2 0 0 0,7 0-78 0 0,0 0 0 0 0,1 1 0 0 0,17 6-1 0 0,5 6-2307 0 0,-34-12 1326 0 0,0 0 0 0 0,0 0 0 0 0,0 0 0 0 0,0 0 0 0 0,-1 1 0 0 0,1-1 0 0 0,3 5 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1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50 4873 0 0,'-2'0'573'0'0,"-20"-2"3927"0"0,22 2-4354 0 0,-1 0 0 0 0,1 0 0 0 0,-1 0 1 0 0,1 0-1 0 0,-1 0 0 0 0,1 0 0 0 0,-1 0 0 0 0,1 0 1 0 0,-1 0-1 0 0,1 0 0 0 0,-1 1 0 0 0,0-1 0 0 0,1 0 1 0 0,0 0-1 0 0,-1 0 0 0 0,1 1 0 0 0,-1-1 1 0 0,1 0-1 0 0,-1 1 0 0 0,1-1 0 0 0,-1 0 0 0 0,1 1 1 0 0,0-1-1 0 0,-1 1 0 0 0,1-1 0 0 0,0 0 0 0 0,-1 1 1 0 0,1-1-1 0 0,0 1 0 0 0,0-1 0 0 0,-1 1 1 0 0,1-1-1 0 0,0 1 0 0 0,0 0 0 0 0,2 0 7 0 0,0 0 0 0 0,1 0 0 0 0,-1 0 0 0 0,0-1 0 0 0,1 1-1 0 0,-1 0 1 0 0,1-1 0 0 0,-1 0 0 0 0,1 0 0 0 0,4 0 0 0 0,-5 0-40 0 0,23 0 6 0 0,0-1 0 0 0,27-4 0 0 0,-31 2-97 0 0,0 1-1 0 0,0 0 1 0 0,35 4-1 0 0,-55-2 4 0 0,0 0 1 0 0,-1 0-1 0 0,1 0 0 0 0,0 0 1 0 0,0 0-1 0 0,0 1 0 0 0,0-1 1 0 0,-1 0-1 0 0,1 0 0 0 0,0 1 1 0 0,0-1-1 0 0,0 1 1 0 0,-1-1-1 0 0,1 1 0 0 0,0-1 1 0 0,-1 1-1 0 0,1-1 0 0 0,0 1 1 0 0,-1 0-1 0 0,1-1 0 0 0,-1 1 1 0 0,1 0-1 0 0,-1-1 0 0 0,1 1 1 0 0,-1 0-1 0 0,0 0 0 0 0,1 0 1 0 0,-1 1-1 0 0,1 0-3 0 0,-1 0 0 0 0,0 1 0 0 0,0-1 0 0 0,0 0 0 0 0,-1 1 0 0 0,1-1 0 0 0,-1 0 0 0 0,1 0-1 0 0,-1 1 1 0 0,-1 3 0 0 0,-2 2-25 0 0,0 1 0 0 0,-1-1 0 0 0,0 0-1 0 0,-8 10 1 0 0,-6 2 22 0 0,11-12-37 0 0,1 0 0 0 0,0 1 0 0 0,0-1 0 0 0,-11 20 1 0 0,17-26-1 0 0,0 0 0 0 0,0 1 0 0 0,0-1 0 0 0,0 1 1 0 0,1-1-1 0 0,-1 1 0 0 0,1-1 0 0 0,-1 1 0 0 0,1-1 0 0 0,0 1 1 0 0,0 0-1 0 0,0-1 0 0 0,0 1 0 0 0,1-1 0 0 0,-1 1 0 0 0,1-1 0 0 0,-1 1 1 0 0,1-1-1 0 0,0 1 0 0 0,0-1 0 0 0,0 0 0 0 0,0 1 0 0 0,1-1 1 0 0,-1 0-1 0 0,1 0 0 0 0,2 3 0 0 0,-4-3 1 0 0,1-1 1 0 0,0 0-1 0 0,1 0 0 0 0,-1 0 1 0 0,0 0-1 0 0,0 0 0 0 0,0 0 1 0 0,1 0-1 0 0,-1 0 0 0 0,0 0 1 0 0,1-1-1 0 0,-1 1 0 0 0,1 0 1 0 0,-1-1-1 0 0,1 1 0 0 0,-1-1 1 0 0,1 0-1 0 0,-1 1 0 0 0,1-1 1 0 0,-1 0-1 0 0,1 0 0 0 0,-1 0 0 0 0,4-1 1 0 0,-2 1 14 0 0,0-1 1 0 0,0-1 0 0 0,0 1 0 0 0,-1 0-1 0 0,1-1 1 0 0,0 1 0 0 0,-1-1-1 0 0,1 0 1 0 0,-1 0 0 0 0,1 0-1 0 0,2-3 1 0 0,2-3 89 0 0,0-1 1 0 0,0 0-1 0 0,-1 0 0 0 0,0 0 0 0 0,8-19 0 0 0,-10 18-52 0 0,-1 0-1 0 0,0 0 0 0 0,-1 0 1 0 0,0-1-1 0 0,-1 1 0 0 0,0-1 1 0 0,0 1-1 0 0,-1-1 0 0 0,-1 1 1 0 0,1-1-1 0 0,-2 1 0 0 0,0-1 0 0 0,0 1 1 0 0,0 0-1 0 0,-2 0 0 0 0,1 0 1 0 0,-1 0-1 0 0,-6-11 0 0 0,10 21-278 0 0,0-1-1 0 0,1 1 0 0 0,-1 0 1 0 0,0-1-1 0 0,1 1 0 0 0,-1-1 1 0 0,1 1-1 0 0,-1-1 0 0 0,1 1 1 0 0,-1 0-1 0 0,1-1 0 0 0,-1 1 1 0 0,1 0-1 0 0,-1 0 0 0 0,1-1 1 0 0,-1 1-1 0 0,1 0 0 0 0,-1 0 1 0 0,1 0-1 0 0,0 0 0 0 0,-1-1 1 0 0,1 1-1 0 0,-1 0 0 0 0,1 0 1 0 0,-1 0-1 0 0,2 1 0 0 0,27-5-2728 0 0,-21 3 2705 0 0,-5 0 329 0 0,0 1 0 0 0,-1 0 0 0 0,1-1 0 0 0,0 1 0 0 0,-1 0 0 0 0,1 0 0 0 0,0 1 1 0 0,-1-1-1 0 0,1 1 0 0 0,0-1 0 0 0,-1 1 0 0 0,1 0 0 0 0,-1 0 0 0 0,1 0 0 0 0,3 2 0 0 0,-3-1 159 0 0,-1 1 0 0 0,0-1 0 0 0,0 0 0 0 0,0 1 0 0 0,0 0 0 0 0,0-1 0 0 0,0 1 0 0 0,-1 0 0 0 0,1 0 0 0 0,-1 0 1 0 0,0 0-1 0 0,0 0 0 0 0,1 3 0 0 0,11 48 1164 0 0,10 75 0 0 0,1 11-704 0 0,-24-140-665 0 0,0 1 0 0 0,0-1 0 0 0,0 0 0 0 0,0 0 0 0 0,0 1 0 0 0,0-1 0 0 0,0 0 0 0 0,0 0 0 0 0,1 1 0 0 0,-1-1 0 0 0,0 0-1 0 0,0 0 1 0 0,0 1 0 0 0,0-1 0 0 0,0 0 0 0 0,0 0 0 0 0,0 1 0 0 0,1-1 0 0 0,-1 0 0 0 0,0 0 0 0 0,0 0 0 0 0,0 1 0 0 0,0-1 0 0 0,1 0 0 0 0,-1 0 0 0 0,0 0 0 0 0,0 0 0 0 0,1 1 0 0 0,-1-1-1 0 0,0 0 1 0 0,0 0 0 0 0,1 0 0 0 0,-1 0 0 0 0,0 0 0 0 0,0 0 0 0 0,1 0 0 0 0,-1 0 0 0 0,9-9 261 0 0,10-35-276 0 0,-7 18-53 0 0,12-9-1486 0 0,-9 20-2129 0 0,-1 0 0 0 0,27-19 0 0 0,-10 10 2629 0 0,-18 5 24 0 0,-8 8-649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2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6137 0 0,'42'10'9080'0'0,"13"2"-4205"0"0,43-4-4363 0 0,-98-8-544 0 0,0 1 0 0 0,1-1-1 0 0,-1 0 1 0 0,0 0 0 0 0,0 1-1 0 0,1-1 1 0 0,-1 1 0 0 0,0-1-1 0 0,0 0 1 0 0,0 1 0 0 0,0-1-1 0 0,0 0 1 0 0,1 1 0 0 0,-1-1-1 0 0,0 1 1 0 0,0-1 0 0 0,0 0-1 0 0,0 1 1 0 0,0-1 0 0 0,0 1-1 0 0,0-1 1 0 0,0 0-1 0 0,-1 1 1 0 0,1-1 0 0 0,0 1-1 0 0,0-1 1 0 0,0 0 0 0 0,0 1-1 0 0,0-1 1 0 0,-1 0 0 0 0,1 1-1 0 0,0-1 1 0 0,0 0 0 0 0,-1 1-1 0 0,1-1 1 0 0,0 0 0 0 0,0 0-1 0 0,-1 1 1 0 0,1-1 0 0 0,-1 1-1 0 0,-12 17-2 0 0,6-8 27 0 0,-5 4 1 0 0,1 1-1 0 0,0 0 1 0 0,1 1 0 0 0,1 0 0 0 0,-8 20-1 0 0,15-32 45 0 0,1-1-1 0 0,0 1 0 0 0,0 0 1 0 0,0-1-1 0 0,0 1 0 0 0,1 0 0 0 0,-1-1 1 0 0,1 1-1 0 0,0 0 0 0 0,0-1 1 0 0,1 1-1 0 0,-1 0 0 0 0,1 0 1 0 0,0-1-1 0 0,-1 1 0 0 0,2-1 1 0 0,-1 1-1 0 0,0-1 0 0 0,1 1 1 0 0,-1-1-1 0 0,1 0 0 0 0,0 1 1 0 0,0-1-1 0 0,1 0 0 0 0,-1-1 0 0 0,1 1 1 0 0,-1 0-1 0 0,1-1 0 0 0,0 1 1 0 0,0-1-1 0 0,0 0 0 0 0,6 4 1 0 0,-8-5 25 0 0,1 0 0 0 0,0 0 0 0 0,1 1 0 0 0,-1-1 0 0 0,0 0-1 0 0,0-1 1 0 0,0 1 0 0 0,1 0 0 0 0,-1-1 0 0 0,0 1 0 0 0,0-1 0 0 0,1 0 0 0 0,-1 0 0 0 0,1 0 0 0 0,-1 0 0 0 0,0 0 0 0 0,1 0 0 0 0,-1-1 0 0 0,0 1 0 0 0,4-2 0 0 0,-4 1 1 0 0,1-1 0 0 0,0 1 0 0 0,0-1 0 0 0,-1 0-1 0 0,1 0 1 0 0,-1 0 0 0 0,0-1 0 0 0,1 1 0 0 0,-1 0 0 0 0,0-1 0 0 0,0 0 0 0 0,-1 1 0 0 0,3-4 0 0 0,1-4 39 0 0,-1 0 1 0 0,0 0 0 0 0,-1 0-1 0 0,0-1 1 0 0,0 1 0 0 0,-1-1-1 0 0,2-20 1 0 0,-4 24-118 0 0,0-1 0 0 0,-1 1 1 0 0,1-1-1 0 0,-1 1 0 0 0,-1-1 0 0 0,1 1 1 0 0,-1 0-1 0 0,-1 0 0 0 0,1-1 0 0 0,-5-7 1 0 0,5 13-196 0 0,1-1 1 0 0,-1 1 0 0 0,1-1 0 0 0,-1 1-1 0 0,0-1 1 0 0,0 1 0 0 0,0 0 0 0 0,-1 0-1 0 0,1 0 1 0 0,0 0 0 0 0,-1 1 0 0 0,1-1-1 0 0,-1 1 1 0 0,0-1 0 0 0,1 1 0 0 0,-1 0-1 0 0,0 0 1 0 0,0 0 0 0 0,0 0 0 0 0,0 1-1 0 0,0-1 1 0 0,0 1 0 0 0,1 0 0 0 0,-1 0-1 0 0,0 0 1 0 0,0 0 0 0 0,0 0 0 0 0,-5 1-1 0 0,-5 5-3446 0 0,17 0-142 0 0,-2-5 3444 0 0,1 0 1 0 0,-1 0 0 0 0,0 0 0 0 0,1-1-1 0 0,-1 1 1 0 0,0-1 0 0 0,1 1-1 0 0,-1-1 1 0 0,4 0 0 0 0,5-1 158 0 0,0-1 0 0 0,-1-1 0 0 0,1 1 0 0 0,15-7 1 0 0,17-5 3409 0 0,-38 13-2159 0 0,0 0-1 0 0,1 0 1 0 0,-1 1-1 0 0,1-1 1 0 0,-1 1-1 0 0,6 1 1 0 0,-10-1-872 0 0,0 0 1 0 0,0 1-1 0 0,0-1 1 0 0,0 0-1 0 0,0 1 1 0 0,0-1-1 0 0,0 1 1 0 0,0-1-1 0 0,0 1 1 0 0,0 0-1 0 0,0-1 1 0 0,0 1-1 0 0,0 0 1 0 0,-1 0-1 0 0,1 0 1 0 0,0-1-1 0 0,0 1 1 0 0,-1 0-1 0 0,1 0 1 0 0,-1 0-1 0 0,1 0 1 0 0,-1 0-1 0 0,1 0 1 0 0,-1 0-1 0 0,1 1 1 0 0,-1-1-1 0 0,0 0 1 0 0,0 0-1 0 0,0 0 1 0 0,0 0-1 0 0,1 0 1 0 0,-2 0-1 0 0,1 1 1 0 0,0 1-1 0 0,-8 50 816 0 0,3-27-741 0 0,4-17-245 0 0,0-5-28 0 0,1 0 1 0 0,-1 1 0 0 0,1-1 0 0 0,0 0-1 0 0,1 0 1 0 0,-1 1 0 0 0,1-1 0 0 0,0 0-1 0 0,0 0 1 0 0,2 7 0 0 0,0-11 0 0 0,-1-1 0 0 0,1 1 0 0 0,-1-1 0 0 0,1 1 0 0 0,-1-1 0 0 0,1 0 0 0 0,-1 0 0 0 0,1 0 1 0 0,-1 0-1 0 0,0-1 0 0 0,1 1 0 0 0,2-3 0 0 0,3-1-32 0 0,43-11-1327 0 0,-8 4-4499 0 0,-38 10 4409 0 0,0 0-1 0 0,0-1 1 0 0,-1 1-1 0 0,1-1 1 0 0,-1 0-1 0 0,6-5 1 0 0,1 0-2378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27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53 6825 0 0,'-1'-2'535'0'0,"-1"1"-1"0"0,0 0 0 0 0,0 0 1 0 0,0 0-1 0 0,1 0 1 0 0,-1 0-1 0 0,0 0 0 0 0,0 0 1 0 0,-1 0-1 0 0,1 1 0 0 0,0-1 1 0 0,0 1-1 0 0,0 0 0 0 0,0 0 1 0 0,0-1-1 0 0,0 1 0 0 0,-1 1 1 0 0,1-1-1 0 0,0 0 0 0 0,0 0 1 0 0,0 1-1 0 0,-4 1 0 0 0,2 0-231 0 0,0 0 0 0 0,1 0-1 0 0,-1 0 1 0 0,1 1 0 0 0,0 0 0 0 0,0-1-1 0 0,0 1 1 0 0,0 0 0 0 0,0 1-1 0 0,1-1 1 0 0,-4 5 0 0 0,-1 3-287 0 0,1 1 0 0 0,0-1 0 0 0,1 2 0 0 0,0-1 0 0 0,1 0 0 0 0,-5 25 0 0 0,8-30-23 0 0,0 0 0 0 0,1 0 0 0 0,1 0 0 0 0,-1 1 0 0 0,1-1 1 0 0,0 0-1 0 0,0 0 0 0 0,1 0 0 0 0,5 11 0 0 0,-7-15-4 0 0,1-1-1 0 0,0 0 1 0 0,0 0-1 0 0,0 0 1 0 0,0 1-1 0 0,0-1 1 0 0,1 0 0 0 0,-1-1-1 0 0,1 1 1 0 0,-1 0-1 0 0,1 0 1 0 0,0-1-1 0 0,-1 1 1 0 0,1-1-1 0 0,0 1 1 0 0,0-1-1 0 0,0 0 1 0 0,0 0-1 0 0,1 0 1 0 0,-1 0-1 0 0,0 0 1 0 0,0 0-1 0 0,0 0 1 0 0,1-1 0 0 0,-1 1-1 0 0,1-1 1 0 0,-1 0-1 0 0,0 0 1 0 0,1 0-1 0 0,-1 0 1 0 0,0 0-1 0 0,5-1 1 0 0,-4 0-3 0 0,0 0 1 0 0,0-1-1 0 0,0 1 1 0 0,-1-1-1 0 0,1 0 1 0 0,0 0 0 0 0,-1 0-1 0 0,1 0 1 0 0,-1 0-1 0 0,0 0 1 0 0,0-1-1 0 0,0 1 1 0 0,0-1-1 0 0,0 1 1 0 0,-1-1-1 0 0,1 0 1 0 0,-1 0-1 0 0,1 0 1 0 0,0-3-1 0 0,4-11 41 0 0,0 0 0 0 0,3-21-1 0 0,-4 19 24 0 0,-5 18-13 0 0,0-1 1 0 0,1 0 0 0 0,-1 1 0 0 0,1-1-1 0 0,-1 0 1 0 0,1 1 0 0 0,-1-1 0 0 0,1 1-1 0 0,0-1 1 0 0,0 1 0 0 0,0-1 0 0 0,0 1-1 0 0,0 0 1 0 0,0-1 0 0 0,0 1 0 0 0,1 0-1 0 0,1-2 1 0 0,0 2 40 0 0,-1 1 1 0 0,1-1-1 0 0,0 1 0 0 0,-1 0 1 0 0,1 0-1 0 0,0-1 0 0 0,0 2 1 0 0,-1-1-1 0 0,6 1 0 0 0,-1 0-56 0 0,4-1-66 0 0,0 1 0 0 0,0-2-1 0 0,0 1 1 0 0,0-2 0 0 0,-1 1 0 0 0,1-2-1 0 0,0 1 1 0 0,11-5 0 0 0,-16 5 3 0 0,0-1 1 0 0,0 1-1 0 0,-1-1 0 0 0,1 0 1 0 0,-1-1-1 0 0,0 1 1 0 0,0-1-1 0 0,0 0 0 0 0,0 0 1 0 0,-1 0-1 0 0,0-1 0 0 0,1 0 1 0 0,-2 0-1 0 0,1 0 0 0 0,5-9 1 0 0,-9 13-26 0 0,1 0 0 0 0,-1 0 0 0 0,1 1 0 0 0,-1-1 0 0 0,0 0-1 0 0,1 0 1 0 0,-1 0 0 0 0,0 0 0 0 0,0 0 0 0 0,1 0 0 0 0,-1 0 0 0 0,0 1 0 0 0,0-1 0 0 0,0 0 0 0 0,0 0 0 0 0,0 0 0 0 0,-1 0 0 0 0,1 0 0 0 0,0 0 0 0 0,0 0 0 0 0,0 0-1 0 0,-1 0 1 0 0,1 0 0 0 0,-1 1 0 0 0,1-1 0 0 0,-1-1 0 0 0,-7 3 50 0 0,0 14 618 0 0,1 8-314 0 0,2 1-1 0 0,1-1 1 0 0,0 1 0 0 0,2 0-1 0 0,1 0 1 0 0,1 1-1 0 0,4 38 1 0 0,-4-62-311 0 0,0 1 1 0 0,1-1-1 0 0,-1 1 0 0 0,0-1 1 0 0,0 1-1 0 0,1-1 0 0 0,-1 0 1 0 0,1 1-1 0 0,0-1 1 0 0,-1 1-1 0 0,1-1 0 0 0,0 0 1 0 0,0 0-1 0 0,0 1 0 0 0,0-1 1 0 0,0 0-1 0 0,0 0 1 0 0,0 0-1 0 0,0 0 0 0 0,2 1 1 0 0,-2-2-122 0 0,0 0 0 0 0,0 0 1 0 0,0 0-1 0 0,0 0 0 0 0,0 0 0 0 0,0 0 1 0 0,0 0-1 0 0,0-1 0 0 0,0 1 1 0 0,0 0-1 0 0,0-1 0 0 0,0 1 0 0 0,0-1 1 0 0,0 1-1 0 0,0-1 0 0 0,-1 1 0 0 0,1-1 1 0 0,0 0-1 0 0,0 1 0 0 0,-1-1 1 0 0,1 0-1 0 0,0 0 0 0 0,-1 1 0 0 0,1-1 1 0 0,0 0-1 0 0,-1 0 0 0 0,1 0 1 0 0,-1 0-1 0 0,0 0 0 0 0,1-1 0 0 0,41-78-9247 0 0,-5-5 4432 0 0,-9 19 4534 0 0,-24 54-1156 0 0,2-4 3387 0 0,8-15 14738 0 0,-17 52-13829 0 0,-7 35-1291 0 0,-13 94-166 0 0,21-128-1401 0 0,1 1-1 0 0,1 0 0 0 0,1-1 0 0 0,5 35 0 0 0,3-25-1863 0 0,-1-17-1249 0 0,3-6-4306 0 0,-2-7-245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29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19 5017 0 0,'-8'-18'6937'0'0,"8"18"-6841"0"0,0 0 1 0 0,0-1-1 0 0,0 1 0 0 0,-1 0 1 0 0,1 0-1 0 0,0 0 0 0 0,0 0 1 0 0,0 0-1 0 0,0 0 0 0 0,0 0 1 0 0,0 0-1 0 0,-1 0 0 0 0,1 0 1 0 0,0 0-1 0 0,0 0 0 0 0,0 0 1 0 0,0 0-1 0 0,0 0 0 0 0,-1 0 1 0 0,1 0-1 0 0,0 0 0 0 0,0 0 1 0 0,0 0-1 0 0,-1 1 1060 0 0,0-1-1059 0 0,1 0-1 0 0,0 1 0 0 0,0-1 1 0 0,0 0-1 0 0,0 0 0 0 0,0 0 1 0 0,0 0-1 0 0,0 0 0 0 0,0 1 1 0 0,0-1-1 0 0,0 0 0 0 0,0 0 1 0 0,0 0-1 0 0,-7 34 3689 0 0,6-27-4201 0 0,0 14 532 0 0,0 0-1 0 0,1 0 1 0 0,2 0 0 0 0,0 0-1 0 0,10 39 1 0 0,3 31-203 0 0,-15-90 42 0 0,0 0 1 0 0,0 0-1 0 0,0 0 0 0 0,0 0 0 0 0,1 0 0 0 0,-1 0 1 0 0,-1 0-1 0 0,1-1 0 0 0,0 1 0 0 0,0 0 1 0 0,0 0-1 0 0,0 0 0 0 0,-1 0 0 0 0,1 0 1 0 0,0 0-1 0 0,-1 0 0 0 0,1-1 0 0 0,-1 1 1 0 0,1 0-1 0 0,-2 1 0 0 0,2-2 7 0 0,-1 1 0 0 0,0-1 1 0 0,1 0-1 0 0,-1 0 0 0 0,0 0 0 0 0,0 1 0 0 0,1-1 1 0 0,-1 0-1 0 0,0 0 0 0 0,1 0 0 0 0,-1 0 0 0 0,0-1 0 0 0,0 1 1 0 0,1 0-1 0 0,-1 0 0 0 0,0 0 0 0 0,1 0 0 0 0,-1-1 1 0 0,0 1-1 0 0,1 0 0 0 0,-2-1 0 0 0,-39-30-1008 0 0,28 20 967 0 0,9 8 23 0 0,-15-10-109 0 0,-33-19 0 0 0,47 30 172 0 0,0 0 1 0 0,0-1-1 0 0,0 1 0 0 0,0 1 0 0 0,0-1 0 0 0,0 1 1 0 0,0 0-1 0 0,0 0 0 0 0,-1 0 0 0 0,1 1 0 0 0,0 0 1 0 0,-1 0-1 0 0,-6 1 0 0 0,10 0 2 0 0,0-1 0 0 0,0 1 1 0 0,1 0-1 0 0,-1-1 0 0 0,0 1 0 0 0,1 0 0 0 0,-1 0 1 0 0,0 0-1 0 0,1 0 0 0 0,-1 1 0 0 0,1-1 0 0 0,0 0 1 0 0,-1 1-1 0 0,1-1 0 0 0,0 1 0 0 0,0-1 0 0 0,0 1 1 0 0,0-1-1 0 0,-2 4 0 0 0,2 0 34 0 0,-1-1-1 0 0,1 1 1 0 0,0 0-1 0 0,0-1 1 0 0,0 1 0 0 0,0 0-1 0 0,1 9 1 0 0,1-3 62 0 0,0-1 1 0 0,0 1-1 0 0,1 0 1 0 0,0-1-1 0 0,1 1 1 0 0,6 15-1 0 0,-6-20-48 0 0,1-1 0 0 0,0 1 1 0 0,-1-1-1 0 0,2 0 0 0 0,-1-1 0 0 0,0 1 0 0 0,1-1 1 0 0,0 0-1 0 0,0 0 0 0 0,0 0 0 0 0,1-1 0 0 0,-1 1 1 0 0,1-1-1 0 0,0-1 0 0 0,0 1 0 0 0,12 3 0 0 0,-13-5-181 0 0,1 1 0 0 0,0-1 0 0 0,-1 0-1 0 0,1 0 1 0 0,0-1 0 0 0,0 1 0 0 0,0-1-1 0 0,0 0 1 0 0,-1-1 0 0 0,1 0 0 0 0,0 0-1 0 0,0 0 1 0 0,-1 0 0 0 0,1-1 0 0 0,-1 0-1 0 0,1 0 1 0 0,-1-1 0 0 0,8-4 0 0 0,-4 0-1352 0 0,-1-1 1 0 0,0 1-1 0 0,-1-2 0 0 0,0 1 1 0 0,0-1-1 0 0,-1 0 1 0 0,7-12-1 0 0,9-13-362 0 0,-24 52 1613 0 0,2-17 882 0 0,-1 1 0 0 0,1-1 0 0 0,-1 1 0 0 0,1-1 0 0 0,-1 1 0 0 0,0 12 11581 0 0,47-4-11604 0 0,-36-8-584 0 0,19 3 73 0 0,36 1 0 0 0,-58-6-83 0 0,0 0 0 0 0,0 0 0 0 0,0 0 0 0 0,-1-1 0 0 0,1 0-1 0 0,0 0 1 0 0,0-1 0 0 0,-1 0 0 0 0,1 0 0 0 0,-1-1 0 0 0,8-4 0 0 0,-12 7-42 0 0,-1-1 1 0 0,1 0 0 0 0,-1 0-1 0 0,1-1 1 0 0,-1 1 0 0 0,1 0 0 0 0,-1 0-1 0 0,0-1 1 0 0,0 1 0 0 0,0-1 0 0 0,0 1-1 0 0,0-1 1 0 0,0 1 0 0 0,0-1 0 0 0,0 0-1 0 0,-1 1 1 0 0,1-1 0 0 0,-1 0 0 0 0,1 0-1 0 0,-1 1 1 0 0,0-1 0 0 0,1 0 0 0 0,-1 0-1 0 0,0 0 1 0 0,0 1 0 0 0,0-1-1 0 0,-1 0 1 0 0,1 0 0 0 0,0 0 0 0 0,-1 1-1 0 0,1-1 1 0 0,-1 0 0 0 0,1 0 0 0 0,-1 1-1 0 0,0-1 1 0 0,0 0 0 0 0,0 1 0 0 0,0-1-1 0 0,-1-1 1 0 0,0 0-18 0 0,-1 0 0 0 0,1 0 1 0 0,-1 0-1 0 0,0 0 0 0 0,0 1 0 0 0,0-1 0 0 0,0 1 0 0 0,-1-1 1 0 0,1 1-1 0 0,0 0 0 0 0,-1 1 0 0 0,0-1 0 0 0,1 0 0 0 0,-1 1 1 0 0,0 0-1 0 0,0 0 0 0 0,-5-1 0 0 0,3 2 28 0 0,0 1 0 0 0,1-1 0 0 0,-1 1 0 0 0,0 0 0 0 0,1 0 0 0 0,-1 1 0 0 0,1 0 0 0 0,0 0 0 0 0,-1 0 0 0 0,1 1 0 0 0,0-1 0 0 0,0 1-1 0 0,0 0 1 0 0,1 1 0 0 0,-1-1 0 0 0,1 1 0 0 0,0 0 0 0 0,0 0 0 0 0,0 0 0 0 0,0 1 0 0 0,1-1 0 0 0,0 1 0 0 0,0 0 0 0 0,0 0 0 0 0,0 0 0 0 0,1 0 0 0 0,0 0 0 0 0,0 1 0 0 0,0-1 0 0 0,1 1 0 0 0,0-1 0 0 0,0 1-1 0 0,0 0 1 0 0,1-1 0 0 0,0 1 0 0 0,0 0 0 0 0,0-1 0 0 0,1 1 0 0 0,-1 0 0 0 0,2-1 0 0 0,-1 1 0 0 0,0-1 0 0 0,1 1 0 0 0,3 5 0 0 0,-3-7 9 0 0,0 0 0 0 0,0 0 1 0 0,0 0-1 0 0,1 0 0 0 0,0 0 1 0 0,-1-1-1 0 0,1 0 0 0 0,1 1 0 0 0,-1-1 1 0 0,0 0-1 0 0,1 0 0 0 0,0-1 0 0 0,-1 1 1 0 0,1-1-1 0 0,0 0 0 0 0,1 0 1 0 0,-1 0-1 0 0,0 0 0 0 0,0-1 0 0 0,1 0 1 0 0,-1 0-1 0 0,1 0 0 0 0,-1 0 0 0 0,6 0 1 0 0,-4-1-304 0 0,1 0 1 0 0,0 0-1 0 0,0-1 0 0 0,0 0 1 0 0,0 0-1 0 0,10-4 1 0 0,-10 3-891 0 0,-1 0 0 0 0,0-1-1 0 0,0 0 1 0 0,0 0 0 0 0,0-1 0 0 0,9-6 0 0 0,6-7-5741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29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10978 0 0,'-2'101'10211'0'0,"1"26"-6817"0"0,1-88-3987 0 0,3 0 0 0 0,13 69 0 0 0,-12-93 538 0 0,4-4-5353 0 0,-1-15-506 0 0,0-14 2091 0 0,5-21-955 0 0,-5 15 2536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29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0 288 3353 0 0,'6'-27'5718'0'0,"-1"0"1"0"0,1-35 0 0 0,-9-17-3444 0 0,1 33-3306 0 0,2 42 536 0 0,0 1 1 0 0,1 0-1 0 0,-1-1 0 0 0,1 1 0 0 0,0 0 0 0 0,-1 0 0 0 0,1-1 1 0 0,1 1-1 0 0,-1 0 0 0 0,0 0 0 0 0,4-5 0 0 0,-5 8 413 0 0,0 0-1 0 0,0 0 1 0 0,0 0-1 0 0,0 0 1 0 0,0 0 0 0 0,0 0-1 0 0,0-1 1 0 0,0 1-1 0 0,0 0 1 0 0,0 0-1 0 0,0 0 1 0 0,0 0-1 0 0,0 0 1 0 0,1-1-578 0 0,-1 1 578 0 0,0 0-1 0 0,0 0 1 0 0,1 0-1 0 0,-1 0 1 0 0,0 0-1 0 0,0 0 1 0 0,0 0-1 0 0,0 0 1 0 0,0 0-1 0 0,0 0 1 0 0,1 0-1 0 0,-1 0 1 0 0,0 0-1 0 0,0 0 1 0 0,0 0-1 0 0,0 0 1 0 0,0 0-1 0 0,0 0 1 0 0,1 0 0 0 0,-1 0-1 0 0,0 0 1 0 0,0 0-1 0 0,0 0 1 0 0,0 0-1 0 0,0 0 1 0 0,0 0-1 0 0,0 1 1 0 0,1-1-578 0 0,-1 0 577 0 0,0 1 1 0 0,0-1 0 0 0,0 0-1 0 0,0 0 1 0 0,0 0-1 0 0,2 14-2827 0 0,-4 16-295 0 0,-1-3 215 0 0</inkml:trace>
  <inkml:trace contextRef="#ctx0" brushRef="#br0" timeOffset="1">34 307 5089 0 0,'0'47'8754'0'0,"-1"16"-3106"0"0,7 28-3352 0 0,-2-75-1285 0 0,3-11-5093 0 0,-6-6 3554 0 0,0 1 1 0 0,0-1-1 0 0,0 1 0 0 0,0-1 0 0 0,-1 0 0 0 0,1 1 0 0 0,0-1 0 0 0,-1 0 0 0 0,1 0 0 0 0,0 0 0 0 0,-1 1 0 0 0,1-1 0 0 0,-1 0 0 0 0,1 0 0 0 0,-1 0 0 0 0,1 0 0 0 0,-1 0 0 0 0,0 0 0 0 0,1 0 0 0 0,-1 0 0 0 0,0 0 0 0 0,0-2 0 0 0,4-9-3933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23 300 4785 0 0,'-10'4'12644'0'0,"9"-5"-12363"0"0,-5-14 4058 0 0,0-23-3179 0 0,6 7-919 0 0,3-76 52 0 0,-2 95-294 0 0,0 1 1 0 0,1 0 0 0 0,0 0-1 0 0,1 0 1 0 0,0 0-1 0 0,1 0 1 0 0,5-10 0 0 0,-8 20-8 0 0,-1 0 0 0 0,0 1 0 0 0,1-1 0 0 0,-1 0 0 0 0,0 1 0 0 0,1-1 0 0 0,-1 0 1 0 0,1 1-1 0 0,-1-1 0 0 0,1 1 0 0 0,-1-1 0 0 0,1 1 0 0 0,0-1 0 0 0,-1 1 0 0 0,1-1 0 0 0,-1 1 0 0 0,1-1 0 0 0,0 1 1 0 0,0 0-1 0 0,-1-1 0 0 0,1 1 0 0 0,0 0 0 0 0,0 0 0 0 0,-1 0 0 0 0,1-1 0 0 0,0 1 0 0 0,0 0 0 0 0,-1 0 1 0 0,1 0-1 0 0,0 0 0 0 0,1 1 0 0 0,0-1-15 0 0,0 1-1 0 0,-1 0 1 0 0,1 0 0 0 0,0 0 0 0 0,0 1 0 0 0,-1-1 0 0 0,1 0 0 0 0,-1 1-1 0 0,1-1 1 0 0,-1 1 0 0 0,3 2 0 0 0,2 6-53 0 0,0-1 0 0 0,0 1 0 0 0,6 15 0 0 0,-6-7 46 0 0,0 1-1 0 0,5 34 1 0 0,-7-33 28 0 0,0 0 0 0 0,10 26 0 0 0,-14-46-4 0 0,0 0 1 0 0,0 0 0 0 0,0 1 0 0 0,0-1 0 0 0,0 0-1 0 0,0 0 1 0 0,0 1 0 0 0,0-1 0 0 0,0 0 0 0 0,0 0 0 0 0,0 1-1 0 0,0-1 1 0 0,0 0 0 0 0,0 0 0 0 0,0 0 0 0 0,1 1-1 0 0,-1-1 1 0 0,0 0 0 0 0,0 0 0 0 0,0 0 0 0 0,0 1 0 0 0,0-1-1 0 0,1 0 1 0 0,-1 0 0 0 0,0 0 0 0 0,0 0 0 0 0,0 1-1 0 0,0-1 1 0 0,1 0 0 0 0,-1 0 0 0 0,0 0 0 0 0,0 0-1 0 0,0 0 1 0 0,1 0 0 0 0,-1 0 0 0 0,0 0 0 0 0,0 0 0 0 0,1 0-1 0 0,-1 0 1 0 0,0 0 0 0 0,0 0 0 0 0,1 0 0 0 0,-1 0-1 0 0,0 0 1 0 0,0 0 0 0 0,0 0 0 0 0,1 0 0 0 0,-1 0 0 0 0,0 0-1 0 0,0 0 1 0 0,1 0 0 0 0,-1 0 0 0 0,6-16-94 0 0,0-23 131 0 0,-4 15-46 0 0,4-37 729 0 0,-5 56-639 0 0,0 1 1 0 0,0-1-1 0 0,0 1 0 0 0,1-1 0 0 0,0 1 0 0 0,0 0 0 0 0,0 0 1 0 0,0-1-1 0 0,1 1 0 0 0,2-4 0 0 0,-4 8-71 0 0,-1 0-1 0 0,0-1 1 0 0,1 1-1 0 0,-1 0 1 0 0,0-1 0 0 0,0 1-1 0 0,1 0 1 0 0,-1-1-1 0 0,0 1 1 0 0,1 0-1 0 0,-1 0 1 0 0,1 0 0 0 0,-1-1-1 0 0,0 1 1 0 0,1 0-1 0 0,-1 0 1 0 0,1 0 0 0 0,-1 0-1 0 0,0 0 1 0 0,1 0-1 0 0,-1 0 1 0 0,1 0-1 0 0,-1 0 1 0 0,1 0 0 0 0,-1 0-1 0 0,0 0 1 0 0,1 0-1 0 0,-1 0 1 0 0,1 0-1 0 0,-1 0 1 0 0,0 0 0 0 0,1 1-1 0 0,-1-1 1 0 0,1 0-1 0 0,0 1 1 0 0,11 15 53 0 0,3 29-49 0 0,-15-43-2 0 0,10 41-125 0 0,-2 0 1 0 0,2 71 0 0 0,-10-114 50 0 0,1 0 1 0 0,-1 0-1 0 0,0 0 0 0 0,0 0 1 0 0,0 0-1 0 0,0 0 1 0 0,0 0-1 0 0,0 0 1 0 0,0 0-1 0 0,0 0 0 0 0,1 0 1 0 0,-1 0-1 0 0,0 0 1 0 0,0 0-1 0 0,0 0 0 0 0,0 0 1 0 0,0 0-1 0 0,0 0 1 0 0,0 0-1 0 0,0 0 1 0 0,0 0-1 0 0,1 0 0 0 0,-1 1 1 0 0,0-1-1 0 0,0 0 1 0 0,1 1-933 0 0,-1-1 932 0 0,0 0 1 0 0,0 0-1 0 0,0 0 1 0 0,0 0-1 0 0,0 0 1 0 0,0 0-1 0 0,0 1 0 0 0,6-18-4026 0 0,3-23-4795 0 0,-7 26 4089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0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12 137 4753 0 0,'-8'-32'8908'0'0,"5"-4"-4575"0"0,2 31-4260 0 0,1 1 1 0 0,1-1-1 0 0,-1 1 1 0 0,1-1-1 0 0,-1 1 0 0 0,1 0 1 0 0,0-1-1 0 0,1 1 0 0 0,-1 0 1 0 0,1 0-1 0 0,0 0 1 0 0,0 0-1 0 0,4-6 0 0 0,-6 10-143 0 0,0 0 0 0 0,0 0 0 0 0,0 0 0 0 0,0 0 0 0 0,0 0 0 0 0,0 0 0 0 0,0-1 0 0 0,0 1 0 0 0,0 0 0 0 0,0 0 0 0 0,0 0 0 0 0,0 0 0 0 0,0 0 0 0 0,0 0 0 0 0,1 0 0 0 0,-1 0 0 0 0,0 0 0 0 0,0-1 0 0 0,0 1 0 0 0,0 0-1 0 0,0 0 1 0 0,0 0 0 0 0,0 0 0 0 0,0 0 0 0 0,0 0 0 0 0,1 0 0 0 0,-1 0 0 0 0,0 0 0 0 0,0 0 0 0 0,0 0 0 0 0,0 0 0 0 0,0 0 0 0 0,0 0 0 0 0,0 0 0 0 0,1 0 0 0 0,-1 0 0 0 0,0 0 0 0 0,0 0 0 0 0,0 0 0 0 0,0 0 0 0 0,0 0 0 0 0,0 0 0 0 0,0 0 0 0 0,1 0-1 0 0,-1 0 1 0 0,0 0 0 0 0,0 0 0 0 0,0 0 0 0 0,0 1 0 0 0,0-1 0 0 0,0 0 0 0 0,0 0 0 0 0,0 0 0 0 0,0 0 0 0 0,0 0 0 0 0,0 0 0 0 0,1 0 0 0 0,-1 0 0 0 0,0 0 0 0 0,0 1 0 0 0,0-1 0 0 0,0 0 0 0 0,1 12-4155 0 0,-4 12-1955 0 0,1-8 3120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1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3481 0 0,'-7'54'10410'0'0,"6"6"-5652"0"0,2-44-5144 0 0,0-1 1 0 0,1 1-1 0 0,0 0 1 0 0,1 0-1 0 0,6 16 0 0 0</inkml:trace>
  <inkml:trace contextRef="#ctx0" brushRef="#br0" timeOffset="1">123 75 7714 0 0,'-1'1'433'0'0,"0"0"1"0"0,0 0 0 0 0,0 0-1 0 0,0 0 1 0 0,0 0 0 0 0,0 0-1 0 0,1 0 1 0 0,-1 0 0 0 0,0 1-1 0 0,1-1 1 0 0,-1 0 0 0 0,1 0-1 0 0,-1 1 1 0 0,1-1 0 0 0,-1 3-1 0 0,1-4-306 0 0,0 1-1 0 0,0 0 1 0 0,1-1 0 0 0,-1 1-1 0 0,0-1 1 0 0,0 1 0 0 0,0-1-1 0 0,1 1 1 0 0,-1-1 0 0 0,0 1-1 0 0,1-1 1 0 0,-1 1-1 0 0,1-1 1 0 0,-1 1 0 0 0,0-1-1 0 0,1 1 1 0 0,-1-1 0 0 0,1 0-1 0 0,-1 1 1 0 0,1-1-1 0 0,-1 0 1 0 0,1 1 0 0 0,0-1-1 0 0,0 0 1 0 0,6 2 13 0 0,0 0-1 0 0,-1-1 1 0 0,1 0 0 0 0,0 0-1 0 0,7 0 1 0 0,0 0 80 0 0,155 24-2102 0 0,-169-25 1737 0 0,0-1 0 0 0,0 1-1 0 0,-1 0 1 0 0,1-1 0 0 0,0 1-1 0 0,0 0 1 0 0,0-1 0 0 0,0 1-1 0 0,-1 0 1 0 0,1-1 0 0 0,0 1-1 0 0,0 0 1 0 0,0-1 0 0 0,0 1-1 0 0,0-1 1 0 0,0 1 0 0 0,0 0-1 0 0,0-1 1 0 0,0 1 0 0 0,0 0-1 0 0,0-1 1 0 0,0 1 0 0 0,0-1-1 0 0,0 1 1 0 0,1 0 0 0 0,-1-1 0 0 0,0 1-1 0 0,0 0 1 0 0,0-1 0 0 0,0 1-1 0 0,1 0 1 0 0,-1-1 0 0 0,0 1-1 0 0,0 0 1 0 0,1 0 0 0 0,-1-1-1 0 0,0 1 1 0 0,0 0 0 0 0,1 0-1 0 0,-1-1 1 0 0,0 1 0 0 0,1 0-1 0 0,-1 0 1 0 0,0 0 0 0 0,1 0-1 0 0,-1 0 1 0 0,1-1 0 0 0,-1 1-1 0 0,0 0 1 0 0,1 0 0 0 0,-1 0-1 0 0,0 0 1 0 0,1 0 0 0 0,-1 0-1 0 0,1 0 1 0 0,-1 0 0 0 0,0 0-1 0 0,1 0 1 0 0,-1 1 0 0 0,0-1-1 0 0,1 0 1 0 0,-1 0 0 0 0,0 0-1 0 0,1 0 1 0 0,-1 0 0 0 0,0 1-1 0 0,1-1 1 0 0,-1 0 0 0 0,-3-10-4349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1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12219 0 0,'-17'28'8539'0'0,"7"6"-4908"0"0,5 40-3119 0 0,4-46 102 0 0,-7 52-654 0 0,1-16 609 0 0,5-21-2955 0 0,2-9-2700 0 0,3 0-3840 0 0,-1-26 2841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5249 0 0,'2'-2'619'0'0,"1"-1"1"0"0,0 1-1 0 0,0 0 1 0 0,0 0-1 0 0,0 0 0 0 0,0 0 1 0 0,1 0-1 0 0,6-2 0 0 0,-8 4-270 0 0,0-1-1 0 0,0 1 0 0 0,0 0 1 0 0,0 0-1 0 0,-1 0 0 0 0,1 0 1 0 0,0 1-1 0 0,0-1 0 0 0,0 1 0 0 0,0-1 1 0 0,0 1-1 0 0,0-1 0 0 0,0 1 1 0 0,-1 0-1 0 0,1 0 0 0 0,0 0 0 0 0,-1 0 1 0 0,3 1-1 0 0,-1 1-341 0 0,1-1-1 0 0,0 1 1 0 0,-1-1-1 0 0,1 0 1 0 0,0-1-1 0 0,0 1 1 0 0,0-1-1 0 0,0 1 1 0 0,0-1-1 0 0,1 0 1 0 0,-1-1-1 0 0,0 1 1 0 0,0-1-1 0 0,1 0 1 0 0,-1 0-1 0 0,0 0 1 0 0,0-1-1 0 0,1 1 1 0 0,-1-1-1 0 0,0 0 1 0 0,0 0-1 0 0,0 0 1 0 0,0-1-1 0 0,0 0 1 0 0,0 0-1 0 0,0 0 1 0 0,0 0-1 0 0,-1 0 0 0 0,1-1 1 0 0,-1 1-1 0 0,0-1 1 0 0,0 0-1 0 0,0 0 1 0 0,0 0-1 0 0,0-1 1 0 0,0 1-1 0 0,-1-1 1 0 0,0 1-1 0 0,0-1 1 0 0,0 0-1 0 0,0 0 1 0 0,0 0-1 0 0,-1 0 1 0 0,0 0-1 0 0,0 0 1 0 0,1-8-1 0 0,-1 3-54 0 0,-1 0 0 0 0,-1 0 0 0 0,1 0 0 0 0,-1 0 0 0 0,-1 0 0 0 0,0 0 0 0 0,0 0 0 0 0,-6-13 0 0 0,7 19 67 0 0,0 0 0 0 0,0 0 0 0 0,0 0 0 0 0,-1 0-1 0 0,0 0 1 0 0,1 1 0 0 0,-1-1 0 0 0,0 1 0 0 0,0-1 0 0 0,-1 1 0 0 0,1 0 0 0 0,0-1-1 0 0,-1 1 1 0 0,0 0 0 0 0,1 1 0 0 0,-1-1 0 0 0,0 0 0 0 0,0 1 0 0 0,0 0 0 0 0,0-1-1 0 0,0 1 1 0 0,0 0 0 0 0,0 1 0 0 0,0-1 0 0 0,0 0 0 0 0,0 1 0 0 0,-5 0-1 0 0,7 0 48 0 0,-1 0-1 0 0,0 0 0 0 0,0 1 0 0 0,0-1 0 0 0,1 1 0 0 0,-1-1 0 0 0,0 1 0 0 0,0 0 0 0 0,1-1 0 0 0,-1 1 0 0 0,1 0 1 0 0,-1 0-1 0 0,1 0 0 0 0,-1 0 0 0 0,1 1 0 0 0,-1-1 0 0 0,1 0 0 0 0,0 1 0 0 0,-2 1 0 0 0,1 0 108 0 0,0 1 0 0 0,0 0 0 0 0,0 0 0 0 0,0 0 0 0 0,1 0 0 0 0,-1 0 0 0 0,0 9 0 0 0,0-1 202 0 0,1-1 0 0 0,0 1 0 0 0,1 0 0 0 0,0 0 0 0 0,2 13 0 0 0,1-8-115 0 0,0-1 1 0 0,1 0-1 0 0,1 0 0 0 0,8 19 1 0 0,-12-31-255 0 0,1 0 0 0 0,-1-1 0 0 0,1 1 0 0 0,0-1 0 0 0,0 1 0 0 0,0-1 0 0 0,0 0 0 0 0,1 0 0 0 0,0 0 0 0 0,-1 0 0 0 0,1 0 0 0 0,0-1 1 0 0,0 1-1 0 0,0-1 0 0 0,1 0 0 0 0,-1 0 0 0 0,1 0 0 0 0,-1 0 0 0 0,1 0 0 0 0,-1-1 0 0 0,1 0 0 0 0,0 1 0 0 0,5-1 0 0 0,-7-1-119 0 0,1 0 0 0 0,-1 0 0 0 0,1-1 0 0 0,-1 0-1 0 0,0 1 1 0 0,1-1 0 0 0,-1 0 0 0 0,0 0 0 0 0,0 0 0 0 0,1 0-1 0 0,-1-1 1 0 0,0 1 0 0 0,0-1 0 0 0,0 1 0 0 0,0-1 0 0 0,-1 0 0 0 0,1 1-1 0 0,0-1 1 0 0,-1 0 0 0 0,1 0 0 0 0,1-3 0 0 0,4-7-1733 0 0,0 1 0 0 0,8-22 0 0 0,-11 22 641 0 0,34-79-6804 0 0,2-6 15408 0 0,-45 103-2218 0 0,4-6-4812 0 0,1 1 0 0 0,-1-1 0 0 0,0 1 0 0 0,0 0 0 0 0,1-1 0 0 0,-1 1 0 0 0,1 0 0 0 0,0 0 0 0 0,-1-1 0 0 0,1 1 0 0 0,0 3 0 0 0,5 29 76 0 0,1 0 0 0 0,16 53 1 0 0,-3-16-386 0 0,0 3 27 0 0,-19-74-89 0 0,0 1 0 0 0,0-1 0 0 0,0 0 0 0 0,0 0 0 0 0,0 0 0 0 0,0 0 0 0 0,0 0 0 0 0,0 1 0 0 0,0-1 0 0 0,0 0 0 0 0,0 0 0 0 0,0 0 0 0 0,0 0 0 0 0,0 0 0 0 0,0 0 0 0 0,0 0 0 0 0,0 1 0 0 0,0-1 0 0 0,1 0 0 0 0,-1 0 0 0 0,0 0 0 0 0,0 0 0 0 0,0 0 0 0 0,0 0 0 0 0,0 0 0 0 0,0 0 0 0 0,0 0 0 0 0,1 0 0 0 0,-1 1 0 0 0,0-1 1 0 0,0 0-1 0 0,0 0 0 0 0,0 0 0 0 0,0 0 0 0 0,0 0 0 0 0,1 0 0 0 0,-1 0 0 0 0,0 0 0 0 0,0 0 0 0 0,0 0 0 0 0,0 0 0 0 0,0 0 0 0 0,0 0 0 0 0,1 0 0 0 0,-1 0 0 0 0,0 0 0 0 0,0 0 0 0 0,0-1 0 0 0,0 1 0 0 0,0 0 0 0 0,0 0 0 0 0,1 0 0 0 0,-1 0 0 0 0,0 0 0 0 0,0 0 0 0 0,0 0 0 0 0,0 0 0 0 0,0 0 0 0 0,7-12-188 0 0,2-16-160 0 0,-9 28 341 0 0,10-36-254 0 0,12-40 156 0 0,-19 70 105 0 0,-1-1 1 0 0,1 1-1 0 0,1 0 1 0 0,-1-1-1 0 0,1 2 1 0 0,0-1-1 0 0,0 0 1 0 0,8-7-1 0 0,-10 12-48 0 0,-1-1 0 0 0,1 1 0 0 0,0 0-1 0 0,-1 0 1 0 0,1 0 0 0 0,0 0 0 0 0,0 0 0 0 0,0 0-1 0 0,0 0 1 0 0,0 1 0 0 0,0-1 0 0 0,0 1 0 0 0,0-1-1 0 0,0 1 1 0 0,0 0 0 0 0,0 0 0 0 0,0 0 0 0 0,0 0 0 0 0,4 1-1 0 0,14 3-7257 0 0,-16-4 5197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3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9706 0 0,'18'6'8199'0'0,"28"31"-7423"0"0,-45-36-488 0 0,7 6-326 0 0,0 0 1 0 0,-1 1-1 0 0,0 0 0 0 0,0 0 0 0 0,-1 1 0 0 0,0 0 0 0 0,-1 0 0 0 0,0 0 0 0 0,0 0 1 0 0,4 12-1 0 0,-7-14 9 0 0,-1 0 0 0 0,1-1 0 0 0,-1 1 0 0 0,-1 0 0 0 0,1 0 0 0 0,-1 0 0 0 0,0 0 0 0 0,-1 0 0 0 0,1 0 0 0 0,-1-1 0 0 0,-1 1 0 0 0,1 0 0 0 0,-1-1 0 0 0,-1 1 0 0 0,1-1 0 0 0,-5 9 0 0 0,0-2 163 0 0,0-2-1 0 0,-16 23 1 0 0,19-30-86 0 0,1 0 1 0 0,-1 0-1 0 0,0 0 0 0 0,0-1 0 0 0,0 1 0 0 0,0-1 0 0 0,0 0 0 0 0,-1 0 0 0 0,0-1 1 0 0,-8 4-1 0 0,4-5 279 0 0,10-6-339 0 0,14-7-255 0 0,-8 9 148 0 0,0 0 0 0 0,0 1 0 0 0,1 0 0 0 0,-1 1 0 0 0,1 0 0 0 0,-1 0 0 0 0,1 0 0 0 0,-1 1 0 0 0,12 1 0 0 0,10 2-1815 0 0,33 8-1 0 0,-38-6-1739 0 0,46 4-1 0 0,-31-9-772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24 4841 0 0,'-6'-3'1272'0'0,"-1"0"1"0"0,1 0-1 0 0,-1 0 1 0 0,0 1-1 0 0,0 0 0 0 0,0 1 1 0 0,-1-1-1 0 0,1 1 1 0 0,-12 0-1 0 0,30 0-1085 0 0,0 0-1 0 0,0 1 0 0 0,0 0 1 0 0,0 1-1 0 0,-1 0 1 0 0,1 0-1 0 0,0 1 0 0 0,0 1 1 0 0,-1 0-1 0 0,1 0 1 0 0,-1 1-1 0 0,0 0 0 0 0,18 11 1 0 0,-22-11-259 0 0,0-1 0 0 0,0 1 0 0 0,-1 0 0 0 0,0 0 1 0 0,0 0-1 0 0,0 1 0 0 0,0 0 0 0 0,-1 0 0 0 0,0 0 0 0 0,0 0 0 0 0,0 1 1 0 0,0-1-1 0 0,-1 1 0 0 0,0 0 0 0 0,0 0 0 0 0,-1 1 0 0 0,0-1 0 0 0,0 0 1 0 0,0 1-1 0 0,-1-1 0 0 0,0 1 0 0 0,0 0 0 0 0,0-1 0 0 0,-1 1 0 0 0,-1 8 1 0 0,-1-3-180 0 0,0 1 0 0 0,-2 0 0 0 0,1-1 1 0 0,-1 0-1 0 0,-1 1 0 0 0,0-2 1 0 0,-1 1-1 0 0,-13 19 0 0 0,19-30 272 0 0,-1-1-1 0 0,1 0 1 0 0,0 0-1 0 0,0 0 1 0 0,-1 0-1 0 0,1 1 1 0 0,0-1-1 0 0,0 0 1 0 0,-1 0 0 0 0,1 0-1 0 0,0 1 1 0 0,0-1-1 0 0,0 0 1 0 0,0 0-1 0 0,-1 1 1 0 0,1-1-1 0 0,0 0 1 0 0,0 0-1 0 0,0 1 1 0 0,0-1 0 0 0,0 0-1 0 0,0 1 1 0 0,0-1-1 0 0,0 0 1 0 0,0 0-1 0 0,0 1 1 0 0,0-1-1 0 0,0 0 1 0 0,0 1-1 0 0,0-1 1 0 0,0 0 0 0 0,0 1-1 0 0,0-1 1 0 0,0 0-1 0 0,0 0 1 0 0,0 1-1 0 0,0-1 1 0 0,0 0-1 0 0,1 0 1 0 0,-1 1-1 0 0,0-1 1 0 0,0 0 0 0 0,14-4 486 0 0,3-2-399 0 0,5 3-430 0 0,0 1 0 0 0,28 2-1 0 0,-35 1-523 0 0,0-1-1 0 0,1-1 0 0 0,-1 0 1 0 0,0-1-1 0 0,0 0 0 0 0,26-8 1 0 0,-38 8 805 0 0,0 0 1 0 0,-1 1-1 0 0,1-1 1 0 0,-1 0-1 0 0,0 0 1 0 0,0 0-1 0 0,1 0 1 0 0,-1 0-1 0 0,-1-1 1 0 0,1 1-1 0 0,0-1 1 0 0,0 1 0 0 0,-1-1-1 0 0,0 0 1 0 0,1 0-1 0 0,-1 1 1 0 0,0-1-1 0 0,1-6 1 0 0,-1 3 354 0 0,0 1-1 0 0,0-1 1 0 0,0 1 0 0 0,0-1 0 0 0,-1 1 0 0 0,0-1 0 0 0,-1 1 0 0 0,1-1 0 0 0,-6-4 5046 0 0,1 27-4043 0 0,-3 21-1131 0 0,6-12-206 0 0,1 0 0 0 0,1 0 1 0 0,7 50-1 0 0,-5-65-1104 0 0,0 0 1 0 0,1 0-1 0 0,7 15 1 0 0,5-4-3666 0 0,-14-21 4616 0 0,-1-1 1 0 0,1 1-1 0 0,0-1 0 0 0,-1 1 0 0 0,1-1 1 0 0,0 0-1 0 0,0 1 0 0 0,-1-1 0 0 0,1 0 1 0 0,0 0-1 0 0,0 1 0 0 0,-1-1 0 0 0,1 0 1 0 0,0 0-1 0 0,0 0 0 0 0,0 0 0 0 0,-1 0 1 0 0,1 0-1 0 0,0 0 0 0 0,0 0 0 0 0,0-1 1 0 0,-1 1-1 0 0,1 0 0 0 0,0 0 0 0 0,0-1 1 0 0,-1 1-1 0 0,1 0 0 0 0,0-1 0 0 0,-1 1 1 0 0,1-1-1 0 0,0 0 0 0 0,10-9-2872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3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 6017 0 0,'-3'12'11647'0'0,"-4"5"-5651"0"0,-6 8-3940 0 0,-9 14-3549 0 0,6-10 2433 0 0,0 3-956 0 0,4-8-366 0 0,-1-1 0 0 0,-1 0-1 0 0,-25 32 1 0 0,39-54 364 0 0,0-1 0 0 0,-1 0 0 0 0,1 0 0 0 0,0 1-1 0 0,0-1 1 0 0,0 0 0 0 0,0 0 0 0 0,0 1-1 0 0,0-1 1 0 0,-1 0 0 0 0,1 0 0 0 0,0 0 0 0 0,0 1-1 0 0,0-1 1 0 0,-1 0 0 0 0,1 0 0 0 0,0 0-1 0 0,0 0 1 0 0,0 0 0 0 0,-1 1 0 0 0,1-1 0 0 0,0 0-1 0 0,0 0 1 0 0,-1 0 0 0 0,1 0 0 0 0,0 0-1 0 0,0 0 1 0 0,-1 0 0 0 0,1 0 0 0 0,0 0 0 0 0,0 0-1 0 0,-1 0 1 0 0,1 0 0 0 0,0 0 0 0 0,0 0 0 0 0,-1 0-1 0 0,1 0 1 0 0,0 0 0 0 0,0 0 0 0 0,-1 0-1 0 0,1 0 1 0 0,0-1 0 0 0,-1 1 0 0 0,0-14-347 0 0,7-20 179 0 0,-4 30 183 0 0,0 0-1 0 0,0 0 1 0 0,0 0-1 0 0,0 1 1 0 0,0-1-1 0 0,1 1 1 0 0,-1-1-1 0 0,1 1 1 0 0,0 0-1 0 0,0 0 1 0 0,1 0-1 0 0,-1 0 1 0 0,0 0-1 0 0,1 1 1 0 0,4-3-1 0 0,-4 4 8 0 0,-1 0-1 0 0,1 0 0 0 0,0 0 1 0 0,0 1-1 0 0,0-1 0 0 0,0 1 0 0 0,0 0 1 0 0,0 0-1 0 0,0 0 0 0 0,0 1 0 0 0,0-1 1 0 0,0 1-1 0 0,0 0 0 0 0,0 0 1 0 0,0 1-1 0 0,5 2 0 0 0,33 16-111 0 0,20 9-351 0 0,-57-27-199 0 0,-1-1 0 0 0,0 0 1 0 0,1 1-1 0 0,-1-2 0 0 0,1 1 0 0 0,-1 0 0 0 0,1-1 1 0 0,0 0-1 0 0,-1 0 0 0 0,1 0 0 0 0,5-2 1 0 0,0-2-3506 0 0,-1-3-1759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3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10146 0 0,'-13'45'8421'0'0,"2"-1"-4989"0"0,4-15-3412 0 0,-1-1 0 0 0,-1 0 0 0 0,-15 31 0 0 0,17-45-205 0 0,5-9-216 0 0,0 0-1 0 0,-1 0 0 0 0,1 0 1 0 0,-1 0-1 0 0,-1 0 0 0 0,-3 4 1 0 0,3-8-1715 0 0,5-9 1351 0 0,5-9 722 0 0,-3 14 281 0 0,0 0-1 0 0,0 1 0 0 0,0-1 0 0 0,1 1 1 0 0,-1 0-1 0 0,1 0 0 0 0,-1 0 0 0 0,1 0 1 0 0,0 1-1 0 0,0 0 0 0 0,0 0 0 0 0,-1 0 0 0 0,1 0 1 0 0,7 0-1 0 0,-1-1-168 0 0,0 2 0 0 0,0-1 0 0 0,0 1 0 0 0,17 3 0 0 0,10 9-135 0 0,-16-5-1572 0 0,-1-3-3950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3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12475 0 0,'3'5'600'0'0,"1"1"1"0"0,0-1-1 0 0,0 0 1 0 0,1 0 0 0 0,-1 0-1 0 0,1-1 1 0 0,9 7-1 0 0,-9-7-455 0 0,0-1 0 0 0,1 0-1 0 0,-1-1 1 0 0,0 1-1 0 0,1-1 1 0 0,-1 0-1 0 0,1-1 1 0 0,8 2 0 0 0,-10-2-334 0 0,1-1 1 0 0,-1 0-1 0 0,0 0 1 0 0,0 0-1 0 0,0 0 1 0 0,1-1-1 0 0,-1 1 1 0 0,0-1 0 0 0,0 0-1 0 0,0 0 1 0 0,7-4-1 0 0,-7 3-263 0 0,0-1-1 0 0,0 1 1 0 0,0-1-1 0 0,-1 0 1 0 0,1 0-1 0 0,-1 0 1 0 0,0 0-1 0 0,0-1 1 0 0,0 1-1 0 0,0-1 1 0 0,-1 0-1 0 0,4-6 1 0 0,-3 4-435 0 0,-1 1-1 0 0,0 0 1 0 0,0-1 0 0 0,0 1 0 0 0,-1-1-1 0 0,1-7 1 0 0,0-1-1859 0 0</inkml:trace>
  <inkml:trace contextRef="#ctx0" brushRef="#br0" timeOffset="1">204 0 6649 0 0,'-9'13'8345'0'0,"4"4"-4128"0"0,3 22-1691 0 0,2-28-1685 0 0,-4 64 401 0 0,1-30-1612 0 0,2 1 0 0 0,5 49 0 0 0,1-75-2872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4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8626 0 0,'4'7'8426'0'0,"7"-2"-5259"0"0,13 2-2069 0 0,-23-7-774 0 0,37 6 431 0 0,-25-5-672 0 0,-1 1 0 0 0,0 0 0 0 0,0 1 0 0 0,0 0 0 0 0,0 1 0 0 0,-1 0 0 0 0,20 10 0 0 0,-30-13-75 0 0,0-1 1 0 0,0 1 0 0 0,0 0 0 0 0,-1 0-1 0 0,1-1 1 0 0,0 1 0 0 0,0 0 0 0 0,0 0 0 0 0,-1 0-1 0 0,1 0 1 0 0,0 0 0 0 0,-1 0 0 0 0,1 0-1 0 0,-1 0 1 0 0,1 0 0 0 0,-1 0 0 0 0,0 0 0 0 0,1 0-1 0 0,-1 0 1 0 0,0 0 0 0 0,0 0 0 0 0,0 1-1 0 0,0-1 1 0 0,0 0 0 0 0,0 0 0 0 0,0 1 0 0 0,-1 1-100 0 0,0-1 1 0 0,1 0 0 0 0,-1 0 0 0 0,-1 1 0 0 0,1-1-1 0 0,0 0 1 0 0,0 0 0 0 0,-1 0 0 0 0,1 0-1 0 0,-1-1 1 0 0,-3 4 0 0 0,0-1-283 0 0,0 0 1 0 0,0 0-1 0 0,-1 0 0 0 0,1-1 1 0 0,-1 0-1 0 0,1 0 0 0 0,-1 0 1 0 0,-11 3-1 0 0,-15-5-893 0 0,27-1 1233 0 0,1-1-1 0 0,-1 1 1 0 0,0 1 0 0 0,0-1-1 0 0,0 1 1 0 0,1 0 0 0 0,-1 0 0 0 0,-5 2-1 0 0,9-3 68 0 0,1 0 0 0 0,0 0 0 0 0,-1 0-1 0 0,1 1 1 0 0,0-1 0 0 0,-1 0 0 0 0,1 0-1 0 0,0 0 1 0 0,-1 1 0 0 0,1-1 0 0 0,0 0-1 0 0,0 0 1 0 0,-1 1 0 0 0,1-1 0 0 0,0 0-1 0 0,0 1 1 0 0,-1-1 0 0 0,1 0-1 0 0,0 1 1 0 0,0-1 0 0 0,0 0 0 0 0,0 1-1 0 0,-1-1 1 0 0,1 0 0 0 0,0 1 0 0 0,0-1-1 0 0,0 0 1 0 0,0 1 0 0 0,0-1 0 0 0,0 1-1 0 0,0-1 1 0 0,0 0 0 0 0,0 1 0 0 0,0-1-1 0 0,0 0 1 0 0,0 1 0 0 0,1 0 0 0 0,11 12 908 0 0,22 4 233 0 0,-17-13-817 0 0,0 0 1 0 0,33 2-1 0 0,-41-5-702 0 0,-1-1-1 0 0,1 0 1 0 0,-1-1-1 0 0,1 0 0 0 0,-1 0 1 0 0,0 0-1 0 0,1-1 1 0 0,8-4-1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4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10378 0 0,'5'3'1231'0'0,"0"-1"1"0"0,0 1-1 0 0,0-1 0 0 0,0 0 0 0 0,0 0 1 0 0,10 2-1 0 0,5-1 177 0 0,41 0 1 0 0,5 2-387 0 0,-53-2-735 0 0,0 0 0 0 0,26 9 0 0 0,-37-11-240 0 0,1-1-1 0 0,-1 1 0 0 0,0 0 1 0 0,0 0-1 0 0,0 0 0 0 0,0 1 1 0 0,0-1-1 0 0,0 0 1 0 0,0 1-1 0 0,0-1 0 0 0,0 1 1 0 0,0 0-1 0 0,-1-1 0 0 0,1 1 1 0 0,-1 0-1 0 0,1 0 0 0 0,-1 0 1 0 0,0 0-1 0 0,0 1 0 0 0,0-1 1 0 0,0 0-1 0 0,0 0 1 0 0,0 1-1 0 0,-1-1 0 0 0,1 3 1 0 0,-2 3-381 0 0,-1-11-2165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4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7962 0 0,'4'-4'11976'0'0,"9"6"-7157"0"0,18 7-5488 0 0,-16-5 1550 0 0,21 1-601 0 0,-29-6-226 0 0,-1 2 0 0 0,1-1 1 0 0,-1 1-1 0 0,0 0 0 0 0,1 0 0 0 0,-1 1 0 0 0,0 0 1 0 0,0 0-1 0 0,0 0 0 0 0,0 1 0 0 0,0 0 0 0 0,6 4 1 0 0,-11-5-25 0 0,0 0 1 0 0,1 0-1 0 0,-1 0 1 0 0,0 0 0 0 0,0 0-1 0 0,0 0 1 0 0,0 1-1 0 0,-1-1 1 0 0,1 0 0 0 0,-1 1-1 0 0,1-1 1 0 0,-1 0-1 0 0,0 1 1 0 0,0-1 0 0 0,0 0-1 0 0,0 1 1 0 0,0-1-1 0 0,0 1 1 0 0,-2 3 0 0 0,-13 49-40 0 0,13-50-12 0 0,-8 21-569 0 0,-10 33-1162 0 0,19-56 1054 0 0,0 1-1 0 0,0 0 1 0 0,1 0-1 0 0,0 0 1 0 0,0-1-1 0 0,0 1 1 0 0,0 6 0 0 0,10-35-11678 0 0,-6 10 8265 0 0</inkml:trace>
  <inkml:trace contextRef="#ctx0" brushRef="#br0" timeOffset="1">248 8 7690 0 0,'7'-8'11341'0'0,"-6"8"-10987"0"0,3 12 4645 0 0,-3 19-3005 0 0,-4 28-1369 0 0,0-22-233 0 0,2 50 0 0 0,2-77-993 0 0,0-1 0 0 0,0 1 0 0 0,1-1 0 0 0,0 1 1 0 0,1-1-1 0 0,0 0 0 0 0,0 0 0 0 0,1 0 0 0 0,0-1 1 0 0,6 11-1 0 0,-9-17-104 0 0,0-1 0 0 0,0 0 0 0 0,0 1 1 0 0,0-1-1 0 0,0 0 0 0 0,1 0 0 0 0,-1 0 0 0 0,0 0 1 0 0,0 0-1 0 0,1 0 0 0 0,-1 0 0 0 0,0 0 0 0 0,4 1 0 0 0,6-1-6532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3:35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14595 0 0,'4'3'4449'0'0,"0"1"-1528"0"0,1 2-689 0 0,-2 1-455 0 0,0 1-841 0 0,-2-1-520 0 0,0-2-312 0 0,0 0-72 0 0,0-2-64 0 0,1-1-24 0 0,-1 1-120 0 0,0-3-264 0 0,1 0-472 0 0,2-3-1137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4:56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4113 0 0,'-35'12'5601'0'0,"33"-11"-5334"0"0,0-1 0 0 0,1 1 0 0 0,-1 0-1 0 0,0 0 1 0 0,1 0 0 0 0,-1 1 0 0 0,1-1 0 0 0,-1 0-1 0 0,1 1 1 0 0,0-1 0 0 0,0 1 0 0 0,-1-1 0 0 0,1 1-1 0 0,0-1 1 0 0,0 1 0 0 0,-1 3 0 0 0,2-4-193 0 0,0-1 0 0 0,0 0 1 0 0,0 1-1 0 0,0-1 0 0 0,0 1 1 0 0,0-1-1 0 0,0 0 1 0 0,1 1-1 0 0,-1-1 0 0 0,0 0 1 0 0,0 1-1 0 0,0-1 0 0 0,0 1 1 0 0,1-1-1 0 0,-1 0 0 0 0,0 1 1 0 0,0-1-1 0 0,1 0 0 0 0,-1 0 1 0 0,0 1-1 0 0,1-1 0 0 0,-1 0 1 0 0,0 0-1 0 0,1 1 0 0 0,-1-1 1 0 0,0 0-1 0 0,1 0 1 0 0,-1 0-1 0 0,0 0 0 0 0,1 1 1 0 0,-1-1-1 0 0,1 0 0 0 0,-1 0 1 0 0,0 0-1 0 0,1 0 0 0 0,-1 0 1 0 0,1 0-1 0 0,-1 0 0 0 0,0 0 1 0 0,1 0-1 0 0,-1 0 0 0 0,1 0 1 0 0,-1 0-1 0 0,0-1 0 0 0,1 1 1 0 0,-1 0-1 0 0,1 0 1 0 0,-1-1-1 0 0,25-5 1468 0 0,-23 5-1358 0 0,16-3 164 0 0,0 1 0 0 0,1 1 0 0 0,-1 0 0 0 0,21 1 1 0 0,17-2-99 0 0,-9 0 161 0 0,1 2-1 0 0,-1 3 1 0 0,1 1 0 0 0,-1 2 0 0 0,92 23-1 0 0,-132-27-321 0 0,-1 0 0 0 0,1 0-1 0 0,0-1 1 0 0,0 0-1 0 0,-1-1 1 0 0,1 1-1 0 0,0-1 1 0 0,12-4-1 0 0,-10 3-430 0 0,-1 0 1 0 0,0 1-1 0 0,1 0 0 0 0,-1 0 0 0 0,12 1 0 0 0,-16 0-899 0 0,-1 0 1 0 0,0 0-1 0 0,1-1 1 0 0,-1 1-1 0 0,1-1 1 0 0,-1 0-1 0 0,0 0 1 0 0,0 0-1 0 0,0-1 1 0 0,4-1-1 0 0,-5 2 398 0 0,12-5-4439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4:5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2825 0 0,'5'-1'10112'0'0,"8"0"-5249"0"0,-6 0-4401 0 0,0 0 1 0 0,-1 1-1 0 0,1 1 0 0 0,0-1 1 0 0,-1 1-1 0 0,11 2 0 0 0,65 33 361 0 0,-65-27-771 0 0,1 0 1 0 0,0-2 0 0 0,0 0 0 0 0,1-1 0 0 0,30 6-1 0 0,9-9 207 0 0,0-2 0 0 0,-1-2 0 0 0,108-18 0 0 0,-77 8 58 0 0,-35 3 238 0 0,0 1-837 0 0,-17 4-6958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4:5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27 8762 0 0,'0'0'324'0'0,"-1"-1"1"0"0,1 0-1 0 0,0 1 0 0 0,-1-1 1 0 0,1 0-1 0 0,0 1 1 0 0,-1-1-1 0 0,1 0 0 0 0,0 0 1 0 0,0 1-1 0 0,0-1 0 0 0,0 0 1 0 0,0 0-1 0 0,0 1 1 0 0,0-1-1 0 0,0 0 0 0 0,0 0 1 0 0,0 1-1 0 0,0-1 0 0 0,0 0 1 0 0,0 0-1 0 0,1 1 1 0 0,-1-1-1 0 0,0 0 0 0 0,1 1 1 0 0,-1-1-1 0 0,0 0 1 0 0,1 1-1 0 0,-1-1 0 0 0,1 0 1 0 0,-1 1-1 0 0,2-2 0 0 0,0 2-95 0 0,-1-1 0 0 0,1 0 0 0 0,0 1 0 0 0,0 0 0 0 0,0-1 0 0 0,0 1 1 0 0,0 0-1 0 0,0 0 0 0 0,0 0 0 0 0,-1 0 0 0 0,1 0 0 0 0,4 1 0 0 0,7 3-129 0 0,1-1 1 0 0,20 10 0 0 0,18 7 591 0 0,99 26 0 0 0,-122-40-488 0 0,0-1 1 0 0,0-2 0 0 0,0 0-1 0 0,1-3 1 0 0,36-2-1 0 0,5-7-45 0 0,44-3 42 0 0,-101 11-144 0 0,0 1 1 0 0,0 1-1 0 0,-1 0 1 0 0,1 1-1 0 0,0 1 0 0 0,14 4 1 0 0,-4 6-326 0 0,-6-3-3284 0 0,0-5-9140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3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93 136 2529 0 0,'-3'-1'1030'0'0,"-1"-1"0"0"0,0 1 0 0 0,0 0 0 0 0,0 1 0 0 0,1-1 0 0 0,-1 1 0 0 0,-6-1 0 0 0,7 1-615 0 0,0 1 0 0 0,1-1 0 0 0,-1 0 0 0 0,0 1 0 0 0,0 0 0 0 0,0 0 0 0 0,1 0 0 0 0,-1 0 0 0 0,-4 2 1 0 0,5-2-389 0 0,0 1 1 0 0,0 0 0 0 0,1-1 0 0 0,-1 1-1 0 0,0 0 1 0 0,1 0 0 0 0,-1-1 0 0 0,1 1-1 0 0,-1 0 1 0 0,1 1 0 0 0,0-1 0 0 0,0 0-1 0 0,0 0 1 0 0,0 0 0 0 0,0 1 0 0 0,1-1-1 0 0,-1 0 1 0 0,1 1 0 0 0,-1-1 0 0 0,1 1-1 0 0,0-1 1 0 0,0 1 0 0 0,0-1 0 0 0,0 0-1 0 0,1 1 1 0 0,-1-1 0 0 0,1 4 0 0 0,7 24-24 0 0,0-1 1 0 0,2 0 0 0 0,1 0-1 0 0,2-1 1 0 0,21 37 0 0 0,-33-64-36 0 0,-1 0 1 0 0,0-1 0 0 0,0 1 0 0 0,1 0 0 0 0,-1-1-1 0 0,0 1 1 0 0,1 0 0 0 0,-1-1 0 0 0,1 1-1 0 0,-1-1 1 0 0,1 1 0 0 0,-1-1 0 0 0,1 1 0 0 0,-1-1-1 0 0,1 1 1 0 0,-1-1 0 0 0,1 1 0 0 0,0-1-1 0 0,-1 0 1 0 0,1 1 0 0 0,0-1 0 0 0,-1 0 0 0 0,1 1-1 0 0,0-1 1 0 0,-1 0 0 0 0,1 0 0 0 0,0 0-1 0 0,0 0 1 0 0,-1 0 0 0 0,2 0 0 0 0,-1-1-29 0 0,0 1 0 0 0,0-1 0 0 0,0 0 0 0 0,0 0 1 0 0,0 0-1 0 0,0 0 0 0 0,0 0 0 0 0,0 0 0 0 0,-1 0 1 0 0,1-1-1 0 0,0 1 0 0 0,-1 0 0 0 0,1 0 0 0 0,-1 0 0 0 0,1-2 1 0 0,13-59-653 0 0,-14 56 883 0 0,7-44 1003 0 0,-2-89-1 0 0,-5 75-917 0 0,1 59-180 0 0,-1-1 0 0 0,0 1 0 0 0,1 0-1 0 0,0 0 1 0 0,0 0 0 0 0,1 0 0 0 0,-1 0 0 0 0,1 0 0 0 0,0 0 0 0 0,0 0-1 0 0,1 0 1 0 0,4-6 0 0 0,-6 10-29 0 0,0 0 1 0 0,0 0-1 0 0,0 0 1 0 0,0 0-1 0 0,0 0 1 0 0,0 0-1 0 0,0 1 0 0 0,1-1 1 0 0,-1 0-1 0 0,0 0 1 0 0,1 1-1 0 0,-1-1 0 0 0,0 1 1 0 0,1 0-1 0 0,-1-1 1 0 0,1 1-1 0 0,-1 0 0 0 0,3-1 1 0 0,-2 2-28 0 0,1-1 1 0 0,-1 1 0 0 0,1-1-1 0 0,-1 1 1 0 0,1 0 0 0 0,-1 0-1 0 0,0 0 1 0 0,0 0-1 0 0,1 0 1 0 0,-1 0 0 0 0,0 1-1 0 0,0-1 1 0 0,0 1 0 0 0,2 2-1 0 0,4 4 18 0 0,0 0-1 0 0,0 0 1 0 0,-1 1 0 0 0,0 0-1 0 0,-1 1 1 0 0,0-1-1 0 0,-1 1 1 0 0,0 0 0 0 0,0 1-1 0 0,3 10 1 0 0,-6-17-29 0 0,-1 1 0 0 0,0-1 0 0 0,0 0 0 0 0,0 1 0 0 0,-1-1 0 0 0,1 1 0 0 0,-1-1 0 0 0,0 1 0 0 0,0-1 0 0 0,-1 1 0 0 0,1-1 0 0 0,-1 1 0 0 0,0-1 0 0 0,0 0 0 0 0,-1 1 0 0 0,1-1 0 0 0,-1 0-1 0 0,0 0 1 0 0,0 0 0 0 0,0 0 0 0 0,-1 0 0 0 0,1 0 0 0 0,-1-1 0 0 0,0 1 0 0 0,0-1 0 0 0,0 0 0 0 0,-5 4 0 0 0,-82 43-634 0 0,89-50 627 0 0,1 1 0 0 0,-1-1 0 0 0,0 1-1 0 0,0 0 1 0 0,1-1 0 0 0,-1 1 0 0 0,0 0-1 0 0,1-1 1 0 0,-1 1 0 0 0,1 0 0 0 0,-1 0 0 0 0,1 0-1 0 0,-1 0 1 0 0,1 0 0 0 0,-1-1 0 0 0,1 1-1 0 0,0 0 1 0 0,0 0 0 0 0,-1 0 0 0 0,1 0-1 0 0,0 0 1 0 0,0 0 0 0 0,0 0 0 0 0,0 0 0 0 0,0 2-1 0 0,1-2-5 0 0,0 1 0 0 0,-1 0 0 0 0,1-1-1 0 0,0 1 1 0 0,0-1 0 0 0,0 1-1 0 0,0-1 1 0 0,0 0 0 0 0,0 1 0 0 0,0-1-1 0 0,1 0 1 0 0,-1 0 0 0 0,3 2 0 0 0,-1-1-72 0 0,1 1 0 0 0,-1-1 0 0 0,1 0 0 0 0,0 0 0 0 0,0 0 0 0 0,0-1 0 0 0,0 0 0 0 0,0 1 0 0 0,0-1 0 0 0,0-1 0 0 0,9 2 0 0 0,1-4-473 0 0,0-1-1 0 0,0-1 1 0 0,0 0 0 0 0,-1 0 0 0 0,0-1 0 0 0,24-13 0 0 0,-15 6-1262 0 0,-1-1 0 0 0,-1-1 0 0 0,23-20 0 0 0,-38 28 1599 0 0,1 0-1 0 0,-1 0 1 0 0,0-1 0 0 0,6-9 0 0 0,16-20 4929 0 0,-38 65 1909 0 0,5-9-5379 0 0,-21 23 129 0 0,21-34-1288 0 0,0 0 1 0 0,1 1-1 0 0,-1-1 0 0 0,2 1 0 0 0,-7 17 0 0 0,10-24-98 0 0,1 1 0 0 0,-1-1 0 0 0,1 1 0 0 0,0-1 0 0 0,0 1 0 0 0,0-1 0 0 0,0 1 0 0 0,1-1 0 0 0,-1 1 0 0 0,1-1 0 0 0,0 0 0 0 0,0 1 0 0 0,0-1-1 0 0,0 0 1 0 0,1 0 0 0 0,0 0 0 0 0,-1 0 0 0 0,1 0 0 0 0,0 0 0 0 0,0 0 0 0 0,0 0 0 0 0,4 3 0 0 0,0 0-232 0 0,0-1 1 0 0,1 1-1 0 0,0-1 0 0 0,0 0 0 0 0,8 4 1 0 0,-12-7-297 0 0,-1-1 0 0 0,1 1 1 0 0,0-1-1 0 0,0 0 1 0 0,0 0-1 0 0,0 0 1 0 0,0 0-1 0 0,0 0 0 0 0,1-1 1 0 0,-1 0-1 0 0,0 1 1 0 0,0-1-1 0 0,0 0 1 0 0,1 0-1 0 0,-1-1 0 0 0,5 0 1 0 0,-8 1 429 0 0,0 0 0 0 0,1 0 0 0 0,-1 0 0 0 0,0 0 0 0 0,0 0 0 0 0,1 0 0 0 0,-1 0 0 0 0,0-1 0 0 0,0 1 0 0 0,0 0 0 0 0,1 0 0 0 0,-1 0 0 0 0,0 0 0 0 0,0 0 0 0 0,0 0 0 0 0,1-1 0 0 0,-1 1 1 0 0,0 0-1 0 0,0 0 0 0 0,0 0 0 0 0,0 0 0 0 0,0-1 0 0 0,0 1 0 0 0,1 0 0 0 0,-1 0 0 0 0,0 0 0 0 0,0-1 0 0 0,0 1 0 0 0,0 0 0 0 0,0 0 0 0 0,0 0 0 0 0,0-1 0 0 0,0 1 0 0 0,0 0 0 0 0,0 0 0 0 0,0-1 0 0 0,0 1 0 0 0,0 0 0 0 0,0 0 0 0 0,0 0 0 0 0,0-1 0 0 0,0 1 0 0 0,0 0 0 0 0,0 0 0 0 0,0-1 0 0 0,0 1 0 0 0,-1 0 1 0 0,1 0-1 0 0,0 0 0 0 0,0-1 0 0 0,-9-6-1654 0 0,3 3 431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5:00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15 6041 0 0,'-3'-1'922'0'0,"0"1"0"0"0,1-1-1 0 0,-1 1 1 0 0,0 0 0 0 0,0-1 0 0 0,0 1-1 0 0,0 1 1 0 0,1-1 0 0 0,-1 0-1 0 0,-4 1 1 0 0,4 0-516 0 0,1 0 0 0 0,-1-1 0 0 0,0 0 1 0 0,1 0-1 0 0,-1 0 0 0 0,0 0 0 0 0,1 0 0 0 0,-1 0 0 0 0,0-1 0 0 0,-3 0 0 0 0,6 1-383 0 0,0 0 1 0 0,0 0-1 0 0,0 0 1 0 0,0 0-1 0 0,0 0 1 0 0,0 0-1 0 0,-1 0 0 0 0,1 0 1 0 0,0 0-1 0 0,0 0 1 0 0,0 0-1 0 0,0 0 0 0 0,0 0 1 0 0,0 0-1 0 0,-1 0 1 0 0,1 0-1 0 0,0-1 0 0 0,0 1 1 0 0,0 0-1 0 0,0 0 1 0 0,0 0-1 0 0,0 0 0 0 0,0 0 1 0 0,0 0-1 0 0,-1 0 1 0 0,1 0-1 0 0,0-1 1 0 0,0 1-1 0 0,0 0 0 0 0,0 0 1 0 0,0 0-1 0 0,0 0 1 0 0,0 0-1 0 0,0 0 0 0 0,0-1 1 0 0,0 1-1 0 0,0 0 1 0 0,0 0-1 0 0,0 0 0 0 0,0 0 1 0 0,0 0-1 0 0,0 0 1 0 0,0-1-1 0 0,0 1 1 0 0,0 0-1 0 0,0 0 0 0 0,0 0 1 0 0,0 0-1 0 0,0 0 1 0 0,0 0-1 0 0,0-1 0 0 0,9-3 582 0 0,12-1 7 0 0,7 9-305 0 0,0 0-1 0 0,-1 2 1 0 0,52 18-1 0 0,19 4-166 0 0,-33-18 216 0 0,0-2 0 0 0,1-4 0 0 0,92-5 0 0 0,-1 0 300 0 0,-143 1-572 0 0,-1 1 0 0 0,1 0 0 0 0,-1 1 0 0 0,0 0 0 0 0,1 1 0 0 0,-1 0 0 0 0,0 1 0 0 0,17 8 0 0 0,-17-1-2247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7:10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606 359 3209 0 0,'-1'-5'472'0'0,"0"-1"1"0"0,0 1-1 0 0,0 0 0 0 0,0 0 1 0 0,-1-1-1 0 0,0 1 1 0 0,0 0-1 0 0,0 0 0 0 0,-1 1 1 0 0,0-1-1 0 0,0 0 1 0 0,0 1-1 0 0,0 0 1 0 0,-1 0-1 0 0,1 0 0 0 0,-1 0 1 0 0,0 0-1 0 0,0 1 1 0 0,-7-5-1 0 0,3 4 15 0 0,0 0-1 0 0,1 0 0 0 0,-1 1 1 0 0,0 0-1 0 0,-1 1 1 0 0,1 0-1 0 0,0 0 1 0 0,-1 1-1 0 0,1 0 1 0 0,-1 0-1 0 0,-15 1 1 0 0,3 2-260 0 0,1 1 1 0 0,-1 1 0 0 0,1 0 0 0 0,0 2-1 0 0,0 0 1 0 0,-33 17 0 0 0,17-5-131 0 0,1 1-1 0 0,-51 38 1 0 0,77-51-101 0 0,1 1-1 0 0,0 0 1 0 0,1 0 0 0 0,0 1 0 0 0,0 0-1 0 0,0 0 1 0 0,1 0 0 0 0,0 1 0 0 0,1 0-1 0 0,0 0 1 0 0,1 1 0 0 0,-1-1-1 0 0,2 1 1 0 0,-5 14 0 0 0,6-10 10 0 0,0-1-1 0 0,1 0 1 0 0,0 1 0 0 0,1-1 0 0 0,0 1-1 0 0,1-1 1 0 0,1 0 0 0 0,0 1 0 0 0,0-1-1 0 0,7 17 1 0 0,-3-12 0 0 0,1 0 1 0 0,1-1-1 0 0,0 0 0 0 0,1 0 1 0 0,1-1-1 0 0,1 0 0 0 0,0-1 1 0 0,1 0-1 0 0,1-1 0 0 0,0 0 1 0 0,1-1-1 0 0,0 0 0 0 0,1-1 1 0 0,0-1-1 0 0,1-1 0 0 0,17 9 1 0 0,-14-11 2 0 0,0-1 1 0 0,0-2 0 0 0,1 0 0 0 0,0-1-1 0 0,0 0 1 0 0,0-2 0 0 0,0 0 0 0 0,0-2 0 0 0,1 0-1 0 0,20-4 1 0 0,13-3 18 0 0,-1-2 1 0 0,81-26-1 0 0,-89 21 118 0 0,-1-2 0 0 0,0-1 0 0 0,-1-3 0 0 0,-1-1 0 0 0,67-47 0 0 0,-91 54 71 0 0,0 0 1 0 0,-1-2-1 0 0,-1 0 1 0 0,-1 0-1 0 0,27-37 1 0 0,-34 40-57 0 0,0-1 0 0 0,-1 1 0 0 0,0-1 0 0 0,-2-1 0 0 0,1 1 0 0 0,-2-1 0 0 0,0 0 0 0 0,0 0 0 0 0,2-26 0 0 0,-6 25-71 0 0,-1 0 0 0 0,0 0 1 0 0,-1 0-1 0 0,-1 1 0 0 0,0-1 0 0 0,-1 1 0 0 0,-1-1 0 0 0,0 1 0 0 0,-1 1 0 0 0,-16-28 0 0 0,8 17-13 0 0,-1 1-1 0 0,-2 1 1 0 0,0 1-1 0 0,-1 0 0 0 0,-28-25 1 0 0,33 36-74 0 0,-2 0-1 0 0,1 0 1 0 0,-1 2 0 0 0,-1-1-1 0 0,1 2 1 0 0,-2 0 0 0 0,1 1-1 0 0,-1 1 1 0 0,0 1 0 0 0,0 0-1 0 0,-1 1 1 0 0,1 1 0 0 0,-1 0-1 0 0,0 2 1 0 0,-20 0 0 0 0,8 2-147 0 0,1 1-1 0 0,-1 1 1 0 0,1 2-1 0 0,0 1 1 0 0,1 1 0 0 0,-1 2-1 0 0,1 1 1 0 0,-38 19 0 0 0,56-24-188 0 0,-1 1 0 0 0,1 0 0 0 0,1 0 0 0 0,-1 1 0 0 0,1 1 0 0 0,1-1 0 0 0,-10 11 1 0 0,15-13-216 0 0,-1-1 0 0 0,1 1 0 0 0,0 0 1 0 0,0-1-1 0 0,1 1 0 0 0,-1 0 0 0 0,-1 8 1 0 0,3-10-316 0 0,0 1 0 0 0,0 0 1 0 0,1 0-1 0 0,-1 0 1 0 0,1 0-1 0 0,0 0 1 0 0,0 0-1 0 0,0 0 1 0 0,1-1-1 0 0,-1 1 0 0 0,3 5 1 0 0,2 5-3825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9:44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2016 0 0,'-15'13'3074'0'0,"-6"4"768"0"0,7-12 3059 0 0,39-5 1242 0 0,3-1-6957 0 0,47 6 0 0 0,69 10-692 0 0,162-3-1 0 0,-298-12-470 0 0,239 22 740 0 0,-51-2-220 0 0,-155-18-361 0 0,-1-2 0 0 0,77-10 0 0 0,-70 1-90 0 0,60-21 0 0 0,18-5 46 0 0,-122 35-177 0 0,0-1 0 0 0,0 0 0 0 0,0 1 0 0 0,0 0 0 0 0,0 0 0 0 0,0 0 0 0 0,0 0 1 0 0,0 0-1 0 0,0 1 0 0 0,0-1 0 0 0,0 1 0 0 0,0 0 0 0 0,0 0 0 0 0,0 0 0 0 0,0 0 0 0 0,0 0 1 0 0,-1 0-1 0 0,1 1 0 0 0,-1 0 0 0 0,1-1 0 0 0,-1 1 0 0 0,1 0 0 0 0,-1 0 0 0 0,0 1 1 0 0,0-1-1 0 0,0 0 0 0 0,0 1 0 0 0,2 3 0 0 0,4 13-5000 0 0,-4 3-4518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19:45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1 6289 0 0,'-2'0'688'0'0,"-1"0"0"0"0,1 0 0 0 0,-1 0-1 0 0,1 0 1 0 0,-1 0 0 0 0,1 0 0 0 0,-1 1-1 0 0,1-1 1 0 0,0 1 0 0 0,-1 0 0 0 0,1-1-1 0 0,0 1 1 0 0,-1 0 0 0 0,1 1 0 0 0,0-1-1 0 0,-4 3 1 0 0,3-1-174 0 0,-1 0-1 0 0,1 1 1 0 0,0-1-1 0 0,0 1 1 0 0,0 0 0 0 0,0 0-1 0 0,0 0 1 0 0,-2 5-1 0 0,-2 9-131 0 0,0 0-1 0 0,1 0 1 0 0,-5 27-1 0 0,8-35 123 0 0,-78 276 1133 0 0,22-84-1519 0 0,19-49-73 0 0,7 1-1 0 0,-14 165 1 0 0,40-232-28 0 0,4-1 1 0 0,4 1 0 0 0,4-1-1 0 0,3 1 1 0 0,27 114-1 0 0,45 82 133 0 0,-1-9 612 0 0,-55-168-513 0 0,31 116 257 0 0,-52-215-463 0 0,-1 1 1 0 0,2-1-1 0 0,-1 0 1 0 0,1 0-1 0 0,0 0 1 0 0,0-1-1 0 0,1 1 1 0 0,9 9-1 0 0,-13-14-101 0 0,1-1-1 0 0,0 1 1 0 0,0-1 0 0 0,0 1-1 0 0,0-1 1 0 0,0 0 0 0 0,0 0-1 0 0,1 1 1 0 0,-1-2 0 0 0,0 1-1 0 0,1 0 1 0 0,-1 0 0 0 0,4 0-1 0 0,-4-1-171 0 0,0 0 0 0 0,0 0 0 0 0,1-1 0 0 0,-1 1 0 0 0,0 0 1 0 0,0-1-1 0 0,0 0 0 0 0,0 1 0 0 0,0-1 0 0 0,0 0 0 0 0,0 0 0 0 0,0 0 0 0 0,0 0 0 0 0,-1 0 0 0 0,1-1 0 0 0,0 1 0 0 0,2-3 0 0 0,-2 2-551 0 0,-1 1 0 0 0,0-1 1 0 0,0 1-1 0 0,0-1 0 0 0,0 0 0 0 0,0 1 0 0 0,0-1 0 0 0,0 0 1 0 0,0 0-1 0 0,-1 0 0 0 0,1 0 0 0 0,-1 0 0 0 0,1-3 0 0 0,3-13-7415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11:48.800"/>
    </inkml:context>
    <inkml:brush xml:id="br0">
      <inkml:brushProperty name="width" value="0.28222" units="cm"/>
      <inkml:brushProperty name="height" value="0.56444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0,'618'0'296,"49"0"-296,-12 0 16,-37 0 0,49 0-1,-12 0 79,630 0-94,655 0 16,-667 0-16,-606 0 15,-48 0 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12:04.806"/>
    </inkml:context>
    <inkml:brush xml:id="br0">
      <inkml:brushProperty name="width" value="0.28222" units="cm"/>
      <inkml:brushProperty name="height" value="0.56444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0,'631'0'296,"50"0"-296,-13 0 16,-37 0 0,50 0-1,-13 0 79,644 0-94,668 0 16,-681 0-16,-618 0 15,-50 0 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1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8 1448 0 0,'-3'-1'338'0'0,"1"1"0"0"0,-1 0 0 0 0,0 0 0 0 0,0 0 0 0 0,0 0 0 0 0,0 0 0 0 0,0 1 0 0 0,0-1 0 0 0,1 1-1 0 0,-1 0 1 0 0,0 0 0 0 0,-4 2 0 0 0,-21 4 3371 0 0,-23-17 4436 0 0,42 7-5499 0 0,35 10-2120 0 0,4 0-410 0 0,-1-1 0 0 0,1-2 0 0 0,0-1 1 0 0,56-1-1 0 0,125-19 133 0 0,-109 6-212 0 0,-47 8 166 0 0,-14 0-2139 0 0,-14 1-3449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2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7202 0 0,'16'1'3850'0'0,"0"0"1"0"0,21 4 0 0 0,-23-2-3268 0 0,0 1 0 0 0,-1 0 0 0 0,1 1 0 0 0,-1 0 1 0 0,0 1-1 0 0,13 7 0 0 0,-21-10-576 0 0,0 0-1 0 0,-1 0 1 0 0,1 0 0 0 0,-1 1-1 0 0,1-1 1 0 0,-1 1 0 0 0,0 0-1 0 0,-1 0 1 0 0,1 1 0 0 0,-1-1-1 0 0,1 1 1 0 0,-1 0 0 0 0,-1 0-1 0 0,1 0 1 0 0,-1 0 0 0 0,1 0-1 0 0,-2 0 1 0 0,1 1 0 0 0,0-1-1 0 0,-1 1 1 0 0,0-1-1 0 0,-1 1 1 0 0,1-1 0 0 0,-1 1-1 0 0,0 0 1 0 0,0-1 0 0 0,-1 1-1 0 0,0-1 1 0 0,0 1 0 0 0,0-1-1 0 0,-2 7 1 0 0,-3 2 55 0 0,0 0 0 0 0,-1 0-1 0 0,0-1 1 0 0,-1 0 0 0 0,-1 0 0 0 0,0-1 0 0 0,-12 13-1 0 0,-22 31-4512 0 0,40-50 3005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2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8538 0 0,'0'-2'525'0'0,"0"0"-1"0"0,0 0 1 0 0,0 0 0 0 0,0 0 0 0 0,1 0 0 0 0,-1 0-1 0 0,1 0 1 0 0,0-1 0 0 0,-1 1 0 0 0,1 1 0 0 0,0-1-1 0 0,0 0 1 0 0,0 0 0 0 0,1 0 0 0 0,-1 0 0 0 0,3-2-1 0 0,-2 2-187 0 0,1 0-1 0 0,0 0 1 0 0,-1 0-1 0 0,1 0 0 0 0,0 0 1 0 0,0 1-1 0 0,1-1 0 0 0,-1 1 1 0 0,5-1-1 0 0,8-2-358 0 0,-1 2 0 0 0,1 0-1 0 0,28 1 1 0 0,-19 0 641 0 0,141-1 18 0 0,-253 38 1062 0 0,80-33-1716 0 0,0 1 1 0 0,-1-1-1 0 0,2 1 0 0 0,-1 0 0 0 0,0 1 1 0 0,1 0-1 0 0,0 0 0 0 0,0 0 0 0 0,0 1 0 0 0,1 0 1 0 0,-9 11-1 0 0,11-12-12 0 0,0 1 1 0 0,1 0-1 0 0,-1 0 1 0 0,1 0-1 0 0,1 0 0 0 0,-1 0 1 0 0,1 0-1 0 0,0 0 0 0 0,0 1 1 0 0,1-1-1 0 0,-1 0 1 0 0,1 1-1 0 0,1-1 0 0 0,-1 0 1 0 0,3 9-1 0 0,-2-8 25 0 0,1 1 0 0 0,0 0-1 0 0,0 0 1 0 0,1-1 0 0 0,0 1-1 0 0,0-1 1 0 0,1 0 0 0 0,0 0-1 0 0,0 0 1 0 0,1 0 0 0 0,-1-1-1 0 0,2 0 1 0 0,-1 0 0 0 0,1 0-1 0 0,-1 0 1 0 0,9 5 0 0 0,-9-8-137 0 0,0 0 0 0 0,0-1 0 0 0,0 1 0 0 0,1-1 0 0 0,-1 0 0 0 0,1 0 0 0 0,-1-1 0 0 0,1 1 0 0 0,0-1 0 0 0,0-1 0 0 0,0 1 0 0 0,0-1 0 0 0,-1 0 0 0 0,1 0 0 0 0,0-1 1 0 0,0 1-1 0 0,0-1 0 0 0,-1-1 0 0 0,1 1 0 0 0,0-1 0 0 0,-1 0 0 0 0,9-4 0 0 0,-11 4-334 0 0,0 1 1 0 0,0 0-1 0 0,0-1 0 0 0,0 1 1 0 0,-1-1-1 0 0,1 0 0 0 0,-1 0 1 0 0,1 0-1 0 0,-1 0 0 0 0,0-1 0 0 0,0 1 1 0 0,0-1-1 0 0,0 1 0 0 0,0-1 1 0 0,0 0-1 0 0,-1 1 0 0 0,1-1 1 0 0,-1 0-1 0 0,0 0 0 0 0,0 0 1 0 0,0 0-1 0 0,0 0 0 0 0,-1 0 1 0 0,1 0-1 0 0,-1-1 0 0 0,0 1 1 0 0,0-4-1 0 0,-2-8-3564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 10890 0 0,'-1'2'264'0'0,"1"-1"0"0"0,-1 1 0 0 0,1-1-1 0 0,0 1 1 0 0,-1-1 0 0 0,1 1 0 0 0,0-1 0 0 0,0 1-1 0 0,0-1 1 0 0,0 1 0 0 0,0-1 0 0 0,1 1-1 0 0,-1-1 1 0 0,0 1 0 0 0,1-1 0 0 0,-1 0 0 0 0,1 1-1 0 0,-1-1 1 0 0,1 1 0 0 0,-1-1 0 0 0,1 0-1 0 0,0 1 1 0 0,1 0 0 0 0,0 0-66 0 0,0-1-1 0 0,0 1 1 0 0,0-1-1 0 0,0 0 1 0 0,0 0-1 0 0,1 0 1 0 0,-1 0-1 0 0,0 0 1 0 0,0-1-1 0 0,1 1 1 0 0,-1-1-1 0 0,0 1 1 0 0,4-1-1 0 0,9 1 141 0 0,-1-2 1 0 0,1 0-1 0 0,26-5 0 0 0,-35 5-138 0 0,83-18 256 0 0,29-5-497 0 0,-40 17-2813 0 0,-59 12-1426 0 0,-19-5 4005 0 0,0 0 0 0 0,1 1 1 0 0,-1-1-1 0 0,0 0 0 0 0,1 1 1 0 0,-1-1-1 0 0,0 0 0 0 0,0 1 1 0 0,1-1-1 0 0,-1 1 0 0 0,0-1 0 0 0,0 0 1 0 0,0 1-1 0 0,1-1 0 0 0,-1 1 1 0 0,0-1-1 0 0,0 1 0 0 0,0-1 1 0 0,0 1-1 0 0,0-1 0 0 0,0 1 0 0 0,0-1 1 0 0,0 1-1 0 0,0 0 0 0 0,-2 8-4748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3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1880 0 0,'-11'3'645'0'0,"0"0"-1"0"0,0 1 1 0 0,0 0 0 0 0,1 0-1 0 0,-1 1 1 0 0,1 1-1 0 0,0 0 1 0 0,0 0-1 0 0,-13 12 1 0 0,17-13 5 0 0,0 0 1 0 0,1 1-1 0 0,-1 0 0 0 0,1 0 1 0 0,0 1-1 0 0,1-1 0 0 0,-1 1 1 0 0,1 0-1 0 0,1 0 0 0 0,-1 1 1 0 0,1-1-1 0 0,0 1 0 0 0,1 0 1 0 0,-3 12-1 0 0,5-18-567 0 0,0 0 0 0 0,0 0 0 0 0,0 0 0 0 0,0 0 0 0 0,0 0 0 0 0,0 0 0 0 0,0 0 0 0 0,1 0 0 0 0,-1 0 0 0 0,1 0 0 0 0,-1 0 0 0 0,1 0 0 0 0,0-1 0 0 0,0 1 0 0 0,0 0 0 0 0,0 0 0 0 0,0-1 0 0 0,0 1 0 0 0,0 0 0 0 0,1-1-1 0 0,-1 1 1 0 0,1-1 0 0 0,-1 0 0 0 0,1 1 0 0 0,-1-1 0 0 0,1 0 0 0 0,0 0 0 0 0,-1 0 0 0 0,1 0 0 0 0,0 0 0 0 0,0-1 0 0 0,0 1 0 0 0,0 0 0 0 0,0-1 0 0 0,0 1 0 0 0,0-1 0 0 0,0 0 0 0 0,3 0 0 0 0,11 2-142 0 0,-1-2-1 0 0,1 0 1 0 0,-1-1-1 0 0,17-2 1 0 0,-13 1 194 0 0,16 0-422 0 0,-18 1-234 0 0,1 0-1 0 0,20-5 0 0 0,-4-6-3817 0 0,-4-10-4449 0 0,-20 12 4548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3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 9978 0 0,'-1'4'690'0'0,"1"-1"1"0"0,-1 1-1 0 0,1-1 0 0 0,0 0 1 0 0,0 1-1 0 0,0-1 0 0 0,1 1 1 0 0,-1-1-1 0 0,1 1 0 0 0,0-1 0 0 0,2 5 1 0 0,-2-7-508 0 0,0 0 0 0 0,1 0 0 0 0,-1 0 0 0 0,1 0 0 0 0,-1 0 0 0 0,1 0 0 0 0,-1 0 0 0 0,1-1 0 0 0,0 1 0 0 0,-1-1 0 0 0,1 1 0 0 0,0-1 0 0 0,-1 0 1 0 0,1 1-1 0 0,0-1 0 0 0,0 0 0 0 0,-1 0 0 0 0,1 0 0 0 0,0-1 0 0 0,-1 1 0 0 0,1 0 0 0 0,0-1 0 0 0,0 1 0 0 0,1-1 0 0 0,126-13 561 0 0,5-2-4022 0 0,-126 15 1892 0 0,0 0-1 0 0,-1-1 0 0 0,0-1 1 0 0,1 1-1 0 0,-1-1 1 0 0,0 0-1 0 0,6-5 0 0 0,8-4-4503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22 10914 0 0,'0'0'206'0'0,"-1"-1"0"0"0,1 1-1 0 0,0 0 1 0 0,0-1-1 0 0,0 1 1 0 0,0 0 0 0 0,0-1-1 0 0,0 1 1 0 0,0 0 0 0 0,0-1-1 0 0,0 1 1 0 0,0 0 0 0 0,0-1-1 0 0,0 1 1 0 0,0 0-1 0 0,0-1 1 0 0,0 1 0 0 0,0-1-1 0 0,0 1 1 0 0,0 0 0 0 0,0-1-1 0 0,1 1 1 0 0,-1 0-1 0 0,0 0 1 0 0,0-1 0 0 0,0 1-1 0 0,1 0 1 0 0,-1-1 0 0 0,0 1-1 0 0,0 0 1 0 0,1 0 0 0 0,-1-1-1 0 0,15-5 1966 0 0,16 1-1370 0 0,-15 5-633 0 0,0 1 0 0 0,-1 0 0 0 0,1 1 0 0 0,26 7 0 0 0,-34-7-99 0 0,0 1 0 0 0,1 0 0 0 0,-1 0 0 0 0,0 1 0 0 0,-1 0-1 0 0,1 0 1 0 0,-1 1 0 0 0,1 0 0 0 0,-1 0 0 0 0,6 7 0 0 0,-11-10-57 0 0,-1 0 0 0 0,1 0 0 0 0,-1 0 0 0 0,1 0 0 0 0,-1 0 0 0 0,0 1 1 0 0,0-1-1 0 0,0 0 0 0 0,0 1 0 0 0,0-1 0 0 0,0 1 0 0 0,-1-1 0 0 0,1 1 0 0 0,-1-1 0 0 0,0 1 0 0 0,0 0 0 0 0,0 3 0 0 0,-1-1 31 0 0,1 1 1 0 0,-2 0-1 0 0,1-1 0 0 0,-1 1 0 0 0,0 0 0 0 0,0-1 0 0 0,-4 7 1 0 0,-4 6 71 0 0,-1 0 0 0 0,-1-1 0 0 0,-17 18 0 0 0,21-25-148 0 0,0 0 1 0 0,1 0-1 0 0,0 1 1 0 0,1-1-1 0 0,0 2 1 0 0,0-1-1 0 0,-5 19 1 0 0,9-23 16 0 0,0 0-1 0 0,1-1 1 0 0,0 1 0 0 0,0 0 0 0 0,1 0-1 0 0,0 0 1 0 0,0 0 0 0 0,0 0 0 0 0,1 0-1 0 0,0 0 1 0 0,0 0 0 0 0,1 0 0 0 0,0 0-1 0 0,0-1 1 0 0,4 8 0 0 0,-5-11-84 0 0,0 0-1 0 0,1-1 1 0 0,-1 1 0 0 0,1-1 0 0 0,0 1-1 0 0,0-1 1 0 0,0 0 0 0 0,0 1 0 0 0,0-1-1 0 0,1 0 1 0 0,-1-1 0 0 0,1 1-1 0 0,-1 0 1 0 0,1-1 0 0 0,0 1 0 0 0,-1-1-1 0 0,1 0 1 0 0,4 2 0 0 0,-2-2-293 0 0,0 0 0 0 0,0-1 1 0 0,0 1-1 0 0,0-1 0 0 0,1 0 1 0 0,-1-1-1 0 0,0 1 0 0 0,0-1 0 0 0,0 0 1 0 0,5-2-1 0 0,4-1-547 0 0,-1-1 1 0 0,0 0 0 0 0,-1-1-1 0 0,1-1 1 0 0,-1 0-1 0 0,-1 0 1 0 0,13-11 0 0 0,-12 8 337 0 0,-1 0 1 0 0,-1 0 0 0 0,0-1-1 0 0,0-1 1 0 0,-1 0 0 0 0,-1 0-1 0 0,0-1 1 0 0,7-14 0 0 0,0-5-1532 0 0</inkml:trace>
  <inkml:trace contextRef="#ctx0" brushRef="#br0" timeOffset="1">467 78 7634 0 0,'-7'1'7452'0'0,"7"0"-7265"0"0,-4 11 2845 0 0,1 20-2278 0 0,3-26 143 0 0,-6 64 361 0 0,-6 95 39 0 0,12-136-1553 0 0,1 0-1 0 0,1-1 1 0 0,10 48 0 0 0,-10-69-371 0 0,1 0 0 0 0,-1 0-1 0 0,1 0 1 0 0,1-1 0 0 0,3 8 0 0 0,-6-13 402 0 0,-1 0 1 0 0,1 0 0 0 0,0 0-1 0 0,-1-1 1 0 0,1 1-1 0 0,0 0 1 0 0,0 0 0 0 0,-1-1-1 0 0,1 1 1 0 0,0 0-1 0 0,0-1 1 0 0,0 1 0 0 0,0 0-1 0 0,0-1 1 0 0,0 0-1 0 0,0 1 1 0 0,2 0 0 0 0,-2-1 15 0 0,0-1 0 0 0,0 1-1 0 0,0 0 1 0 0,0-1 0 0 0,0 1 0 0 0,-1-1 0 0 0,1 1 0 0 0,0 0 0 0 0,0-1 0 0 0,0 0 0 0 0,-1 1-1 0 0,1-1 1 0 0,0 0 0 0 0,-1 1 0 0 0,1-1 0 0 0,0 0 0 0 0,-1 1 0 0 0,1-1 0 0 0,-1 0 0 0 0,1 0 0 0 0,-1 0-1 0 0,0 0 1 0 0,1 0 0 0 0,-1 1 0 0 0,1-3 0 0 0,5-16-2581 0 0,4-3-883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8354 0 0,'0'1'307'0'0,"-1"0"1"0"0,1 0 0 0 0,-1 0-1 0 0,1 0 1 0 0,-1 1 0 0 0,1-1-1 0 0,0 0 1 0 0,0 0 0 0 0,0 0-1 0 0,-1 0 1 0 0,1 1 0 0 0,0-1-1 0 0,1 0 1 0 0,-1 0-1 0 0,0 0 1 0 0,0 0 0 0 0,0 1-1 0 0,1-1 1 0 0,-1 0 0 0 0,0 0-1 0 0,1 1 1 0 0,1 0-32 0 0,-1 0 0 0 0,0-1 0 0 0,1 1 1 0 0,-1-1-1 0 0,0 1 0 0 0,1-1 0 0 0,0 1 0 0 0,-1-1 0 0 0,1 0 1 0 0,4 2-1 0 0,3 2 67 0 0,1-1 1 0 0,1 0-1 0 0,17 3 0 0 0,-18-4 155 0 0,-1-1-425 0 0,0 1-1 0 0,0 0 1 0 0,0 0-1 0 0,-1 1 1 0 0,1 0 0 0 0,-1 1-1 0 0,14 9 1 0 0,-18-10 0 0 0,0-1 1 0 0,0 1-1 0 0,-1 0 1 0 0,0 0-1 0 0,0 1 1 0 0,0-1-1 0 0,0 1 1 0 0,-1-1-1 0 0,0 1 1 0 0,1 0-1 0 0,-2 0 0 0 0,1 0 1 0 0,-1 0-1 0 0,1 0 1 0 0,0 9-1 0 0,-1 3 39 0 0,-1 0 0 0 0,0 0 0 0 0,-1 0 0 0 0,0 0 0 0 0,-2 0 0 0 0,0 0 0 0 0,-1 0 0 0 0,-7 18 0 0 0,-58 130-1040 0 0,52-131 83 0 0,3-5-1758 0 0,9-25-494 0 0,7-20 759 0 0,14-32 44 0 0,-12 39 2472 0 0,0 1 0 0 0,1 0 0 0 0,-1 0 0 0 0,2 0 0 0 0,-1 1 1 0 0,9-8-1 0 0,-10 10 11 0 0,0 2 0 0 0,0-1 0 0 0,1 0 0 0 0,-1 1 0 0 0,1 0 0 0 0,0 0 1 0 0,0 0-1 0 0,0 1 0 0 0,0-1 0 0 0,1 1 0 0 0,-1 1 0 0 0,0-1 0 0 0,1 1 1 0 0,-1 0-1 0 0,1 0 0 0 0,0 0 0 0 0,-1 1 0 0 0,1 0 0 0 0,11 1 0 0 0,14 5-212 0 0,-24-4 39 0 0,0-1-1 0 0,1 1 1 0 0,-1-2 0 0 0,1 1-1 0 0,10-1 1 0 0,-16 0-346 0 0,1-1 1 0 0,-1 1-1 0 0,1-1 1 0 0,-1 0 0 0 0,0 1-1 0 0,1-1 1 0 0,-1 0 0 0 0,0-1-1 0 0,0 1 1 0 0,1 0-1 0 0,-1-1 1 0 0,0 1 0 0 0,0-1-1 0 0,-1 0 1 0 0,1 1-1 0 0,0-1 1 0 0,-1 0 0 0 0,1 0-1 0 0,-1 0 1 0 0,3-4 0 0 0,1-3-640 0 0,-1-1 0 0 0,0 0 1 0 0,0 0-1 0 0,-1 0 1 0 0,0-1-1 0 0,2-15 0 0 0,3-67 3234 0 0,-6 61 1964 0 0,-5 68 8501 0 0,-3 11-8618 0 0,-8 104-4948 0 0,14-150 815 0 0,-2 43-282 0 0,3 47 0 0 0,11-24-3282 0 0,-9-58 1747 0 0,0 1-1 0 0,0-1 1 0 0,1 0-1 0 0,9 14 1 0 0,-2-9-2419 0 0,5-1-514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4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12979 0 0,'-6'9'4822'0'0,"4"17"-3767"0"0,1-22-458 0 0,-1 38 1277 0 0,3 62 0 0 0,26 115-1553 0 0,-26-213-313 0 0,0 1 18 0 0,0 1 0 0 0,0 0 0 0 0,0-1 0 0 0,1 0 0 0 0,0 1 0 0 0,1-1 0 0 0,0 0 0 0 0,0 0 0 0 0,0-1 0 0 0,8 12 0 0 0,-5-17 449 0 0,-3-11-255 0 0,-1-16-133 0 0,-2 21-57 0 0,3-80-340 0 0,-3 38-62 0 0,2-1 0 0 0,2 2-1 0 0,16-70 1 0 0,-18 108 393 0 0,1-1 0 0 0,0 0 0 0 0,0 1 0 0 0,6-11 1 0 0,-8 18-10 0 0,-1 0 0 0 0,1 0 0 0 0,-1 0 1 0 0,1 0-1 0 0,0 0 0 0 0,-1 0 0 0 0,1 0 1 0 0,0 0-1 0 0,0 0 0 0 0,0 0 0 0 0,0 0 1 0 0,0 0-1 0 0,0 0 0 0 0,0 1 0 0 0,0-1 1 0 0,0 0-1 0 0,0 1 0 0 0,0-1 0 0 0,1 1 1 0 0,-1-1-1 0 0,0 1 0 0 0,0 0 0 0 0,1 0 1 0 0,-1-1-1 0 0,0 1 0 0 0,0 0 0 0 0,1 0 1 0 0,-1 0-1 0 0,0 0 0 0 0,1 0 0 0 0,-1 1 1 0 0,0-1-1 0 0,0 0 0 0 0,1 0 0 0 0,-1 1 1 0 0,0-1-1 0 0,0 1 0 0 0,0-1 0 0 0,0 1 1 0 0,2 1-1 0 0,5 3 45 0 0,0 1 0 0 0,0 1 0 0 0,-1-1 0 0 0,1 1 0 0 0,-2 1 0 0 0,1-1 0 0 0,-1 1 0 0 0,0 0 1 0 0,-1 0-1 0 0,1 1 0 0 0,-2 0 0 0 0,8 17 0 0 0,-11-22-35 0 0,1 0 0 0 0,-1 1 0 0 0,0-1 0 0 0,-1 1 0 0 0,1-1 0 0 0,-1 1 0 0 0,1-1 0 0 0,-1 1 0 0 0,-1-1 0 0 0,1 1 0 0 0,-1-1 0 0 0,1 0 0 0 0,-1 1 0 0 0,-1-1 0 0 0,1 0 0 0 0,0 1 0 0 0,-1-1 0 0 0,0 0 0 0 0,0 0 0 0 0,0 0 0 0 0,-1 0 0 0 0,1-1 0 0 0,-1 1 0 0 0,0-1 0 0 0,0 1 0 0 0,0-1 0 0 0,-1 0 0 0 0,1 0 0 0 0,-1-1 0 0 0,-4 4 0 0 0,-13 5 60 0 0,17-10-82 0 0,0 1-1 0 0,1-1 1 0 0,-1 1-1 0 0,1 0 1 0 0,0 0-1 0 0,-1 0 1 0 0,1 0 0 0 0,0 0-1 0 0,0 1 1 0 0,0 0-1 0 0,1-1 1 0 0,-5 6-1 0 0,7-7-1 0 0,0 0-1 0 0,0-1 0 0 0,0 1 0 0 0,0 0 1 0 0,1 0-1 0 0,-1-1 0 0 0,0 1 1 0 0,0 0-1 0 0,0-1 0 0 0,1 1 0 0 0,-1 0 1 0 0,0-1-1 0 0,1 1 0 0 0,-1 0 1 0 0,0-1-1 0 0,1 1 0 0 0,-1-1 0 0 0,1 1 1 0 0,-1-1-1 0 0,1 1 0 0 0,-1-1 1 0 0,1 1-1 0 0,0-1 0 0 0,-1 1 0 0 0,1-1 1 0 0,-1 0-1 0 0,1 1 0 0 0,0-1 1 0 0,-1 0-1 0 0,1 0 0 0 0,0 0 0 0 0,1 1 1 0 0,26 7 33 0 0,-24-7-47 0 0,12 3-232 0 0,-1-1 0 0 0,22 1 0 0 0,7-7-3301 0 0,-43 3 3413 0 0,-1 0 0 0 0,1 0 0 0 0,0 0 0 0 0,-1 0 0 0 0,1-1 0 0 0,-1 1 0 0 0,1 0 0 0 0,0 0 0 0 0,-1-1 0 0 0,1 1 0 0 0,-1 0 0 0 0,1-1 0 0 0,-1 1 0 0 0,1-1 0 0 0,-1 1 1 0 0,1-1-1 0 0,-1 1 0 0 0,1-1 0 0 0,-1 1 0 0 0,1-1 0 0 0,-1 1 0 0 0,0-1 0 0 0,1 1 0 0 0,-1-1 0 0 0,0 0 0 0 0,0 1 0 0 0,0-1 0 0 0,1 0 0 0 0,-1 0 0 0 0,-4-1-1596 0 0,-4 13 1826 0 0,3-3 1578 0 0,0 0 1 0 0,0 0 0 0 0,0 0-1 0 0,-10 9 1 0 0,-17 9-1033 0 0,31-25-636 0 0,-33 28 65 0 0,33-28-73 0 0,0 0-1 0 0,0 0 1 0 0,0 0 0 0 0,0 0 0 0 0,0 0 0 0 0,0 0 0 0 0,0 0-1 0 0,1 0 1 0 0,-1 1 0 0 0,0-1 0 0 0,0 0 0 0 0,1 0-1 0 0,-1 1 1 0 0,1-1 0 0 0,-1 0 0 0 0,1 1 0 0 0,0-1 0 0 0,0 1-1 0 0,-1-1 1 0 0,1 1 0 0 0,0-1 0 0 0,0 0 0 0 0,0 1-1 0 0,1-1 1 0 0,-1 1 0 0 0,0-1 0 0 0,1 2 0 0 0,0-2-6 0 0,1 1 0 0 0,0-1 0 0 0,0 1 0 0 0,0-1 0 0 0,0 0 0 0 0,-1 0 0 0 0,1 0 0 0 0,1 0 0 0 0,-1 0 0 0 0,0 0 0 0 0,0-1 0 0 0,0 1 0 0 0,0-1 1 0 0,1 1-1 0 0,-1-1 0 0 0,4 0 0 0 0,40 1-12 0 0,-42-1 15 0 0,70-4-132 0 0,18-1-4731 0 0,-83 5-1068 0 0,-16-3 933 0 0,0 4-144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5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13715 0 0,'35'6'7120'0'0,"18"7"-3475"0"0,4 1-2465 0 0,-40-11-988 0 0,0 1 1 0 0,0 0-1 0 0,0 2 0 0 0,0 0 0 0 0,18 10 1 0 0,-30-14-136 0 0,0 1 1 0 0,0 1-1 0 0,-1-1 1 0 0,1 1-1 0 0,-1 0 1 0 0,0 0 0 0 0,0 0-1 0 0,0 1 1 0 0,0-1-1 0 0,-1 1 1 0 0,0 0-1 0 0,0 0 1 0 0,0 0-1 0 0,-1 0 1 0 0,1 0-1 0 0,-1 1 1 0 0,0-1 0 0 0,-1 1-1 0 0,2 9 1 0 0,4 46-1066 0 0,-4-32-2666 0 0,0-1-6378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5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34 9170 0 0,'-18'-24'9986'0'0,"18"23"-9863"0"0,0 1 0 0 0,0 0 0 0 0,0 0 1 0 0,0-1-1 0 0,0 1 0 0 0,0 0 0 0 0,0 0 0 0 0,0-1 1 0 0,0 1-1 0 0,0 0 0 0 0,0-1 0 0 0,0 1 0 0 0,0 0 1 0 0,0 0-1 0 0,0-1 0 0 0,0 1 0 0 0,0 0 1 0 0,0 0-1 0 0,0-1 0 0 0,0 1 0 0 0,0 0 0 0 0,1 0 1 0 0,-1 0-1 0 0,0-1 0 0 0,0 1 0 0 0,0 0 0 0 0,0 0 1 0 0,1 0-1 0 0,-1-1 0 0 0,0 1 0 0 0,0 0 1 0 0,1 0-1 0 0,16-1 894 0 0,110 23-111 0 0,-112-18-879 0 0,-1 0 0 0 0,1 1 0 0 0,-1 0 0 0 0,0 2 0 0 0,0-1 0 0 0,18 13-1 0 0,-31-18-27 0 0,0-1-1 0 0,0 1 0 0 0,0-1 0 0 0,0 1 0 0 0,0 0 0 0 0,-1-1 0 0 0,1 1 1 0 0,0 0-1 0 0,0 0 0 0 0,-1 0 0 0 0,1 0 0 0 0,0-1 0 0 0,-1 1 0 0 0,1 0 1 0 0,-1 0-1 0 0,1 0 0 0 0,-1 1 0 0 0,1-1 0 0 0,-1 0 0 0 0,0 0 1 0 0,0 0-1 0 0,1 0 0 0 0,-1 0 0 0 0,0 0 0 0 0,0 0 0 0 0,0 2 0 0 0,-1-2-25 0 0,0 1 0 0 0,1-1 0 0 0,-1 1 0 0 0,0-1 0 0 0,0 0 0 0 0,0 1 0 0 0,0-1 0 0 0,0 0 0 0 0,0 1 0 0 0,-1-1 0 0 0,1 0 0 0 0,0 0 0 0 0,-1 0 0 0 0,1 0 0 0 0,-2 1 0 0 0,-7 3-193 0 0,-1 0 1 0 0,1-1-1 0 0,-20 6 0 0 0,-32 4-116 0 0,47-12 195 0 0,0 1 0 0 0,0 0 0 0 0,1 1 1 0 0,0 1-1 0 0,0 0 0 0 0,-26 14 0 0 0,40-19 137 0 0,-1 0 1 0 0,1 0-1 0 0,-1 1 0 0 0,1-1 1 0 0,-1 0-1 0 0,1 1 0 0 0,-1-1 0 0 0,1 0 1 0 0,-1 1-1 0 0,1-1 0 0 0,0 1 1 0 0,-1-1-1 0 0,1 1 0 0 0,-1-1 0 0 0,1 1 1 0 0,0-1-1 0 0,0 1 0 0 0,-1-1 1 0 0,1 1-1 0 0,0-1 0 0 0,0 1 0 0 0,0-1 1 0 0,0 1-1 0 0,0 0 0 0 0,-1-1 0 0 0,1 1 1 0 0,0-1-1 0 0,0 1 0 0 0,0 0 1 0 0,1-1-1 0 0,-1 1 0 0 0,0-1 0 0 0,0 2 1 0 0,1-1 14 0 0,0 0 0 0 0,0 1 0 0 0,0-1 0 0 0,0 0-1 0 0,0 0 1 0 0,1 0 0 0 0,-1 1 0 0 0,0-1 0 0 0,1-1 0 0 0,-1 1 0 0 0,3 1 0 0 0,42 16 152 0 0,-8-10-167 0 0,-25-6-51 0 0,1 1 0 0 0,-1 0 0 0 0,0 1 0 0 0,13 6 0 0 0,-26-10 33 0 0,1 1-1 0 0,-1 0 1 0 0,0-1-1 0 0,1 1 0 0 0,-1-1 1 0 0,0 1-1 0 0,0 0 1 0 0,0-1-1 0 0,1 1 0 0 0,-1 0 1 0 0,0-1-1 0 0,0 1 1 0 0,0 0-1 0 0,0-1 0 0 0,0 1 1 0 0,0 0-1 0 0,0-1 1 0 0,0 1-1 0 0,0 0 0 0 0,-1 0 1 0 0,1-1-1 0 0,0 1 1 0 0,0-1-1 0 0,0 1 0 0 0,-1 0 1 0 0,1-1-1 0 0,0 1 1 0 0,-2 1-1 0 0,-11 23 137 0 0,10-20-114 0 0,-1 1 92 0 0,1 1 0 0 0,0 0 0 0 0,1-1 1 0 0,0 1-1 0 0,0 0 0 0 0,0 0 0 0 0,1 0 0 0 0,0 0 0 0 0,0 0 0 0 0,0 1 0 0 0,2 7 1 0 0,-2-3 477 0 0,1-11-573 0 0,0 0 0 0 0,-1 0 0 0 0,1 0 0 0 0,0 0 0 0 0,0 1 0 0 0,0-1 0 0 0,0 0 0 0 0,0 0 0 0 0,1 0 0 0 0,-1 0 0 0 0,0 0 1 0 0,0 1-1 0 0,1-1 0 0 0,-1 0 0 0 0,1 0 0 0 0,-1 0 0 0 0,1 0 0 0 0,-1 0 0 0 0,1 0 0 0 0,0 0 0 0 0,-1 0 0 0 0,1-1 0 0 0,0 1 0 0 0,0 0 0 0 0,0 0 0 0 0,0 0 0 0 0,0-1 0 0 0,0 1 1 0 0,0-1-1 0 0,0 1 0 0 0,1 0 0 0 0,8 4-16 0 0,1-1 1 0 0,-1 0 0 0 0,1-1-1 0 0,-1 0 1 0 0,1 0 0 0 0,0-1-1 0 0,0-1 1 0 0,1 0 0 0 0,-1 0-1 0 0,0-1 1 0 0,17-2 0 0 0,40 3-4491 0 0,-87 6-11917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6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10850 0 0,'4'0'1223'0'0,"1"-1"0"0"0,-1 1 0 0 0,1 0-1 0 0,-1 0 1 0 0,1 0 0 0 0,4 2 0 0 0,50 14 2828 0 0,-23-5-2639 0 0,-30-9-1254 0 0,21 5 650 0 0,41 15 0 0 0,-60-19-691 0 0,-1 0 0 0 0,0 1 0 0 0,0 0 1 0 0,0 0-1 0 0,-1 0 0 0 0,1 1 0 0 0,-1 0 0 0 0,0 0 0 0 0,-1 1 0 0 0,9 9 0 0 0,-13-13-89 0 0,0 0 0 0 0,1 1-1 0 0,-1-1 1 0 0,0 1-1 0 0,0-1 1 0 0,0 1 0 0 0,0-1-1 0 0,-1 1 1 0 0,1-1 0 0 0,-1 1-1 0 0,0 0 1 0 0,1-1 0 0 0,-1 1-1 0 0,0 0 1 0 0,-1 4-1 0 0,-13 42-310 0 0,5-24-3869 0 0,4-2-4716 0 0,5-9 275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7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96 10666 0 0,'-12'-5'1788'0'0,"0"0"-1"0"0,0 1 1 0 0,-1 1-1 0 0,-18-4 1 0 0,-11-2 2054 0 0,41 9-3734 0 0,0 0-1 0 0,-1 0 0 0 0,1-1 0 0 0,0 1 0 0 0,0-1 0 0 0,-1 1 1 0 0,1-1-1 0 0,0 0 0 0 0,0 1 0 0 0,0-1 0 0 0,0 0 1 0 0,0 0-1 0 0,0 0 0 0 0,0 0 0 0 0,0 1 0 0 0,0-1 1 0 0,-2-3-1 0 0,3 4-55 0 0,0-1 0 0 0,0 0 0 0 0,0 0 0 0 0,-1 0 0 0 0,1 1 0 0 0,0-1 0 0 0,0 0 0 0 0,0 0 0 0 0,0 0 0 0 0,0 0 0 0 0,0 1 0 0 0,1-1 1 0 0,-1 0-1 0 0,0 0 0 0 0,0 0 0 0 0,1 1 0 0 0,-1-1 0 0 0,0 0 0 0 0,1 0 0 0 0,-1 1 0 0 0,1-2 0 0 0,1-1-32 0 0,0 1 0 0 0,0 0 1 0 0,0 0-1 0 0,1-1 0 0 0,-1 1 0 0 0,0 0 0 0 0,1 1 0 0 0,0-1 0 0 0,-1 0 0 0 0,1 1 1 0 0,0 0-1 0 0,0-1 0 0 0,0 1 0 0 0,3 0 0 0 0,4-1-108 0 0,0 1 0 0 0,0 1 0 0 0,1 0-1 0 0,-1 0 1 0 0,0 1 0 0 0,0 1 0 0 0,0 0 0 0 0,0 0-1 0 0,0 1 1 0 0,17 6 0 0 0,-13-3-451 0 0,0 0-1 0 0,0 1 1 0 0,0 1-1 0 0,-1 0 1 0 0,0 1-1 0 0,17 15 1 0 0,-30-24 420 0 0,1 1 0 0 0,0-1 1 0 0,-1 1-1 0 0,1-1 1 0 0,-1 1-1 0 0,1-1 0 0 0,-1 1 1 0 0,1-1-1 0 0,-1 1 0 0 0,1 0 1 0 0,-1-1-1 0 0,0 1 1 0 0,1 0-1 0 0,-1-1 0 0 0,0 1 1 0 0,1 0-1 0 0,-1 0 0 0 0,0-1 1 0 0,0 1-1 0 0,0 0 1 0 0,0 0-1 0 0,0-1 0 0 0,0 1 1 0 0,0 0-1 0 0,0 0 0 0 0,0 0 1 0 0,0-1-1 0 0,0 1 0 0 0,0 0 1 0 0,0 0-1 0 0,-1-1 1 0 0,1 1-1 0 0,0 0 0 0 0,-1-1 1 0 0,1 1-1 0 0,0 0 0 0 0,-1-1 1 0 0,1 1-1 0 0,-1 0 1 0 0,1-1-1 0 0,-1 1 0 0 0,1-1 1 0 0,-1 1-1 0 0,0-1 0 0 0,1 1 1 0 0,-1-1-1 0 0,0 1 1 0 0,1-1-1 0 0,-1 0 0 0 0,0 1 1 0 0,1-1-1 0 0,-3 0 0 0 0,-5 4-1100 0 0,0-1 0 0 0,-1 0-1 0 0,-15 3 1 0 0,16-4 1061 0 0,-38 8 1189 0 0,-53 4 0 0 0,6-1 3461 0 0,94-13-4452 0 0,-1 0 1 0 0,0 0-1 0 0,0 0 1 0 0,0 0 0 0 0,0 0-1 0 0,0 0 1 0 0,0 0-1 0 0,0 0 1 0 0,0 1-1 0 0,0-1 1 0 0,0 0-1 0 0,0 0 1 0 0,0 0 0 0 0,1 0-1 0 0,-1 0 1 0 0,0 0-1 0 0,0 0 1 0 0,0 0-1 0 0,0 0 1 0 0,0 0 0 0 0,0 0-1 0 0,0 0 1 0 0,0 0-1 0 0,0 0 1 0 0,0 1-1 0 0,0-1 1 0 0,0 0 0 0 0,0 0-1 0 0,0 0 1 0 0,0 0-1 0 0,0 0 1 0 0,0 0-1 0 0,0 0 1 0 0,0 0-1 0 0,0 0 1 0 0,0 0 0 0 0,0 1-1 0 0,0-1 1 0 0,0 0-1 0 0,0 0 1 0 0,0 0-1 0 0,0 0 1 0 0,0 0 0 0 0,0 0-1 0 0,0 0 1 0 0,17 5 722 0 0,23 1-37 0 0,-17-4-368 0 0,32 5-2 0 0,-51-6-304 0 0,-1 0-1 0 0,1-1 1 0 0,-1 2-1 0 0,1-1 1 0 0,-1 0-1 0 0,0 1 1 0 0,1-1-1 0 0,-1 1 1 0 0,0 0-1 0 0,0 0 1 0 0,5 5-1 0 0,-8-7-1 0 0,1 1 1 0 0,-1 0-1 0 0,0 0 0 0 0,1 0 0 0 0,-1-1 0 0 0,0 1 0 0 0,0 0 0 0 0,0 0 0 0 0,0 0 0 0 0,0 0 1 0 0,1 0-1 0 0,-2 0 0 0 0,1-1 0 0 0,0 1 0 0 0,0 0 0 0 0,0 0 0 0 0,0 0 0 0 0,0 0 0 0 0,-1 0 1 0 0,1-1-1 0 0,0 1 0 0 0,-1 0 0 0 0,1 0 0 0 0,-1 0 0 0 0,1-1 0 0 0,-2 2 0 0 0,-18 26 490 0 0,10-16-464 0 0,9-9-94 0 0,-1-1 1 0 0,1 0-1 0 0,0 0 1 0 0,0 1 0 0 0,0-1-1 0 0,0 0 1 0 0,1 1-1 0 0,-1-1 1 0 0,1 1-1 0 0,-1-1 1 0 0,1 1 0 0 0,0-1-1 0 0,0 1 1 0 0,0-1-1 0 0,0 1 1 0 0,1-1-1 0 0,-1 1 1 0 0,1-1 0 0 0,-1 1-1 0 0,2 2 1 0 0,0-2-9 0 0,0 1 1 0 0,0-1-1 0 0,0 1 1 0 0,0-1-1 0 0,1 0 1 0 0,0 1-1 0 0,0-1 1 0 0,0-1-1 0 0,0 1 1 0 0,0 0-1 0 0,5 2 1 0 0,0 0 12 0 0,0 0 1 0 0,0-1-1 0 0,0 0 0 0 0,0-1 1 0 0,1 0-1 0 0,0 0 0 0 0,-1-1 1 0 0,1 0-1 0 0,0 0 1 0 0,15 0-1 0 0,-20-2 36 0 0,0 0 1 0 0,0-1-1 0 0,-1 1 1 0 0,1-1-1 0 0,0 0 0 0 0,0 0 1 0 0,0 0-1 0 0,-1 0 1 0 0,1-1-1 0 0,-1 1 0 0 0,1-1 1 0 0,-1 0-1 0 0,0 0 1 0 0,1 0-1 0 0,-1-1 0 0 0,0 1 1 0 0,2-3-1 0 0,-4 3 12 0 0,0 1-1 0 0,0 0 1 0 0,0-1 0 0 0,0 1-1 0 0,-1-1 1 0 0,1 1-1 0 0,0-1 1 0 0,-1 1 0 0 0,1-1-1 0 0,-1 1 1 0 0,0-1-1 0 0,0 0 1 0 0,1 1 0 0 0,-1-1-1 0 0,0 1 1 0 0,-1-4 0 0 0,1 2 7 0 0,-1 0 0 0 0,0 0 1 0 0,0 1-1 0 0,0-1 1 0 0,0 0-1 0 0,0 1 1 0 0,-1-1-1 0 0,1 1 1 0 0,-1-1-1 0 0,0 1 1 0 0,0 0-1 0 0,-2-3 1 0 0,-3-1-13 0 0,1 1 1 0 0,-1 0 0 0 0,0 0-1 0 0,0 1 1 0 0,-1 0 0 0 0,1 0-1 0 0,-1 1 1 0 0,0 0 0 0 0,-15-4-1 0 0,12 4-157 0 0,-1 0 0 0 0,0 1 1 0 0,1 1-1 0 0,-1 0 0 0 0,0 1 0 0 0,-19 1 0 0 0,26 0 106 0 0,0 0-1 0 0,0 1 0 0 0,0-1 1 0 0,0 1-1 0 0,1 0 0 0 0,-1 1 1 0 0,0-1-1 0 0,1 1 1 0 0,0 0-1 0 0,0 0 0 0 0,-1 0 1 0 0,2 1-1 0 0,-1-1 0 0 0,0 1 1 0 0,1 0-1 0 0,0 0 1 0 0,-1 0-1 0 0,-3 9 0 0 0,-5 8 73 0 0,2 1 0 0 0,-16 44-1 0 0,6-12-72 0 0,-20 34 152 0 0,40-88-129 0 0,0 0-1 0 0,0 1 1 0 0,0-1-1 0 0,0 0 0 0 0,0 0 1 0 0,0 0-1 0 0,0 0 0 0 0,0 0 1 0 0,0 1-1 0 0,0-1 0 0 0,0 0 1 0 0,0 0-1 0 0,0 0 1 0 0,0 0-1 0 0,0 1 0 0 0,0-1 1 0 0,0 0-1 0 0,0 0 0 0 0,0 0 1 0 0,0 0-1 0 0,0 0 0 0 0,1 1 1 0 0,-1-1-1 0 0,0 0 1 0 0,0 0-1 0 0,0 0 0 0 0,0 0 1 0 0,0 0-1 0 0,0 0 0 0 0,0 1 1 0 0,0-1-1 0 0,1 0 0 0 0,-1 0 1 0 0,0 0-1 0 0,0 0 1 0 0,0 0-1 0 0,0 0 0 0 0,0 0 1 0 0,1 0-1 0 0,-1 0 0 0 0,0 0 1 0 0,0 0-1 0 0,0 0 0 0 0,0 0 1 0 0,1 0-1 0 0,-1 0 1 0 0,0 0-1 0 0,0 0 0 0 0,0 0 1 0 0,1 0-1 0 0,13-2-4 0 0,19-8-33 0 0,-32 9 33 0 0,6-1 34 0 0,49-19-979 0 0,76-39-1 0 0,-116 51 297 0 0,0-1-1 0 0,0 0 1 0 0,-1-1-1 0 0,-1 0 0 0 0,0-1 1 0 0,-1-1-1 0 0,0 0 1 0 0,-1-1-1 0 0,12-16 0 0 0,-18 20 128 0 0,37-61-3953 0 0,-39 64 4666 0 0,-1 0 0 0 0,-1 0 0 0 0,1-1 0 0 0,2-14 0 0 0,-5 22-77 0 0,1 0 332 0 0,-1 0-332 0 0,0 0 0 0 0,0-1 1 0 0,0 1-1 0 0,0 0 0 0 0,0 0 1 0 0,0 0-1 0 0,0 0 0 0 0,0 0 1 0 0,1-1-1 0 0,-1 1 1 0 0,0 0-1 0 0,0 0 0 0 0,0 0 1 0 0,0 0-1 0 0,0-1 0 0 0,0 1 1 0 0,0 0-1 0 0,0 0 0 0 0,0 0 1 0 0,0 0-1 0 0,0-1 0 0 0,0 1 1 0 0,0 0-1 0 0,0 0 0 0 0,-1 0 1 0 0,1 0-1 0 0,0-1 0 0 0,0 1 1 0 0,0 0-1 0 0,0 0 0 0 0,0 0 1 0 0,-1-1 330 0 0,1 1-331 0 0,0 0 1 0 0,0 0-1 0 0,0 0 0 0 0,0 0 1 0 0,0 0-1 0 0,-1 0 0 0 0,1 0 1 0 0,0-1-1 0 0,0 1 0 0 0,0 0 1 0 0,0 0-1 0 0,-1 0 0 0 0,-6 10 2907 0 0,-8 18-1179 0 0,4-6-1657 0 0,2 1-1 0 0,0 1 1 0 0,1-1-1 0 0,2 1 1 0 0,1 0-1 0 0,0 1 1 0 0,-1 41-1 0 0,6-65-171 0 0,0 1 0 0 0,0 0 0 0 0,0 0-1 0 0,1-1 1 0 0,-1 1 0 0 0,0 0 0 0 0,1-1 0 0 0,0 1-1 0 0,-1 0 1 0 0,1-1 0 0 0,0 1 0 0 0,0-1-1 0 0,0 1 1 0 0,0-1 0 0 0,0 1 0 0 0,0-1-1 0 0,0 0 1 0 0,1 0 0 0 0,-1 1 0 0 0,0-1 0 0 0,3 1-1 0 0,-1 0-2 0 0,0 0-1 0 0,1-1 1 0 0,-1 0 0 0 0,0 0-1 0 0,1 0 1 0 0,-1 0-1 0 0,1-1 1 0 0,-1 1 0 0 0,1-1-1 0 0,5 0 1 0 0,-2 0-414 0 0,1-1 0 0 0,-1 0 0 0 0,1 0 1 0 0,-1-1-1 0 0,0 0 0 0 0,1 0 0 0 0,-1 0 0 0 0,0-1 1 0 0,12-7-1 0 0,-19 10 242 0 0,1 0 0 0 0,-1 0 0 0 0,1-1 0 0 0,-1 1 0 0 0,1 0 0 0 0,-1 0 0 0 0,1-1 0 0 0,-1 1 0 0 0,1 0 0 0 0,-1-1 0 0 0,0 1 0 0 0,1-1 0 0 0,-1 1 0 0 0,0 0 0 0 0,1-1 0 0 0,-1 1 0 0 0,0-1 1 0 0,0 1-1 0 0,1-1 0 0 0,-1 1 0 0 0,0-1 0 0 0,0 1 0 0 0,0-1 0 0 0,0 1 0 0 0,0-1 0 0 0,0 1 0 0 0,0-2 0 0 0,-11-3-2825 0 0,-22 5 719 0 0,11 6 2248 0 0,1 1 0 0 0,-27 11 1 0 0,21-5 2131 0 0,1 0 1 0 0,-47 33-1 0 0,71-44-1768 0 0,-1 0 0 0 0,1 0 0 0 0,-1 0 0 0 0,1 0 0 0 0,0 0 0 0 0,0 0 0 0 0,0 1 0 0 0,0-1 0 0 0,0 0 0 0 0,1 1 0 0 0,-1 0 0 0 0,1-1 0 0 0,-1 1 0 0 0,0 4 0 0 0,2-5-240 0 0,0-1-1 0 0,0 1 0 0 0,0-1 1 0 0,0 0-1 0 0,0 1 0 0 0,1-1 1 0 0,-1 1-1 0 0,0-1 1 0 0,1 1-1 0 0,0-1 0 0 0,-1 0 1 0 0,1 1-1 0 0,0-1 1 0 0,-1 0-1 0 0,1 0 0 0 0,0 1 1 0 0,0-1-1 0 0,0 0 0 0 0,0 0 1 0 0,0 0-1 0 0,0 0 1 0 0,0 0-1 0 0,1 0 0 0 0,-1 0 1 0 0,0-1-1 0 0,0 1 0 0 0,1 0 1 0 0,-1-1-1 0 0,0 1 1 0 0,3 0-1 0 0,28 12 341 0 0,-19-9-324 0 0,-2 1-1 0 0,1 0 1 0 0,0 1 0 0 0,15 11-1 0 0,-24-15-90 0 0,-1 0 0 0 0,1 1 0 0 0,-1-1 0 0 0,1 0 0 0 0,-1 1 0 0 0,0 0 0 0 0,0 0-1 0 0,0-1 1 0 0,0 1 0 0 0,-1 1 0 0 0,1-1 0 0 0,-1 0 0 0 0,1 0 0 0 0,-1 0-1 0 0,0 1 1 0 0,-1-1 0 0 0,1 0 0 0 0,0 1 0 0 0,-1-1 0 0 0,0 1 0 0 0,0 4 0 0 0,0-5-255 0 0,0-1 0 0 0,0 0 0 0 0,0 1 0 0 0,0-1 0 0 0,0 1 0 0 0,0-1 1 0 0,1 1-1 0 0,-1-1 0 0 0,1 0 0 0 0,1 3 0 0 0,-2-4 61 0 0,0-1 1 0 0,1 0-1 0 0,-1 0 0 0 0,0 1 0 0 0,0-1 1 0 0,0 0-1 0 0,1 0 0 0 0,-1 1 1 0 0,0-1-1 0 0,0 0 0 0 0,1 0 0 0 0,-1 0 1 0 0,0 0-1 0 0,1 1 0 0 0,-1-1 0 0 0,0 0 1 0 0,1 0-1 0 0,-1 0 0 0 0,0 0 0 0 0,1 0 1 0 0,-1 0-1 0 0,0 0 0 0 0,1 0 0 0 0,-1 0 1 0 0,0 0-1 0 0,1 0 0 0 0,-1 0 1 0 0,1 0-1 0 0,14-11-5508 0 0,4-20-1294 0 0,-6 12 2939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7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79 112 13739 0 0,'-1'0'343'0'0,"0"-1"0"0"0,-1 1 0 0 0,1-1 0 0 0,0 1 0 0 0,0 0 0 0 0,-1 0 0 0 0,1-1 0 0 0,0 1 0 0 0,0 0 0 0 0,-1 0 0 0 0,1 0 0 0 0,0 1 0 0 0,0-1 0 0 0,-1 0 0 0 0,1 0 0 0 0,0 1 0 0 0,0-1 0 0 0,0 1 0 0 0,-3 0 0 0 0,2 1-142 0 0,0-1 0 0 0,0 1 0 0 0,0 0 0 0 0,0-1-1 0 0,0 1 1 0 0,0 0 0 0 0,0 0 0 0 0,1 0 0 0 0,-2 3 0 0 0,-1 2-147 0 0,0 0 0 0 0,1 0 0 0 0,0 0 0 0 0,0 1 0 0 0,-3 12 0 0 0,3-3 22 0 0,0 1 1 0 0,2 0 0 0 0,0-1 0 0 0,2 37 0 0 0,0-46-43 0 0,0-1-1 0 0,0 1 1 0 0,0 0 0 0 0,1-1 0 0 0,0 1 0 0 0,1-1 0 0 0,0 1 0 0 0,0-1 0 0 0,0 0 0 0 0,1 0 0 0 0,0-1 0 0 0,1 1 0 0 0,8 10-1 0 0,-12-16-5 0 0,1 1 0 0 0,-1-1 0 0 0,0 0 0 0 0,0 0 0 0 0,1 0 0 0 0,-1 0 0 0 0,1 0 1 0 0,-1 0-1 0 0,1 0 0 0 0,-1 0 0 0 0,1-1 0 0 0,0 1 0 0 0,-1 0 0 0 0,1-1 0 0 0,0 0 0 0 0,0 1 0 0 0,-1-1 0 0 0,1 0 0 0 0,0 0 0 0 0,0 0 0 0 0,-1 0 0 0 0,1 0 0 0 0,0 0 0 0 0,0 0 0 0 0,-1-1 0 0 0,1 1 0 0 0,0-1 0 0 0,-1 1 0 0 0,1-1 0 0 0,0 0 0 0 0,-1 1 0 0 0,1-1 0 0 0,-1 0 0 0 0,1 0 0 0 0,-1 0 0 0 0,0 0 0 0 0,1-1 0 0 0,-1 1 0 0 0,0 0 0 0 0,0 0 0 0 0,0-1 0 0 0,0 1 0 0 0,0-1 0 0 0,2-2 0 0 0,0-2-21 0 0,1 0 0 0 0,-1 0 0 0 0,0-1 0 0 0,-1 1 0 0 0,1-1 0 0 0,-1 1 0 0 0,-1-1 0 0 0,1 0 0 0 0,-1 0 0 0 0,1-9 0 0 0,-4-13-1341 0 0,-2 0 1 0 0,0 0-1 0 0,-2 0 0 0 0,-14-43 0 0 0,-9-41-6356 0 0,28 84 2462 0 0,5 22 1551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8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 4841 0 0,'15'32'12452'0'0,"-9"5"-7293"0"0,-8 43-5229 0 0,0-41 805 0 0,2-15-770 0 0,0-15-257 0 0,1 0-1 0 0,-2 1 1 0 0,1-1 0 0 0,-1 1-1 0 0,-1-1 1 0 0,0 0-1 0 0,-3 10 1 0 0,5-18 21 0 0,0-1 0 0 0,-1 1 0 0 0,1 0 0 0 0,-1 0 0 0 0,0 0 0 0 0,1 0 0 0 0,-1-1 0 0 0,0 1 0 0 0,1 0 0 0 0,-1-1 1 0 0,0 1-1 0 0,0-1 0 0 0,1 1 0 0 0,-1 0 0 0 0,0-1 0 0 0,0 0 0 0 0,0 1 0 0 0,0-1 0 0 0,0 1 0 0 0,0-1 0 0 0,0 0 0 0 0,0 0 0 0 0,0 0 0 0 0,0 0 0 0 0,0 0 0 0 0,0 0 0 0 0,-1 0 0 0 0,-33-8-6048 0 0,32 7 5845 0 0,0 0 1 0 0,0-1-1 0 0,-1 2 1 0 0,1-1-1 0 0,0 0 1 0 0,-1 1-1 0 0,1-1 1 0 0,0 1-1 0 0,-1 0 1 0 0,1 0-1 0 0,-4 1 1 0 0,3 0 1200 0 0,1 1 1 0 0,-1-1-1 0 0,0 1 0 0 0,1 0 1 0 0,0 0-1 0 0,-1 1 0 0 0,1-1 1 0 0,0 1-1 0 0,0 0 0 0 0,0-1 1 0 0,1 1-1 0 0,-1 1 0 0 0,1-1 1 0 0,-1 0-1 0 0,-2 6 0 0 0,2-3 108 0 0,1 0-1 0 0,-1 1 0 0 0,1-1 0 0 0,1 1 1 0 0,-1-1-1 0 0,1 1 0 0 0,0 0 0 0 0,0 12 1 0 0,1-9-512 0 0,1 0 0 0 0,0 0 1 0 0,0 0-1 0 0,1-1 0 0 0,0 1 0 0 0,1-1 1 0 0,0 1-1 0 0,1-1 0 0 0,0 0 1 0 0,0 0-1 0 0,0-1 0 0 0,1 1 0 0 0,8 9 1 0 0,-1-7-396 0 0,0 0 1 0 0,1 0 0 0 0,1-1-1 0 0,-1-1 1 0 0,2 0 0 0 0,-1-1-1 0 0,1-1 1 0 0,0 0 0 0 0,1-1 0 0 0,-1-1-1 0 0,1 0 1 0 0,0-1 0 0 0,1-1-1 0 0,-1 0 1 0 0,1-1 0 0 0,-1-1-1 0 0,1-1 1 0 0,22-2 0 0 0,-1-8-4344 0 0,-17-6-2598 0 0,-5 0-606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4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11 7122 0 0,'-9'3'2960'0'0,"8"-2"-2759"0"0,0 0 1 0 0,0-1-1 0 0,0 1 0 0 0,0-1 0 0 0,-1 1 1 0 0,1-1-1 0 0,0 0 0 0 0,0 1 0 0 0,0-1 0 0 0,0 0 1 0 0,-1 0-1 0 0,1 0 0 0 0,0 0 0 0 0,0 0 1 0 0,0 0-1 0 0,-1 0 0 0 0,-1-1 0 0 0,6 0-136 0 0,0 0 0 0 0,-1 0 0 0 0,1 0 0 0 0,0 1 0 0 0,0-1 0 0 0,0 1 0 0 0,0 0-1 0 0,4 0 1 0 0,6 1 85 0 0,0 0 0 0 0,0 2 0 0 0,-1-1 0 0 0,1 2 0 0 0,0 0-1 0 0,18 8 1 0 0,-19-7-96 0 0,0 0-1 0 0,0-1 1 0 0,0 0-1 0 0,1-1 0 0 0,-1-1 1 0 0,21 2-1 0 0,-32-4-17 0 0,0 1-1 0 0,0-1 1 0 0,0 0 0 0 0,0 0-1 0 0,-1 0 1 0 0,1 0-1 0 0,0 0 1 0 0,0 0-1 0 0,0 0 1 0 0,0-1-1 0 0,0 1 1 0 0,0 0-1 0 0,0 0 1 0 0,0-1-1 0 0,0 1 1 0 0,0 0 0 0 0,-1-1-1 0 0,1 1 1 0 0,0-1-1 0 0,0 1 1 0 0,0-1-1 0 0,-1 0 1 0 0,1 1-1 0 0,0-1 1 0 0,-1 0-1 0 0,1 1 1 0 0,-1-1-1 0 0,1 0 1 0 0,-1 0 0 0 0,1 0-1 0 0,-1 1 1 0 0,1-1-1 0 0,-1 0 1 0 0,0 0-1 0 0,1 0 1 0 0,-1 0-1 0 0,0 0 1 0 0,0 0-1 0 0,0-1 1 0 0,0 0 11 0 0,0 1 1 0 0,-1-1-1 0 0,1 0 1 0 0,-1 1-1 0 0,1-1 1 0 0,-1 1-1 0 0,0-1 1 0 0,0 1-1 0 0,0-1 1 0 0,0 1-1 0 0,0-1 1 0 0,0 1 0 0 0,0 0-1 0 0,0 0 1 0 0,-1-1-1 0 0,1 1 1 0 0,0 0-1 0 0,-1 0 1 0 0,1 0-1 0 0,-4-1 1 0 0,-2-1 154 0 0,-1 0 0 0 0,0 0 0 0 0,0 1 1 0 0,-1 1-1 0 0,1-1 0 0 0,0 1 0 0 0,-1 0 1 0 0,1 1-1 0 0,0 0 0 0 0,-1 0 0 0 0,1 1 1 0 0,0 0-1 0 0,-1 1 0 0 0,-7 2 1 0 0,10-3-163 0 0,-1 1 1 0 0,1 0-1 0 0,0 0 1 0 0,0 1-1 0 0,1-1 1 0 0,-1 2 0 0 0,0-1-1 0 0,1 0 1 0 0,0 1-1 0 0,0 0 1 0 0,0 0-1 0 0,0 1 1 0 0,1-1-1 0 0,0 1 1 0 0,-1 0 0 0 0,2 0-1 0 0,-1 0 1 0 0,-5 11-1 0 0,6-8-52 0 0,0 0-1 0 0,1 1 0 0 0,0 0 0 0 0,0 0 0 0 0,1 0 0 0 0,0 0 0 0 0,0 0 1 0 0,1 0-1 0 0,0 0 0 0 0,1 0 0 0 0,0-1 0 0 0,0 1 0 0 0,1 0 0 0 0,0 0 1 0 0,1 0-1 0 0,0-1 0 0 0,0 0 0 0 0,1 1 0 0 0,0-1 0 0 0,0 0 0 0 0,9 12 1 0 0,-6-11-210 0 0,0 0 0 0 0,1-1 0 0 0,0 0 0 0 0,0 0 0 0 0,1 0 0 0 0,0-1 0 0 0,14 8 0 0 0,-14-10-732 0 0,1 0 1 0 0,0 0 0 0 0,1-1 0 0 0,-1 0 0 0 0,1 0 0 0 0,0-2 0 0 0,19 4 0 0 0,-25-6 404 0 0,-1 0 1 0 0,1 0-1 0 0,0 0 1 0 0,-1-1-1 0 0,1 0 1 0 0,-1 0-1 0 0,1 0 0 0 0,-1 0 1 0 0,7-3-1 0 0,10-3-1352 0 0,7 2-1244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8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18308 0 0,'2'5'6561'0'0,"-1"-3"-5144"0"0,2 1-641 0 0,-2-1-408 0 0,0-1-280 0 0,1 0-104 0 0,1-1-24 0 0,-1 0-80 0 0,2-1-160 0 0,0 0-280 0 0,2-3-441 0 0,1 0-703 0 0,0-1-1329 0 0,-1-3-2128 0 0,0-5-4265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1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1 12395 0 0,'-44'4'7295'0'0,"7"6"-5110"0"0,33-8-2212 0 0,-1 1-1 0 0,0-1 0 0 0,1 1 0 0 0,-1 0 0 0 0,1 1 1 0 0,0-1-1 0 0,0 1 0 0 0,0-1 0 0 0,1 1 0 0 0,-1 0 0 0 0,1 1 1 0 0,0-1-1 0 0,-4 8 0 0 0,-22 46-211 0 0,2 2-1 0 0,3 1 1 0 0,2 1 0 0 0,-22 108 0 0 0,28-87 156 0 0,4 1 1 0 0,3 0-1 0 0,4 131 1 0 0,37 255 127 0 0,-30-450-35 0 0,-1-5-8 0 0,71 542 37 0 0,-57-483-124 0 0,4-1 1 0 0,2-1-1 0 0,4-1 0 0 0,3-1 0 0 0,53 97 0 0 0,150 175-109 0 0,29-20 1206 0 0,-219-272-707 0 0,180 200 481 0 0,-52-62-2096 0 0,-35-9-966 0 0,1 2-1014 0 0,-107-152-84 0 0,-1-7-3079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20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1 311 4633 0 0,'3'2'6597'0'0,"-3"-2"-6493"0"0,7-7 2800 0 0,12-19-2169 0 0,-12 16 522 0 0,0 4-1044 0 0,0 0-1 0 0,1 0 1 0 0,-1 1-1 0 0,1 0 1 0 0,0 0-1 0 0,0 1 1 0 0,1 0 0 0 0,-1 0-1 0 0,1 1 1 0 0,13-3-1 0 0,19-10-209 0 0,45-22-2 0 0,165-69 487 0 0,-141 69-1226 0 0,-84 29-2169 0 0,-26 9 2649 0 0,1 0 0 0 0,-1 0 0 0 0,1 0-1 0 0,-1-1 1 0 0,0 1 0 0 0,1 0 0 0 0,-1 0-1 0 0,0 0 1 0 0,1 0 0 0 0,-1-1 0 0 0,0 1 0 0 0,3-3-2583 0 0,-3 3 2583 0 0,0-1 0 0 0,0 1-1 0 0,0-1 1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21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12755 0 0,'5'12'3041'0'0,"11"27"2152"0"0,5-4-4416 0 0,-19-32-814 0 0,0-1 0 0 0,0 1 0 0 0,1-1 0 0 0,-1 0 0 0 0,0 0 0 0 0,1 0 0 0 0,-1 0 0 0 0,1 0 0 0 0,0 0 0 0 0,0-1 0 0 0,-1 1 0 0 0,1-1 0 0 0,0 0 0 0 0,0 0 0 0 0,0 0 0 0 0,1 0 0 0 0,-1 0 0 0 0,0-1 0 0 0,0 1 0 0 0,0-1 0 0 0,0 0 0 0 0,1 0 0 0 0,2-1 0 0 0,7 0-163 0 0,-8 0 158 0 0,0 0 0 0 0,0 0-1 0 0,1 1 1 0 0,-1 0 0 0 0,0 0 0 0 0,0 1-1 0 0,6 0 1 0 0,-9 0 45 0 0,0 0-1 0 0,-1-1 0 0 0,1 1 1 0 0,-1 0-1 0 0,1 0 1 0 0,-1 0-1 0 0,0 0 1 0 0,1 0-1 0 0,-1 0 1 0 0,0 1-1 0 0,0-1 1 0 0,1 0-1 0 0,-1 1 1 0 0,0-1-1 0 0,-1 1 1 0 0,1-1-1 0 0,0 1 1 0 0,0-1-1 0 0,0 1 1 0 0,-1-1-1 0 0,1 1 1 0 0,-1 0-1 0 0,0 0 1 0 0,1-1-1 0 0,-1 1 1 0 0,0 2-1 0 0,1 4 37 0 0,-1 1 0 0 0,0 0 0 0 0,-1 0 0 0 0,0-1 0 0 0,0 1 0 0 0,-1 0 0 0 0,0-1 0 0 0,-1 1 0 0 0,0-1 0 0 0,0 0 0 0 0,-5 10 0 0 0,-5 6-488 0 0,-1 0 0 0 0,-20 27 0 0 0,27-42-218 0 0,-19 25 90 0 0,25-32 187 0 0,-1-1-1 0 0,1 0 1 0 0,0 0 0 0 0,-1 0 0 0 0,1 0 0 0 0,0 0-1 0 0,-1 0 1 0 0,0 0 0 0 0,1 0 0 0 0,-1-1 0 0 0,-2 2 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27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53 5761 0 0,'0'-18'4021'0'0,"0"14"-2854"0"0,0 0-1 0 0,0 0 0 0 0,0 0 1 0 0,-1 0-1 0 0,1 1 0 0 0,-3-8 1 0 0,3 11-1037 0 0,-1 0 1 0 0,0 0 0 0 0,1 0 0 0 0,-1 0 0 0 0,0 0 0 0 0,1 0 0 0 0,-1 1 0 0 0,1-1 0 0 0,-1 0 0 0 0,1 0 0 0 0,-1 1 0 0 0,0-1 0 0 0,1 0 0 0 0,-1 1 0 0 0,1-1 0 0 0,-1 1 0 0 0,1-1 0 0 0,0 1 0 0 0,-1-1 0 0 0,1 1 0 0 0,-1-1 0 0 0,1 1 0 0 0,0-1-1 0 0,-1 1 1 0 0,1-1 0 0 0,0 2 0 0 0,-13 16 974 0 0,-15 39-33 0 0,-35 106-1 0 0,21-50-989 0 0,24-70-150 0 0,8-21-564 0 0,0 1 0 0 0,-10 43 1 0 0,54-139-1540 0 0,-23 44 2098 0 0,-7 16 71 0 0,0 2 0 0 0,1-1-1 0 0,1 0 1 0 0,0 1-1 0 0,13-19 1 0 0,-17 28 6 0 0,-1 1 0 0 0,1 0-1 0 0,-1 0 1 0 0,0 0 0 0 0,1 0 0 0 0,-1 1 0 0 0,1-1-1 0 0,0 0 1 0 0,-1 1 0 0 0,1-1 0 0 0,0 1 0 0 0,-1-1-1 0 0,1 1 1 0 0,0 0 0 0 0,0 0 0 0 0,-1-1 0 0 0,1 1-1 0 0,0 1 1 0 0,3-1 0 0 0,38 9 36 0 0,-21-3-71 0 0,38 2-19 0 0,-42-7 41 0 0,-1 1 1 0 0,1 0-1 0 0,-1 2 1 0 0,1 0-1 0 0,-1 1 1 0 0,0 1-1 0 0,28 13 1 0 0,-34-9-686 0 0,-11-9 473 0 0,1-1-1 0 0,-1 1 0 0 0,0 0 0 0 0,0-1 0 0 0,1 1 1 0 0,-1-1-1 0 0,0 1 0 0 0,0-1 0 0 0,0 1 1 0 0,0-1-1 0 0,0 1 0 0 0,0 0 0 0 0,0-1 0 0 0,0 1 1 0 0,0-1-1 0 0,0 1 0 0 0,0 0 0 0 0,0-1 0 0 0,0 1 1 0 0,-1-1-1 0 0,1 1 0 0 0,0-1 0 0 0,0 1 0 0 0,-1 0 1 0 0,-1 1-390 0 0,1-1 1 0 0,0 1 0 0 0,-1-1-1 0 0,0 1 1 0 0,1-1-1 0 0,-1 0 1 0 0,0 0 0 0 0,0 0-1 0 0,1 0 1 0 0,-1 0 0 0 0,0 0-1 0 0,0 0 1 0 0,-4 0 0 0 0,-10 4-3157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28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4601 0 0,'0'1'193'0'0,"-1"-1"-1"0"0,0 1 1 0 0,0-1-1 0 0,1 1 1 0 0,-1 0 0 0 0,0-1-1 0 0,1 1 1 0 0,-1 0 0 0 0,0-1-1 0 0,1 1 1 0 0,-1 0-1 0 0,1 0 1 0 0,-1 0 0 0 0,1 0-1 0 0,0-1 1 0 0,-1 1-1 0 0,1 0 1 0 0,0 0 0 0 0,0 0-1 0 0,-1 0 1 0 0,1 2 0 0 0,0-3-36 0 0,1 1 0 0 0,-1 0 0 0 0,1-1 1 0 0,-1 1-1 0 0,0-1 0 0 0,1 1 0 0 0,-1 0 0 0 0,1-1 1 0 0,-1 1-1 0 0,1-1 0 0 0,0 1 0 0 0,-1-1 1 0 0,1 0-1 0 0,-1 1 0 0 0,1-1 0 0 0,0 1 0 0 0,-1-1 1 0 0,1 0-1 0 0,0 0 0 0 0,1 1 0 0 0,4 0 277 0 0,0 1 0 0 0,0-1-1 0 0,1-1 1 0 0,-1 1-1 0 0,6-1 1 0 0,176-14 1290 0 0,-50 3-1240 0 0,-134 11-404 0 0,0-1 0 0 0,0 1 1 0 0,0 0-1 0 0,-1 1 0 0 0,1-1 0 0 0,0 1 0 0 0,0 0 0 0 0,3 1 0 0 0,-7-2-57 0 0,1 0 1 0 0,-1 0-1 0 0,1 1 0 0 0,-1-1 0 0 0,0 0 1 0 0,1 0-1 0 0,-1 1 0 0 0,0-1 0 0 0,1 0 1 0 0,-1 0-1 0 0,0 1 0 0 0,1-1 0 0 0,-1 1 1 0 0,0-1-1 0 0,0 0 0 0 0,1 1 0 0 0,-1-1 1 0 0,0 0-1 0 0,0 1 0 0 0,0-1 0 0 0,0 1 1 0 0,1-1-1 0 0,-1 1 0 0 0,0-1 0 0 0,0 0 1 0 0,0 2-1 0 0,-1-1 8 0 0,1 0 1 0 0,0 1-1 0 0,-1-1 0 0 0,1 0 0 0 0,-1 0 1 0 0,0 1-1 0 0,1-1 0 0 0,-1 0 1 0 0,0 0-1 0 0,0 0 0 0 0,0 0 1 0 0,0 0-1 0 0,-1 1 0 0 0,-5 5 52 0 0,0 0 0 0 0,1 1 0 0 0,0 0-1 0 0,1 0 1 0 0,-1 0 0 0 0,2 0-1 0 0,-1 1 1 0 0,-5 16 0 0 0,8-20-330 0 0,1 0 1 0 0,0 0-1 0 0,0 1 1 0 0,0-1-1 0 0,0 0 0 0 0,1 1 1 0 0,0-1-1 0 0,0 1 1 0 0,1-1-1 0 0,-1 1 0 0 0,1-1 1 0 0,0 0-1 0 0,1 0 1 0 0,-1 1-1 0 0,1-1 0 0 0,0 0 1 0 0,4 7-1 0 0,-6-12-84 0 0,1 1 0 0 0,-1 0-1 0 0,0-1 1 0 0,1 1 0 0 0,-1 0 0 0 0,1-1-1 0 0,-1 1 1 0 0,1 0 0 0 0,-1-1 0 0 0,1 1-1 0 0,-1-1 1 0 0,1 1 0 0 0,0-1-1 0 0,-1 1 1 0 0,1-1 0 0 0,0 0 0 0 0,-1 1-1 0 0,1-1 1 0 0,1 1 0 0 0,5-2-4990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29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7186 0 0,'1'-6'1024'0'0,"1"0"0"0"0,-1 0 0 0 0,1 0 0 0 0,0 0 0 0 0,4-6 0 0 0,-4 9-779 0 0,0 0 1 0 0,0 0-1 0 0,0 0 1 0 0,0 0-1 0 0,1 0 0 0 0,-1 0 1 0 0,1 1-1 0 0,3-3 0 0 0,-2 2-146 0 0,1 1-1 0 0,-1-1 1 0 0,1 1-1 0 0,-1 0 0 0 0,1 1 1 0 0,0-1-1 0 0,0 1 1 0 0,0 0-1 0 0,0 0 0 0 0,0 0 1 0 0,0 1-1 0 0,0 0 1 0 0,0 0-1 0 0,6 1 0 0 0,62 10 419 0 0,-56-7-281 0 0,0 0 0 0 0,33 1 0 0 0,-64-4-532 0 0,0 1 1 0 0,-24 8 0 0 0,13-4 80 0 0,7-2 214 0 0,0 1-1 0 0,0 0 0 0 0,0 1 0 0 0,-22 12 1 0 0,35-15 48 0 0,1-1 1 0 0,-1 1 0 0 0,1 0 0 0 0,-1 1-1 0 0,1-1 1 0 0,0 1 0 0 0,0 0 0 0 0,1 0 0 0 0,-1 0-1 0 0,1 0 1 0 0,0 1 0 0 0,0-1 0 0 0,1 1 0 0 0,-1 0-1 0 0,1 0 1 0 0,0 0 0 0 0,0 0 0 0 0,0 0-1 0 0,-1 10 1 0 0,3-11-45 0 0,0 0 0 0 0,0 0-1 0 0,1 1 1 0 0,0-1 0 0 0,-1 0 0 0 0,1 0-1 0 0,1 0 1 0 0,-1 0 0 0 0,0 0 0 0 0,1 0 0 0 0,0 0-1 0 0,0 0 1 0 0,0-1 0 0 0,1 1 0 0 0,-1-1-1 0 0,1 1 1 0 0,-1-1 0 0 0,1 0 0 0 0,0 0-1 0 0,1 0 1 0 0,2 2 0 0 0,11 8-28 0 0,-1-1 0 0 0,34 18 0 0 0,-46-27-83 0 0,1-1 0 0 0,-1 0 0 0 0,0 0 0 0 0,1 0 0 0 0,0-1 0 0 0,-1 1 0 0 0,1-1 0 0 0,0 0 1 0 0,10 0-1 0 0,-66 19-2050 0 0,13-16 2214 0 0,33-4-35 0 0,0 0-1 0 0,0 1 1 0 0,-1-1 0 0 0,1 1-1 0 0,0 0 1 0 0,0 0 0 0 0,0 0-1 0 0,0 1 1 0 0,0 0 0 0 0,1 0-1 0 0,-1 0 1 0 0,0 0 0 0 0,-6 6-1 0 0,10-7-39 0 0,1-1 1 0 0,-1 1-1 0 0,0 0 0 0 0,1 1 0 0 0,-1-1 0 0 0,0 0 0 0 0,1 0 0 0 0,-1 0 0 0 0,1 0 1 0 0,0 0-1 0 0,-1 0 0 0 0,1 1 0 0 0,0-1 0 0 0,0 0 0 0 0,0 0 0 0 0,0 1 1 0 0,0-1-1 0 0,0 0 0 0 0,0 0 0 0 0,0 0 0 0 0,0 1 0 0 0,1-1 0 0 0,-1 0 1 0 0,0 0-1 0 0,1 0 0 0 0,-1 0 0 0 0,1 1 0 0 0,-1-1 0 0 0,1 0 0 0 0,0 0 1 0 0,-1 0-1 0 0,1 0 0 0 0,0 0 0 0 0,0-1 0 0 0,0 1 0 0 0,0 0 0 0 0,0 0 1 0 0,0 0-1 0 0,0-1 0 0 0,2 2 0 0 0,1 1-45 0 0,0 0 0 0 0,0-1 0 0 0,0 1 0 0 0,1-1 0 0 0,-1 0 1 0 0,1-1-1 0 0,0 1 0 0 0,-1-1 0 0 0,6 1 0 0 0,8-1 17 0 0,-1-1-1 0 0,0-1 1 0 0,31-6 0 0 0,-34 5 9 0 0,-1 0-1 0 0,1 0 1 0 0,-1 1 0 0 0,1 1 0 0 0,0 0 0 0 0,0 1-1 0 0,14 3 1 0 0,-27-4-25 0 0,-1 0 0 0 0,1 0 1 0 0,-1 0-1 0 0,1 0 0 0 0,-1 0 0 0 0,0 0 0 0 0,1 0 0 0 0,-1 0 0 0 0,1 0 1 0 0,-1 1-1 0 0,1-1 0 0 0,-1 0 0 0 0,1 0 0 0 0,-1 1 0 0 0,0-1 0 0 0,1 0 1 0 0,-1 1-1 0 0,1-1 0 0 0,-1 0 0 0 0,0 1 0 0 0,1-1 0 0 0,-1 0 0 0 0,0 1 0 0 0,0-1 1 0 0,1 1-1 0 0,-1-1 0 0 0,0 1 0 0 0,0-1 0 0 0,0 1 0 0 0,0-1 0 0 0,1 1 1 0 0,-1 0-1 0 0,-11 14-2817 0 0,-28 13-800 0 0,35-25 3972 0 0,-52 37-1487 0 0,43-29 1896 0 0,1 0 0 0 0,0 1 0 0 0,0 0-1 0 0,-15 23 1 0 0,23-30-426 0 0,1 0 1 0 0,0 0-1 0 0,0 0 0 0 0,0 0 0 0 0,1 1 1 0 0,-1-1-1 0 0,1 1 0 0 0,1-1 1 0 0,-1 1-1 0 0,1 0 0 0 0,0-1 0 0 0,0 1 1 0 0,0 0-1 0 0,1 0 0 0 0,0 0 0 0 0,0 0 1 0 0,1 0-1 0 0,0 0 0 0 0,0-1 1 0 0,0 1-1 0 0,0 0 0 0 0,1-1 0 0 0,0 1 1 0 0,0 0-1 0 0,1-1 0 0 0,0 0 0 0 0,0 0 1 0 0,4 6-1 0 0,-5-8-205 0 0,0 0 1 0 0,0 0 0 0 0,0 0-1 0 0,1-1 1 0 0,-1 1-1 0 0,1-1 1 0 0,0 0-1 0 0,-1 1 1 0 0,1-1-1 0 0,0-1 1 0 0,0 1 0 0 0,1 0-1 0 0,-1-1 1 0 0,0 1-1 0 0,0-1 1 0 0,1 0-1 0 0,-1 0 1 0 0,1 0-1 0 0,-1-1 1 0 0,0 1 0 0 0,5-1-1 0 0,-4 0 3 0 0,1-1 0 0 0,-1 0 0 0 0,0 0 0 0 0,1 0 0 0 0,-1-1 0 0 0,0 1 0 0 0,1-1 0 0 0,-1 0 0 0 0,0 0 0 0 0,0-1 0 0 0,-1 1 0 0 0,1-1 0 0 0,0 0 0 0 0,4-4 0 0 0,-3 2 44 0 0,0-1 1 0 0,0 1-1 0 0,0-1 0 0 0,-1 1 0 0 0,0-1 1 0 0,0 0-1 0 0,0-1 0 0 0,-1 1 0 0 0,0-1 0 0 0,0 1 1 0 0,-1-1-1 0 0,0 0 0 0 0,0 0 0 0 0,-1 0 1 0 0,1 0-1 0 0,-2-1 0 0 0,1 1 0 0 0,-1 0 1 0 0,0 0-1 0 0,-1-12 0 0 0,-2 14-59 0 0,1 0 0 0 0,0 0 0 0 0,-1 0 0 0 0,0 0 0 0 0,0 1 0 0 0,0-1-1 0 0,-1 1 1 0 0,0 0 0 0 0,0 0 0 0 0,0 0 0 0 0,0 1 0 0 0,0-1 0 0 0,-1 1 0 0 0,1 0 0 0 0,-1 0 0 0 0,0 1 0 0 0,0-1 0 0 0,0 1-1 0 0,0 0 1 0 0,-1 0 0 0 0,1 1 0 0 0,0 0 0 0 0,-1 0 0 0 0,1 0 0 0 0,-1 0 0 0 0,1 1 0 0 0,-1 0 0 0 0,1 0 0 0 0,-1 1-1 0 0,1-1 1 0 0,-1 1 0 0 0,1 1 0 0 0,-1-1 0 0 0,-7 3 0 0 0,11-3-155 0 0,1 0-1 0 0,-1 0 0 0 0,0 1 1 0 0,1-1-1 0 0,-1 0 1 0 0,1 0-1 0 0,-1 1 0 0 0,1-1 1 0 0,0 1-1 0 0,0-1 1 0 0,0 1-1 0 0,-1 0 0 0 0,1-1 1 0 0,1 1-1 0 0,-1 0 1 0 0,0 0-1 0 0,0 0 0 0 0,1 0 1 0 0,-1 0-1 0 0,1-1 1 0 0,-1 1-1 0 0,1 0 0 0 0,0 0 1 0 0,0 0-1 0 0,0 0 0 0 0,0 0 1 0 0,0 0-1 0 0,0 0 1 0 0,1 0-1 0 0,0 3 0 0 0,0-1-404 0 0,0-1 0 0 0,0 0-1 0 0,0 0 1 0 0,1 0-1 0 0,-1 0 1 0 0,1 0-1 0 0,3 6 1 0 0,-3-7-164 0 0,-1 0 1 0 0,1 0-1 0 0,0 0 1 0 0,0-1-1 0 0,0 1 1 0 0,0-1-1 0 0,0 1 1 0 0,0-1-1 0 0,0 1 1 0 0,5 1-1 0 0,8 1-4365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29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65 8426 0 0,'-5'-2'752'0'0,"0"-1"0"0"0,0 1 1 0 0,1 1-1 0 0,-1-1 0 0 0,0 1 0 0 0,-1-1 1 0 0,1 1-1 0 0,0 1 0 0 0,0-1 0 0 0,0 1 1 0 0,-1 0-1 0 0,1 0 0 0 0,0 0 0 0 0,-6 2 1 0 0,4-1-422 0 0,0 1 0 0 0,-1 0 0 0 0,1 1 0 0 0,0 0 0 0 0,0 0-1 0 0,1 0 1 0 0,-1 1 0 0 0,1 0 0 0 0,-9 7 0 0 0,9-7-338 0 0,1 0 0 0 0,0 1 0 0 0,0 0 0 0 0,1 0 0 0 0,-1 0 0 0 0,1 0 0 0 0,0 1 0 0 0,0-1 0 0 0,1 1 0 0 0,0 0 0 0 0,0 0 0 0 0,0 1 0 0 0,1-1 0 0 0,-1 1 0 0 0,2-1 0 0 0,-1 1 0 0 0,1 0 0 0 0,0-1 1 0 0,0 1-1 0 0,1 0 0 0 0,0 0 0 0 0,0 0 0 0 0,1 7 0 0 0,0-13 5 0 0,-1 0 1 0 0,0 0-1 0 0,0 0 1 0 0,0 0-1 0 0,0 0 1 0 0,1 0-1 0 0,-1-1 1 0 0,0 1 0 0 0,1 0-1 0 0,-1 0 1 0 0,1 0-1 0 0,-1 0 1 0 0,1-1-1 0 0,-1 1 1 0 0,1 0-1 0 0,0-1 1 0 0,-1 1 0 0 0,1 0-1 0 0,0-1 1 0 0,0 1-1 0 0,-1-1 1 0 0,1 1-1 0 0,0-1 1 0 0,0 1-1 0 0,0-1 1 0 0,0 1 0 0 0,-1-1-1 0 0,3 0 1 0 0,-1 0 1 0 0,0 0 0 0 0,0 0 1 0 0,0 0-1 0 0,0-1 1 0 0,0 1-1 0 0,0-1 0 0 0,0 1 1 0 0,0-1-1 0 0,-1 0 1 0 0,1 0-1 0 0,0 0 0 0 0,3-2 1 0 0,3-3-4 0 0,-1 0 0 0 0,1 0 0 0 0,-1-1 0 0 0,9-10 0 0 0,-2-1 9 0 0,-1 0 1 0 0,14-27-1 0 0,-22 35 16 0 0,-1 0-1 0 0,1 0 1 0 0,-2 0-1 0 0,1 0 1 0 0,-1 0 0 0 0,3-22-1 0 0,-6 31-36 0 0,0 0 0 0 0,1 0 1 0 0,-1 0-1 0 0,0 0 0 0 0,0 0 0 0 0,0 0 0 0 0,0 0 0 0 0,0 0 0 0 0,0 0 0 0 0,0 0 0 0 0,0 0 1 0 0,0-1-1 0 0,0 1 0 0 0,-1 0 0 0 0,1 0 0 0 0,0 0 0 0 0,-1 0 0 0 0,1 0 0 0 0,-1 0 0 0 0,1 0 0 0 0,-1 0 1 0 0,1 1-1 0 0,-1-1 0 0 0,0 0 0 0 0,1 0 0 0 0,-1 0 0 0 0,0 1 0 0 0,0-1 0 0 0,0 0 0 0 0,0 1 1 0 0,1-1-1 0 0,-1 0 0 0 0,0 1 0 0 0,0-1 0 0 0,0 1 0 0 0,0 0 0 0 0,0-1 0 0 0,0 1 0 0 0,0 0 0 0 0,-1 0 1 0 0,1-1-1 0 0,0 1 0 0 0,0 0 0 0 0,0 0 0 0 0,0 0 0 0 0,0 0 0 0 0,0 0 0 0 0,0 1 0 0 0,0-1 1 0 0,0 0-1 0 0,0 0 0 0 0,0 1 0 0 0,-2 0 0 0 0,-2 1-379 0 0,-1 0 0 0 0,0 0 0 0 0,1 1 0 0 0,0 0 0 0 0,0 0 0 0 0,0 0 0 0 0,0 1 0 0 0,-7 6 0 0 0,0 4-1615 0 0,1 0 0 0 0,0 1 0 0 0,1 1 0 0 0,1 0 1 0 0,-14 30-1 0 0,7-7-2390 0 0</inkml:trace>
  <inkml:trace contextRef="#ctx0" brushRef="#br0" timeOffset="1">1 420 4001 0 0,'-1'3'548'0'0,"1"0"0"0"0,0 1 0 0 0,0-1 0 0 0,1 1 0 0 0,-1-1 0 0 0,1 0 1 0 0,0 1-1 0 0,0-1 0 0 0,0 0 0 0 0,0 0 0 0 0,0 0 0 0 0,1 1 0 0 0,-1-1 0 0 0,1-1 0 0 0,0 1 0 0 0,0 0 0 0 0,0 0 1 0 0,3 3-1 0 0,-2-5-441 0 0,-1 1 0 0 0,1-1 0 0 0,0 0 0 0 0,-1 0 1 0 0,1 0-1 0 0,0 0 0 0 0,0 0 0 0 0,0 0 0 0 0,0-1 1 0 0,0 1-1 0 0,0-1 0 0 0,0 0 0 0 0,0 0 0 0 0,0 0 1 0 0,0 0-1 0 0,0-1 0 0 0,0 1 0 0 0,0-1 0 0 0,0 0 1 0 0,0 0-1 0 0,3-1 0 0 0,37-13-587 0 0,64-32 0 0 0,-12-4-6748 0 0,-70 39 4464 0 0,5 9-809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30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15635 0 0,'1'-1'513'0'0,"1"0"0"0"0,-1 0 0 0 0,1 0 1 0 0,0 1-1 0 0,-1-1 0 0 0,1 1 0 0 0,0-1 0 0 0,0 1 0 0 0,-1 0 0 0 0,1 0 0 0 0,3-1 0 0 0,22 6 1490 0 0,27 19-2842 0 0,-37-15 1461 0 0,-7-4-520 0 0,0-1 0 0 0,0 2-1 0 0,-1-1 1 0 0,0 2-1 0 0,0-1 1 0 0,9 9 0 0 0,-17-14-208 0 0,1 1 1 0 0,-1 0 0 0 0,0-1-1 0 0,0 1 1 0 0,0 0 0 0 0,0-1 0 0 0,0 1-1 0 0,0 0 1 0 0,0 0 0 0 0,0 0 0 0 0,-1 0-1 0 0,1 0 1 0 0,-1 0 0 0 0,1 0-1 0 0,-1 0 1 0 0,0 3 0 0 0,0-3-378 0 0,0 1 0 0 0,-1-1 0 0 0,0 0 0 0 0,0 0 0 0 0,0 1 0 0 0,0-1 0 0 0,0 0 0 0 0,0 0 0 0 0,0 0 0 0 0,-1 0 0 0 0,1 0 0 0 0,-1 0 0 0 0,1 0 0 0 0,-1-1 0 0 0,0 1 0 0 0,1-1 0 0 0,-5 3 0 0 0,-46 30-7886 0 0,5-5 6737 0 0,42-25 1926 0 0,-1 0 0 0 0,1 0-1 0 0,0 0 1 0 0,0 1 0 0 0,1 0 0 0 0,-1 0-1 0 0,1 1 1 0 0,0-1 0 0 0,-6 12 0 0 0,10-16-143 0 0,-1 0 1 0 0,1 0-1 0 0,0 0 1 0 0,0 0-1 0 0,-1 0 1 0 0,1 0 0 0 0,0 0-1 0 0,0 0 1 0 0,0 0-1 0 0,0 0 1 0 0,0 0-1 0 0,1 0 1 0 0,-1 0-1 0 0,0 0 1 0 0,0 0-1 0 0,1 0 1 0 0,-1 0 0 0 0,0 0-1 0 0,1 0 1 0 0,-1 0-1 0 0,1 0 1 0 0,-1-1-1 0 0,1 1 1 0 0,0 0-1 0 0,-1 0 1 0 0,1 0-1 0 0,0-1 1 0 0,0 1-1 0 0,-1 0 1 0 0,1-1 0 0 0,0 1-1 0 0,0-1 1 0 0,0 1-1 0 0,0-1 1 0 0,0 1-1 0 0,0-1 1 0 0,-1 0-1 0 0,1 0 1 0 0,0 1-1 0 0,2-1 1 0 0,44 10 1367 0 0,-43-9-1343 0 0,23 2 391 0 0,-8-2-276 0 0,0 2 0 0 0,-1 0 0 0 0,33 10 0 0 0,-50-12-250 0 0,0-1 0 0 0,0 1 0 0 0,-1-1 0 0 0,1 1 0 0 0,0 0 0 0 0,0-1 0 0 0,-1 1 0 0 0,1 0 0 0 0,0 0 0 0 0,-1-1 0 0 0,1 1 0 0 0,-1 0 0 0 0,1 0 0 0 0,-1 0 0 0 0,1 0 0 0 0,-1 0 0 0 0,0 0 0 0 0,1 0 0 0 0,-1 0 0 0 0,0 0 0 0 0,0 0 0 0 0,0 0 0 0 0,0 0 0 0 0,0 0 0 0 0,0 0 0 0 0,0 0 0 0 0,0 0 0 0 0,0 0 0 0 0,0 0 0 0 0,0-1 0 0 0,-1 1 0 0 0,1 0 0 0 0,0 0 0 0 0,-1 0 0 0 0,1 0 0 0 0,-1 0 0 0 0,1 0 0 0 0,-1 0 0 0 0,1 0 0 0 0,-2 0 0 0 0,-26 40 429 0 0,24-36-487 0 0,-11 12-109 0 0,-1 0 1 0 0,-1-1-1 0 0,-30 22 1 0 0,22-19 50 0 0,25-19 116 0 0,-1 0 0 0 0,0 1 0 0 0,1-1 1 0 0,-1 1-1 0 0,1-1 0 0 0,-1 1 1 0 0,0-1-1 0 0,1 1 0 0 0,-1-1 1 0 0,1 1-1 0 0,0 0 0 0 0,-1-1 1 0 0,1 1-1 0 0,0 0 0 0 0,-1-1 1 0 0,1 1-1 0 0,0 0 0 0 0,-1-1 1 0 0,1 1-1 0 0,0 0 0 0 0,0 0 1 0 0,0-1-1 0 0,0 1 0 0 0,0 0 1 0 0,0 0-1 0 0,0-1 0 0 0,0 1 1 0 0,0 0-1 0 0,0 0 0 0 0,0-1 1 0 0,1 1-1 0 0,-1 0 0 0 0,0-1 1 0 0,0 1-1 0 0,1 1 0 0 0,1 0 8 0 0,0 0 1 0 0,0 0-1 0 0,0 0 0 0 0,0 0 0 0 0,0 0 0 0 0,0-1 0 0 0,1 1 1 0 0,-1-1-1 0 0,1 1 0 0 0,2 0 0 0 0,9 4-54 0 0,0-1 0 0 0,27 7 0 0 0,-31-10-260 0 0,0-1 0 0 0,0 0 0 0 0,0 0 0 0 0,0-1 0 0 0,0 0 0 0 0,1-1 0 0 0,-1 0 0 0 0,0-1 0 0 0,10-2 0 0 0,-8 0-955 0 0,0 0-1 0 0,-1-1 0 0 0,1 0 0 0 0,-1-1 0 0 0,-1 0 0 0 0,1-1 0 0 0,10-8 0 0 0,10-10-3761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30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12227 0 0,'-18'15'4649'0'0,"-28"33"1"0"0,36-35-4051 0 0,0 0 1 0 0,1 1-1 0 0,-9 18 0 0 0,12-21-619 0 0,1 1-1 0 0,1-1 1 0 0,0 1-1 0 0,0 0 0 0 0,1 0 1 0 0,1 1-1 0 0,0-1 0 0 0,0 1 1 0 0,2-1-1 0 0,-1 1 0 0 0,4 23 1 0 0,0-13 7 0 0,9 35-1 0 0,-11-52 5 0 0,1-1 0 0 0,-1 0-1 0 0,1 0 1 0 0,0 0-1 0 0,1 0 1 0 0,-1-1-1 0 0,1 1 1 0 0,0-1-1 0 0,0 1 1 0 0,1-1-1 0 0,-1 0 1 0 0,1 0-1 0 0,5 4 1 0 0,-6-7-12 0 0,-1 0 1 0 0,1 0-1 0 0,-1 0 1 0 0,1 0-1 0 0,0 0 1 0 0,-1-1-1 0 0,1 0 1 0 0,0 1-1 0 0,0-1 0 0 0,-1 0 1 0 0,1 0-1 0 0,0-1 1 0 0,0 1-1 0 0,0 0 1 0 0,-1-1-1 0 0,1 0 0 0 0,0 1 1 0 0,-1-1-1 0 0,1 0 1 0 0,-1-1-1 0 0,1 1 1 0 0,-1 0-1 0 0,0-1 0 0 0,4-2 1 0 0,5-3-42 0 0,-1-1 0 0 0,0 0-1 0 0,16-18 1 0 0,-15 14-120 0 0,-1 0-1 0 0,-1 0 0 0 0,-1 0 0 0 0,1-1 1 0 0,-2-1-1 0 0,0 1 0 0 0,0-1 1 0 0,-2-1-1 0 0,0 1 0 0 0,5-20 1 0 0,-9 29-14 0 0,0 0 0 0 0,0 0 0 0 0,-1-1 0 0 0,0 1 0 0 0,0-1 0 0 0,0 1 0 0 0,0 0 0 0 0,-1-1 0 0 0,0 1 0 0 0,0 0 0 0 0,0 0 0 0 0,-1-1 0 0 0,0 1 0 0 0,0 0 0 0 0,0 0 0 0 0,0 1 0 0 0,-1-1 0 0 0,0 0 0 0 0,0 1 0 0 0,0 0 0 0 0,-1-1 0 0 0,1 1-1 0 0,-1 1 1 0 0,0-1 0 0 0,0 0 0 0 0,0 1 0 0 0,-1 0 0 0 0,1 0 0 0 0,-1 0 0 0 0,0 1 0 0 0,-9-4 0 0 0,8 3 107 0 0,0 2 0 0 0,0-1 0 0 0,0 1 0 0 0,0 0 0 0 0,0 0 0 0 0,0 1 0 0 0,0-1 0 0 0,0 1 0 0 0,0 1 0 0 0,0-1 0 0 0,0 1 0 0 0,0 0-1 0 0,1 0 1 0 0,-1 1 0 0 0,0 0 0 0 0,0 0 0 0 0,-9 5 0 0 0,8-4-5 0 0,1 1 1 0 0,0 0-1 0 0,0 0 0 0 0,0 1 1 0 0,0-1-1 0 0,1 1 0 0 0,0 0 1 0 0,0 1-1 0 0,0-1 0 0 0,1 1 1 0 0,-1 0-1 0 0,1 0 0 0 0,1 0 0 0 0,-6 11 1 0 0,8-12 128 0 0,0 0 1 0 0,0-1 0 0 0,1 1 0 0 0,-1 0-1 0 0,1-1 1 0 0,0 1 0 0 0,0 0-1 0 0,1 0 1 0 0,-1-1 0 0 0,1 1-1 0 0,0-1 1 0 0,0 1 0 0 0,1 0 0 0 0,-1-1-1 0 0,1 0 1 0 0,0 1 0 0 0,0-1-1 0 0,1 0 1 0 0,-1 0 0 0 0,1 0-1 0 0,0 0 1 0 0,0-1 0 0 0,0 1 0 0 0,4 3-1 0 0,6 5 614 0 0,0 0 0 0 0,0 0 0 0 0,2-2 0 0 0,-1 1 0 0 0,18 8 0 0 0,-12-8-288 0 0,1-1 0 0 0,1-1 0 0 0,40 12 0 0 0,-50-18-1255 0 0,-1-1 0 0 0,1 0 1 0 0,0 0-1 0 0,0-2 0 0 0,17 0 0 0 0,-28 0 714 0 0,-1 0 0 0 0,1 0 1 0 0,0 0-1 0 0,-1 0 0 0 0,1 0 1 0 0,-1 0-1 0 0,1 0 1 0 0,0 0-1 0 0,-1 0 0 0 0,1 0 1 0 0,-1 0-1 0 0,1-1 0 0 0,0 1 1 0 0,-1 0-1 0 0,1 0 0 0 0,-1-1 1 0 0,1 1-1 0 0,-1 0 1 0 0,1-1-1 0 0,-1 1 0 0 0,1-1 1 0 0,-1 1-1 0 0,1-1 0 0 0,-1 1 1 0 0,0 0-1 0 0,1-1 0 0 0,-1 0 1 0 0,0 1-1 0 0,1-1 0 0 0,-1 1 1 0 0,0-1-1 0 0,0 1 1 0 0,1-1-1 0 0,-1 0 0 0 0,0 1 1 0 0,0-1-1 0 0,0 1 0 0 0,0-1 1 0 0,0 0-1 0 0,0 1 0 0 0,0-1 1 0 0,0 0-1 0 0,0 1 1 0 0,0-1-1 0 0,0 1 0 0 0,0-1 1 0 0,-1 0-1 0 0,1 1 0 0 0,0-1 1 0 0,-1-8-2442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4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76 4657 0 0,'3'-7'713'0'0,"7"-30"900"0"0,-9 36-1505 0 0,-1-1 0 0 0,1 1 0 0 0,-1-1 0 0 0,0 1 0 0 0,0-1 0 0 0,0 0 0 0 0,0 1 0 0 0,0-1 0 0 0,0 0 0 0 0,0 1 0 0 0,-1-1 0 0 0,1 1 0 0 0,0-1 0 0 0,-1 1 0 0 0,0-1 0 0 0,1 0 0 0 0,-1 1 0 0 0,-1-3 0 0 0,-3 10 3887 0 0,-3 16-2192 0 0,6-18-1506 0 0,-9 31 316 0 0,1-1 1 0 0,-7 48-1 0 0,4-19-502 0 0,4-12-1029 0 0,8-44 195 0 0,0 0 0 0 0,1 0-1 0 0,0 0 1 0 0,0 0 0 0 0,2 9 0 0 0,-2-16 681 0 0,1 1 0 0 0,-1-1 0 0 0,0 1 0 0 0,0-1 0 0 0,0 0 0 0 0,0 1 0 0 0,0-1 0 0 0,0 1 0 0 0,1-1 0 0 0,-1 0 0 0 0,0 1 0 0 0,0-1 0 0 0,0 0 0 0 0,1 1 0 0 0,-1-1 0 0 0,0 0 0 0 0,1 1 0 0 0,-1-1 1 0 0,0 0-1 0 0,1 0 0 0 0,-1 1 0 0 0,0-1 0 0 0,1 0 0 0 0,-1 0 0 0 0,0 0 0 0 0,1 0 0 0 0,-1 1 0 0 0,1-1 0 0 0,-1 0 0 0 0,0 0 0 0 0,1 0 0 0 0,15-5 319 0 0,17-22 1469 0 0,-26 21-1845 0 0,-3 3 121 0 0,0 0-1 0 0,0 0 0 0 0,1 0 1 0 0,-1 0-1 0 0,0 1 1 0 0,1-1-1 0 0,0 1 0 0 0,0 1 1 0 0,6-3-1 0 0,-9 4-28 0 0,0 0-1 0 0,1 0 1 0 0,-1 0 0 0 0,1 0-1 0 0,-1 0 1 0 0,1 1 0 0 0,-1-1-1 0 0,1 1 1 0 0,-1 0 0 0 0,0-1-1 0 0,1 1 1 0 0,-1 0 0 0 0,0 0-1 0 0,0 1 1 0 0,1-1-1 0 0,-1 0 1 0 0,0 1 0 0 0,0-1-1 0 0,-1 1 1 0 0,1 0 0 0 0,2 2-1 0 0,18 14-1990 0 0,-21-18 1731 0 0,0 1 0 0 0,0-1 1 0 0,0 0-1 0 0,0 1 0 0 0,0-1 0 0 0,-1 0 0 0 0,1 1 0 0 0,0-1 0 0 0,0 0 1 0 0,0 0-1 0 0,0 0 0 0 0,0 0 0 0 0,0 0 0 0 0,0 0 0 0 0,0 0 0 0 0,0 0 1 0 0,0 0-1 0 0,0-1 0 0 0,0 1 0 0 0,-1 0 0 0 0,1-1 0 0 0,0 1 0 0 0,0 0 1 0 0,0-1-1 0 0,0 1 0 0 0,0-1 0 0 0,9-4-2283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3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 6073 0 0,'-43'68'9772'0'0,"-7"40"-4480"0"0,48-103-5274 0 0,0-1 0 0 0,0 0 0 0 0,-1 0 0 0 0,1 0 0 0 0,-1 0 0 0 0,0 0 0 0 0,0-1 1 0 0,-1 0-1 0 0,1 1 0 0 0,-1-1 0 0 0,1 0 0 0 0,-1 0 0 0 0,0-1 0 0 0,0 1 0 0 0,0-1 1 0 0,-1 0-1 0 0,-7 3 0 0 0,-3 2-451 0 0,48-2-323 0 0,31-6 484 0 0,0-2 1 0 0,113-21 0 0 0,-173 23 240 0 0,12-2-1398 0 0,0 0 0 0 0,28-11 0 0 0,-40 13 834 0 0,0-1-1 0 0,0 0 0 0 0,-1 1 0 0 0,1-2 1 0 0,-1 1-1 0 0,1 0 0 0 0,-1-1 0 0 0,0 1 1 0 0,0-1-1 0 0,0 0 0 0 0,0 0 0 0 0,-1 0 0 0 0,1-1 1 0 0,-1 1-1 0 0,0 0 0 0 0,3-7 0 0 0,2-7-2826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31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10154 0 0,'30'2'10384'0'0,"19"16"-7383"0"0,-22-7-1969 0 0,-15-8-888 0 0,0 2 1 0 0,-1-1-1 0 0,1 2 1 0 0,-1-1-1 0 0,-1 2 1 0 0,1-1-1 0 0,-1 1 1 0 0,18 16-1 0 0,-23-17-99 0 0,0 0 1 0 0,-1 0-1 0 0,1 0 0 0 0,-1 0 0 0 0,-1 0 0 0 0,1 1 0 0 0,-1 0 0 0 0,0 0 0 0 0,-1 0 0 0 0,1 0 0 0 0,-2 0 0 0 0,1 0 0 0 0,-1 0 0 0 0,0 1 1 0 0,0-1-1 0 0,-1 11 0 0 0,-2 8-230 0 0,0 1 1 0 0,-3-1-1 0 0,0 0 1 0 0,-1-1-1 0 0,-12 31 0 0 0,5-14-5089 0 0,1 0-4920 0 0,9-30 4093 0 0</inkml:trace>
  <inkml:trace contextRef="#ctx0" brushRef="#br0" timeOffset="1">332 135 5257 0 0,'7'-25'3439'0'0,"-5"14"-1957"0"0,0 1-1 0 0,1 0 1 0 0,0 0-1 0 0,0 0 1 0 0,1 1-1 0 0,0-1 1 0 0,1 1 0 0 0,0 0-1 0 0,9-11 1 0 0,-14 20-1412 0 0,0-1 0 0 0,0 1 0 0 0,1 0-1 0 0,-1 0 1 0 0,0 0 0 0 0,1 0 0 0 0,-1 0 0 0 0,0 0 0 0 0,1 0 0 0 0,-1-1 0 0 0,0 1 0 0 0,1 0 0 0 0,-1 0 0 0 0,0 0 0 0 0,1 0 0 0 0,-1 0 0 0 0,0 0 0 0 0,1 1 0 0 0,-1-1 0 0 0,0 0-1 0 0,1 0 1 0 0,-1 0 0 0 0,0 0 0 0 0,1 0 0 0 0,-1 0 0 0 0,0 0 0 0 0,0 1 0 0 0,1-1 0 0 0,-1 0 0 0 0,0 0 0 0 0,0 1 0 0 0,1-1 0 0 0,-1 0 0 0 0,0 0 0 0 0,0 1 0 0 0,1-1 0 0 0,-1 0-1 0 0,0 0 1 0 0,0 1 0 0 0,0-1 0 0 0,0 0 0 0 0,0 1 0 0 0,1-1 0 0 0,-1 0 0 0 0,0 1 0 0 0,0-1 0 0 0,0 0 0 0 0,0 1 0 0 0,0-1 0 0 0,0 0 0 0 0,0 1 0 0 0,0-1 0 0 0,0 1-1 0 0,4 20 292 0 0,-3 19-255 0 0,-1-1 0 0 0,-3 1 1 0 0,-12 69-1 0 0,3-26-613 0 0,12-83 505 0 0,-11 124-4313 0 0,13-41-7234 0 0,3-48 4113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31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18740 0 0,'2'1'2713'0'0,"0"0"-1193"0"0,2-1-520 0 0,-2 0-528 0 0,0-1-240 0 0,0-1-216 0 0,-1 0-104 0 0,0-1-104 0 0,0-1-208 0 0,0-1-384 0 0,-1-1-600 0 0,3-1-753 0 0,-2-1-1031 0 0,1-4-1121 0 0,2-4 464 0 0,3-5-1936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39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77 2433 0 0,'0'0'35'0'0,"0"0"0"0"0,0 0 1 0 0,-1-1-1 0 0,1 1 1 0 0,0 0-1 0 0,0 0 1 0 0,0 0-1 0 0,-1-1 1 0 0,1 1-1 0 0,0 0 1 0 0,0 0-1 0 0,0 0 1 0 0,0-1-1 0 0,0 1 0 0 0,0 0 1 0 0,-1 0-1 0 0,1-1 1 0 0,0 1-1 0 0,0 0 1 0 0,0 0-1 0 0,0-1 1 0 0,0 1-1 0 0,0 0 1 0 0,0 0-1 0 0,0-1 1 0 0,0 1-1 0 0,0 0 0 0 0,0 0 1 0 0,0-1-1 0 0,0 1 1 0 0,0 0-1 0 0,0 0 1 0 0,1-1-1 0 0,-1 1 1 0 0,0 0-1 0 0,0 0 1 0 0,0-1-1 0 0,0 1 0 0 0,1 0 1 0 0,9-17 3174 0 0,18-9 1270 0 0,-18 21-4132 0 0,0 1 0 0 0,1 1-1 0 0,-1-1 1 0 0,1 2 0 0 0,0-1 0 0 0,0 2 0 0 0,16-2-1 0 0,83 5 1000 0 0,-76 0-690 0 0,202 9 929 0 0,271 2-120 0 0,-377-18-1080 0 0,637-1 341 0 0,-482 40-674 0 0,-33-1 78 0 0,498-15 1361 0 0,-623-18-880 0 0,318 13 187 0 0,-60-1-537 0 0,31-41 1257 0 0,-348 21-1507 0 0,-46 5-52 0 0,-1 0-72 0 0,0 1-1 0 0,0 1 1 0 0,0 1-1 0 0,29 3 0 0 0,-50-3 45 0 0,1 0-1 0 0,-1 0 1 0 0,0 0-1 0 0,0 0 1 0 0,0 0-1 0 0,0-1 1 0 0,0 1-1 0 0,0 0 1 0 0,1 0-1 0 0,-1 0 1 0 0,0 0 0 0 0,0 0-1 0 0,0 0 1 0 0,0 0-1 0 0,0 0 1 0 0,1 0-1 0 0,-1 0 1 0 0,0 0-1 0 0,0 0 1 0 0,0 0-1 0 0,0 0 1 0 0,0 0-1 0 0,0 1 1 0 0,1-1-1 0 0,-1 0 1 0 0,0 0-1 0 0,0 0 1 0 0,0 0-1 0 0,0 0 1 0 0,0 0-1 0 0,0 0 1 0 0,1 0-1 0 0,-1 0 1 0 0,0 0-1 0 0,0 1 1 0 0,0-1 0 0 0,0 0-1 0 0,0 0 1 0 0,0 0-1 0 0,0 0 1 0 0,0 0-1 0 0,0 0 1 0 0,0 1-1 0 0,0-1 1 0 0,0 0-1 0 0,0 0 1 0 0,0 0-1 0 0,0 0 1 0 0,0 0-1 0 0,0 0 1 0 0,0 1-1 0 0,0-1 1 0 0,0 0-1 0 0,0 0 1 0 0,0 0-1 0 0,0 0 1 0 0,0 0-1 0 0,0 1 1 0 0,0-1-1 0 0,0 0 1 0 0,0 0 0 0 0,0 0-1 0 0,0 0 1 0 0,0 0-1 0 0,0 0 1 0 0,0 1-1 0 0,0-1 1 0 0,-1 0-1 0 0,-9 4-6950 0 0,-5-1-821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02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4809 0 0,'0'0'221'0'0,"0"1"-1"0"0,-1-1 1 0 0,1 0 0 0 0,0 0 0 0 0,0 1-1 0 0,0-1 1 0 0,3 7 5738 0 0,-2-7-5738 0 0,-1 0 0 0 0,0 0-1 0 0,0 0 1 0 0,1 0 0 0 0,-1 1-1 0 0,0-1 1 0 0,1 0 0 0 0,-1 0 0 0 0,0 0-1 0 0,1 0 1 0 0,-1 0 0 0 0,1 0-1 0 0,29 9 2697 0 0,41 4-3266 0 0,-66-13 916 0 0,92 11 1016 0 0,148-4 1 0 0,-52-4-1145 0 0,168-10-254 0 0,0-32 201 0 0,-126 12 34 0 0,-134 12 64 0 0,160-45 0 0 0,-163 35 443 0 0,-39 14-742 0 0,-46 10-139 0 0,-1-1 1 0 0,0 0-1 0 0,0-1 1 0 0,0 0-1 0 0,0-1 1 0 0,0 0-1 0 0,-1-1 1 0 0,0 0-1 0 0,13-8 1 0 0,-12 5 1630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0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23 6785 0 0,'-19'-5'2277'0'0,"12"3"-1193"0"0,0 0 0 0 0,0 0 0 0 0,0-1 0 0 0,-9-4 0 0 0,46 6 1698 0 0,-2 6-2043 0 0,0 1 1 0 0,40 15 0 0 0,-36-10-507 0 0,43 8 1 0 0,-18-12 472 0 0,111 0 0 0 0,-115-7-528 0 0,0 2 0 0 0,89 15-1 0 0,59 40-32 0 0,-32-7 863 0 0,-134-42-735 0 0,0-2 1 0 0,70 5-1 0 0,70-13 147 0 0,-93-1 161 0 0,136 13 1 0 0,-208-9-715 0 0,15 2-191 0 0,-10-4-3678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07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1 263 4985 0 0,'0'0'1274'0'0,"29"-9"7378"0"0,-23 7-8435 0 0,0 1-1 0 0,1 0 1 0 0,-1 0-1 0 0,0 1 1 0 0,9 0-1 0 0,76 16 1048 0 0,-63-10-530 0 0,-1-1 1 0 0,39 1 0 0 0,23-8-66 0 0,113-17 0 0 0,46-2-40 0 0,277-32 2229 0 0,-431 39-2757 0 0,-52 9-9 0 0,0 2-1 0 0,1 2 1 0 0,-1 1-1 0 0,0 2 1 0 0,0 3 0 0 0,58 12-1 0 0,-63-10 31 0 0,1-2 0 0 0,-1-1 0 0 0,1-2 0 0 0,0-1 0 0 0,0-2 0 0 0,42-7 0 0 0,-3 1-54 0 0,1 5 1 0 0,142 12 0 0 0,-112-2-30 0 0,-54-8 69 0 0,-1-2-1 0 0,68-11 0 0 0,-70 6 79 0 0,0 2-1 0 0,84 3 1 0 0,-131 2-177 0 0,185 9 229 0 0,-149-9-128 0 0,0-3 0 0 0,68-11 1 0 0,4-14 218 0 0,-99 23-445 0 0,1 0 1 0 0,0 0 0 0 0,-1-2-1 0 0,0 1 1 0 0,21-16 0 0 0,-22 9-818 0 0,-6-8-5580 0 0,-6 16 4681 0 0,-1 1 0 0 0,0-1 0 0 0,0 1 0 0 0,0-1 0 0 0,0 1 0 0 0,-4-6 0 0 0,-4-10-3688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0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85 2833 0 0,'-1'-1'123'0'0,"0"1"1"0"0,0 0-1 0 0,0 0 1 0 0,0 0-1 0 0,-1 0 1 0 0,1-1-1 0 0,0 1 1 0 0,0-1-1 0 0,0 1 1 0 0,0-1-1 0 0,0 1 1 0 0,0-1-1 0 0,0 0 1 0 0,0 1-1 0 0,0-1 1 0 0,0 0-1 0 0,0 0 1 0 0,1 1-1 0 0,-1-1 1 0 0,0 0-1 0 0,1 0 1 0 0,-1 0-1 0 0,0 0 1 0 0,1 0-1 0 0,-1 0 1 0 0,1 0-1 0 0,-1-2 1 0 0,1 1 297 0 0,-1 0 1 0 0,1 0-1 0 0,0 0 1 0 0,0 0-1 0 0,1 0 1 0 0,-1 0-1 0 0,0 0 1 0 0,1 0-1 0 0,-1 0 1 0 0,1 0-1 0 0,0 0 1 0 0,-1 0-1 0 0,1 1 1 0 0,2-5-1 0 0,-1 4 75 0 0,-1-1 0 0 0,1 1 1 0 0,0 0-1 0 0,0-1 0 0 0,0 1 0 0 0,0 0 0 0 0,0 0 0 0 0,1 0 0 0 0,-1 0 1 0 0,0 1-1 0 0,1-1 0 0 0,0 1 0 0 0,3-2 0 0 0,-5 2-400 0 0,0 1 0 0 0,1 0 0 0 0,-1-1 0 0 0,0 1 1 0 0,1 0-1 0 0,-1 0 0 0 0,1 0 0 0 0,-1 0 0 0 0,1 0 0 0 0,-1 0 0 0 0,0 0 0 0 0,1 0 0 0 0,-1 1 0 0 0,0-1 0 0 0,1 0 0 0 0,-1 1 0 0 0,3 0 1 0 0,17 10 87 0 0,0 0 1 0 0,2-2-1 0 0,-1-1 1 0 0,1-1 0 0 0,0 0-1 0 0,39 4 1 0 0,-1-1-1224 0 0,48 6-3113 0 0,-109-16 3980 0 0,-1-1-1 0 0,1 1 1 0 0,0 0-1 0 0,0 0 0 0 0,0 0 1 0 0,-1 0-1 0 0,1-1 0 0 0,0 1 1 0 0,0 0-1 0 0,0 0 1 0 0,-1-1-1 0 0,1 1 0 0 0,0 0 1 0 0,0 0-1 0 0,0-1 1 0 0,0 1-1 0 0,0 0 0 0 0,0 0 1 0 0,0-1-1 0 0,-1 1 0 0 0,1 0 1 0 0,0 0-1 0 0,0-1 1 0 0,0 1-1 0 0,0 0 0 0 0,0-1 1 0 0,0 1-1 0 0,0 0 0 0 0,0 0 1 0 0,1-1-1 0 0,-1 1 1 0 0,0 0-1 0 0,0-1 0 0 0,0 1 1 0 0,0 0-1 0 0,0 0 1 0 0,0-1-1 0 0,0 1 0 0 0,1 0 1 0 0,-1 0-1 0 0,0 0 0 0 0,0-1 1 0 0,0 1-1 0 0,1 0 1 0 0,-1 0-1 0 0,0 0 0 0 0,0-1 1 0 0,1 1-1 0 0,-1 0 1 0 0,0 0-1 0 0,0 0 0 0 0,1 0 1 0 0,-1 0-1 0 0,0 0 0 0 0,0 0 1 0 0,1-1-1 0 0,-1 1 1 0 0,0 0-1 0 0,0 0 0 0 0,1 0 1 0 0,-1 0-1 0 0,0 0 1 0 0,1 0-1 0 0,-1 0 0 0 0,0 1 1 0 0,0-1-1 0 0,1 0 0 0 0,-2-2-89 0 0,-3-5-3864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08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14043 0 0,'-1'0'144'0'0,"1"0"0"0"0,-1 0 1 0 0,0 1-1 0 0,1-1 0 0 0,-1 0 0 0 0,1 0 0 0 0,-1 1 0 0 0,0-1 1 0 0,1 0-1 0 0,-1 0 0 0 0,1 1 0 0 0,-1-1 0 0 0,1 1 0 0 0,0-1 1 0 0,-1 1-1 0 0,1-1 0 0 0,-1 0 0 0 0,1 1 0 0 0,0-1 1 0 0,-1 1-1 0 0,1 0 0 0 0,0-1 0 0 0,-1 1 0 0 0,1-1 0 0 0,0 1 1 0 0,0-1-1 0 0,0 1 0 0 0,-1 0 0 0 0,1-1 0 0 0,0 1 0 0 0,0-1 1 0 0,0 1-1 0 0,0 0 0 0 0,0-1 0 0 0,0 1 0 0 0,0 0 0 0 0,1-1 1 0 0,-1 2-1 0 0,24 13 1493 0 0,-20-13-1603 0 0,13 7 16 0 0,73 39 173 0 0,-80-42-114 0 0,-1 1 1 0 0,1 0-1 0 0,-1 0 1 0 0,-1 0 0 0 0,0 1-1 0 0,13 16 1 0 0,-20-22-67 0 0,-1 0 1 0 0,1 0 0 0 0,0 0-1 0 0,-1 0 1 0 0,1 1 0 0 0,-1-1-1 0 0,1 0 1 0 0,-1 0 0 0 0,0 1-1 0 0,0-1 1 0 0,0 0 0 0 0,0 1-1 0 0,-1-1 1 0 0,1 0 0 0 0,0 0-1 0 0,-1 1 1 0 0,0-1 0 0 0,1 0 0 0 0,-1 0-1 0 0,0 0 1 0 0,0 0 0 0 0,0 0-1 0 0,-1 0 1 0 0,1 0 0 0 0,0 0-1 0 0,-1 0 1 0 0,-2 2 0 0 0,-6 8 101 0 0,-1-1 0 0 0,-20 18 0 0 0,26-25-126 0 0,-56 43-1719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09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45 319 7530 0 0,'-15'19'3638'0'0,"-2"3"-4151"0"0,4-11 3042 0 0,13-17 2457 0 0,3-20-3418 0 0,-3 24-1483 0 0,22-162 2468 0 0,-18 144-2556 0 0,1 0 1 0 0,1 1-1 0 0,1 0 1 0 0,0 0-1 0 0,1 0 1 0 0,12-18-1 0 0,-20 36 1 0 0,1 0 0 0 0,-1 0-1 0 0,1 0 1 0 0,0-1 0 0 0,0 1 0 0 0,-1 0-1 0 0,1 0 1 0 0,0 0 0 0 0,0 0 0 0 0,0 0 0 0 0,0 0-1 0 0,0 1 1 0 0,0-1 0 0 0,0 0 0 0 0,1 0-1 0 0,-1 1 1 0 0,0-1 0 0 0,0 1 0 0 0,0-1-1 0 0,1 1 1 0 0,-1-1 0 0 0,0 1 0 0 0,1 0 0 0 0,-1 0-1 0 0,0-1 1 0 0,3 1 0 0 0,-2 1-7 0 0,0 0 0 0 0,0 0 0 0 0,0 0 0 0 0,0 0 0 0 0,0 0 0 0 0,0 0 0 0 0,-1 1 0 0 0,1-1 0 0 0,0 1 0 0 0,-1-1 0 0 0,1 1 0 0 0,-1-1 0 0 0,0 1-1 0 0,1 0 1 0 0,0 2 0 0 0,4 6-23 0 0,-1 0-1 0 0,0 0 1 0 0,0 1-1 0 0,-1-1 1 0 0,4 17-1 0 0,-7-4-423 0 0,0-23 17 0 0,9-13 179 0 0,-9 10 256 0 0,1 1 0 0 0,0 0-1 0 0,0-1 1 0 0,1 1 0 0 0,-1 0 0 0 0,0 0-1 0 0,1 0 1 0 0,-1 1 0 0 0,1-1 0 0 0,0 0-1 0 0,-1 1 1 0 0,1 0 0 0 0,0 0 0 0 0,0 0-1 0 0,0 0 1 0 0,0 0 0 0 0,0 0 0 0 0,0 1-1 0 0,0-1 1 0 0,0 1 0 0 0,0 0 0 0 0,4 0-1 0 0,-4 1 12 0 0,0 0 0 0 0,0 0-1 0 0,-1 0 1 0 0,1 0-1 0 0,-1 0 1 0 0,1 1-1 0 0,-1-1 1 0 0,1 1 0 0 0,-1 0-1 0 0,0-1 1 0 0,0 1-1 0 0,0 0 1 0 0,0 0-1 0 0,0 1 1 0 0,0-1 0 0 0,0 0-1 0 0,-1 1 1 0 0,1-1-1 0 0,-1 1 1 0 0,0-1-1 0 0,0 1 1 0 0,0-1 0 0 0,1 6-1 0 0,3 8 57 0 0,-1 1 1 0 0,0 0-1 0 0,-2 0 1 0 0,0 1-1 0 0,-1-1 0 0 0,0 0 1 0 0,-2 1-1 0 0,0-1 0 0 0,-4 20 1 0 0,5-36-223 0 0,0 0 1 0 0,0-1 0 0 0,0 1 0 0 0,0 0 0 0 0,0-1 0 0 0,0 1-1 0 0,0-1 1 0 0,0 1 0 0 0,0 0 0 0 0,0-1 0 0 0,-1 1 0 0 0,1 0-1 0 0,0-1 1 0 0,0 1 0 0 0,-1-1 0 0 0,1 1 0 0 0,-1-1-1 0 0,1 1 1 0 0,0 0 0 0 0,-1-1 0 0 0,1 0 0 0 0,-1 1 0 0 0,1-1-1 0 0,-1 1 1 0 0,0 0 0 0 0,-5-16-5986 0 0,2-15-14 0 0,3 17 5002 0 0,4-8-1706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5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 12755 0 0,'0'-1'124'0'0,"0"1"-1"0"0,-1 0 1 0 0,1 0 0 0 0,0-1 0 0 0,-1 1 0 0 0,1 0 0 0 0,0-1-1 0 0,0 1 1 0 0,-1 0 0 0 0,1-1 0 0 0,0 1 0 0 0,0 0 0 0 0,0-1-1 0 0,-1 1 1 0 0,1 0 0 0 0,0-1 0 0 0,0 1 0 0 0,0-1 0 0 0,0 1-1 0 0,0 0 1 0 0,0-1 0 0 0,0 1 0 0 0,0-1 0 0 0,0 1 0 0 0,0-1-1 0 0,0 1 1 0 0,0 0 0 0 0,0-1 0 0 0,0 1 0 0 0,0-1-1 0 0,0 1 1 0 0,0 0 0 0 0,1-1 0 0 0,-1 1 0 0 0,0 0 0 0 0,0-1-1 0 0,0 1 1 0 0,1-1 0 0 0,-1 1 0 0 0,0 0 0 0 0,1 0 0 0 0,-1-1-1 0 0,0 1 1 0 0,0 0 0 0 0,1-1 0 0 0,-1 1 0 0 0,1 0 0 0 0,27-2 746 0 0,34 13-1415 0 0,-56-9 570 0 0,1 0-1 0 0,-1 0 1 0 0,0 1 0 0 0,1 0-1 0 0,-1 0 1 0 0,-1 1-1 0 0,1 0 1 0 0,0 0 0 0 0,-1 0-1 0 0,0 1 1 0 0,0-1 0 0 0,0 1-1 0 0,7 11 1 0 0,-10-13-9 0 0,0 0 0 0 0,0 1-1 0 0,0-1 1 0 0,-1 0 0 0 0,0 1 0 0 0,1 0 0 0 0,-1-1 0 0 0,0 1 0 0 0,-1 0 0 0 0,1-1-1 0 0,-1 1 1 0 0,0 0 0 0 0,0 0 0 0 0,0-1 0 0 0,0 1 0 0 0,-1 0 0 0 0,1 0 0 0 0,-1-1 0 0 0,0 1-1 0 0,0 0 1 0 0,0-1 0 0 0,-1 1 0 0 0,1-1 0 0 0,-1 1 0 0 0,0-1 0 0 0,-3 4 0 0 0,3-3-35 0 0,-1-1 0 0 0,0 0 0 0 0,0 0 1 0 0,0 0-1 0 0,0 0 0 0 0,-1-1 0 0 0,1 1 0 0 0,-1-1 1 0 0,-6 4-1 0 0,-20 14 77 0 0,29-19-69 0 0,0 0 0 0 0,1 0-1 0 0,-1 0 1 0 0,0 0 0 0 0,1 0-1 0 0,-1 0 1 0 0,1 0 0 0 0,0 0-1 0 0,-1 0 1 0 0,1 0-1 0 0,0 0 1 0 0,-1 0 0 0 0,1 0-1 0 0,0 0 1 0 0,0 0 0 0 0,0 0-1 0 0,0 0 1 0 0,0 0 0 0 0,0 0-1 0 0,0 0 1 0 0,1 0 0 0 0,-1 0-1 0 0,0 0 1 0 0,0 0 0 0 0,1 0-1 0 0,-1 0 1 0 0,1 0 0 0 0,-1 0-1 0 0,1 0 1 0 0,-1 0 0 0 0,1 0-1 0 0,0 0 1 0 0,-1 0 0 0 0,1-1-1 0 0,0 1 1 0 0,1 1 0 0 0,0 0-45 0 0,0 0 0 0 0,0-1 0 0 0,0 1 1 0 0,0 0-1 0 0,0-1 0 0 0,0 0 0 0 0,1 1 0 0 0,-1-1 1 0 0,0 0-1 0 0,1 0 0 0 0,-1 0 0 0 0,1-1 1 0 0,-1 1-1 0 0,5 0 0 0 0,2-2-62 0 0,0 0 0 0 0,0-1-1 0 0,0 0 1 0 0,0 0 0 0 0,0-1 0 0 0,-1 0 0 0 0,11-5 0 0 0,-12 4 24 0 0,0 1 1 0 0,1 0 0 0 0,0 0-1 0 0,-1 1 1 0 0,1 0-1 0 0,0 0 1 0 0,1 1 0 0 0,-1 0-1 0 0,10 0 1 0 0,-17 1-18 0 0,1 0 0 0 0,-1 0-1 0 0,0 0 1 0 0,1 1 0 0 0,-1-1 0 0 0,0 0 0 0 0,1 1 0 0 0,-1-1 0 0 0,0 1-1 0 0,0-1 1 0 0,0 1 0 0 0,1-1 0 0 0,-1 1 0 0 0,0 0 0 0 0,0 0 0 0 0,0 0-1 0 0,0-1 1 0 0,0 1 0 0 0,0 0 0 0 0,0 0 0 0 0,0 1 0 0 0,-1-1 0 0 0,1 0-1 0 0,0 0 1 0 0,-1 0 0 0 0,1 0 0 0 0,-1 1 0 0 0,1-1 0 0 0,-1 0 0 0 0,1 0-1 0 0,-1 1 1 0 0,0-1 0 0 0,0 0 0 0 0,0 1 0 0 0,1-1 0 0 0,-2 3 0 0 0,1-2-196 0 0,0 1 1 0 0,-1-1-1 0 0,1 0 1 0 0,-1 1 0 0 0,1-1-1 0 0,-1 0 1 0 0,0 1 0 0 0,0-1-1 0 0,0 0 1 0 0,-1 0-1 0 0,1 0 1 0 0,0 0 0 0 0,-1 0-1 0 0,1 0 1 0 0,-1-1-1 0 0,0 1 1 0 0,1 0 0 0 0,-1-1-1 0 0,0 1 1 0 0,-3 1 0 0 0,-19 6-1565 0 0,5 5-925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09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7858 0 0,'-2'6'8465'0'0,"2"-6"-8296"0"0,8 14 2352 0 0,16 17-3537 0 0,-21-26 1755 0 0,20 28-648 0 0,-18-25-486 0 0,0 1-1 0 0,1-1 1 0 0,0 0-1 0 0,1 0 0 0 0,-1-1 1 0 0,15 12-1 0 0,-21-19 233 0 0,1 0 0 0 0,-1 1 1 0 0,0-1-1 0 0,0 0 0 0 0,1 0 0 0 0,-1 1 0 0 0,0-1 0 0 0,0 0 1 0 0,1 0-1 0 0,-1 0 0 0 0,0 0 0 0 0,1 0 0 0 0,-1 1 0 0 0,0-1 0 0 0,1 0 1 0 0,-1 0-1 0 0,0 0 0 0 0,1 0 0 0 0,-1 0 0 0 0,1 0 0 0 0,-1 0 1 0 0,0 0-1 0 0,1 0 0 0 0,-1 0 0 0 0,0 0 0 0 0,1 0 0 0 0,-1-1 0 0 0,0 1 1 0 0,1 0-1 0 0,-1 0 0 0 0,0 0 0 0 0,1 0 0 0 0,-1 0 0 0 0,0-1 1 0 0,0 1-1 0 0,1 0 0 0 0,-1 0 0 0 0,0-1 0 0 0,0 1 0 0 0,1 0 1 0 0,-1 0-1 0 0,0-1 0 0 0,0 1 0 0 0,0 0 0 0 0,1-1 0 0 0,-1 1 0 0 0,3-19-4990 0 0,-3 11 4319 0 0,4-4-1031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0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4169 0 0,'0'18'9393'0'0,"-9"7"-5554"0"0,-20 29-2818 0 0,21-39 307 0 0,-2 3-1089 0 0,-50 102 1474 0 0,54-106-2250 0 0,1 0-1 0 0,0 0 1 0 0,1 0-1 0 0,1 0 1 0 0,0 1-1 0 0,-1 27 1 0 0,6-31-2112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13083 0 0,'0'-1'157'0'0,"-5"4"4573"0"0,5-3-4573 0 0,-1 0 1 0 0,1 0 0 0 0,0 0-1 0 0,0 0 1 0 0,0 1 0 0 0,0-1-1 0 0,0 0 1 0 0,0 0 0 0 0,0 1-1 0 0,-1 14 2532 0 0,6 27-2554 0 0,-3-29 297 0 0,48 323-413 0 0,-49-328-247 0 0,0-2-482 0 0,-1 0 0 0 0,1 1 0 0 0,0-1 0 0 0,0 0-1 0 0,1 0 1 0 0,4 11 0 0 0,-5-16 588 0 0,-1-1-1 0 0,0 0 1 0 0,0 0-1 0 0,0 0 0 0 0,1 0 1 0 0,-1 0-1 0 0,0 1 1 0 0,0-1-1 0 0,1 0 0 0 0,-1 0 1 0 0,0 0-1 0 0,0 0 1 0 0,1 0-1 0 0,-1 0 0 0 0,0 0 1 0 0,0 0-1 0 0,1 0 0 0 0,-1 0 1 0 0,0 0-1 0 0,0 0 1 0 0,1 0-1 0 0,-1 0 0 0 0,0 0 1 0 0,1 0-1 0 0,-1 0 1 0 0,0 0-1 0 0,0 0 0 0 0,1 0 1 0 0,-1 0-1 0 0,0-1 1 0 0,0 1-1 0 0,0 0 0 0 0,1 0 1 0 0,-1 0-1 0 0,0 0 1 0 0,0-1-1 0 0,0 1 0 0 0,1 0 1 0 0,-1 0-1 0 0,0 0 1 0 0,0-1-1 0 0,0 1 0 0 0,0 0 1 0 0,0 0-1 0 0,1-1 1 0 0,-1 1-1 0 0,0 0 0 0 0,0 0 1 0 0,0-1-1 0 0,0 1 0 0 0,0 0 1 0 0,0-1-1 0 0,7-15-4734 0 0,-7 15 4459 0 0,6-13-3687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0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17 2353 0 0,'-16'0'1125'0'0,"15"0"-339"0"0,0-1-1 0 0,0 0 0 0 0,-1 0 0 0 0,1 0 0 0 0,0 0 1 0 0,0 1-1 0 0,0-1 0 0 0,1 0 0 0 0,-1-1 0 0 0,0 1 1 0 0,0 0-1 0 0,0 0 0 0 0,1 0 0 0 0,-2-3 1 0 0,9 29 3778 0 0,-4 22-4346 0 0,0-13-179 0 0,2-3-41 0 0,-3-22 9 0 0,0 0 1 0 0,0-1-1 0 0,-1 1 0 0 0,-1 0 1 0 0,0 0-1 0 0,0-1 1 0 0,-2 14-1 0 0,2-30-1831 0 0,6-16 1319 0 0,-1 15 517 0 0,0 0-1 0 0,0 1 1 0 0,1 0-1 0 0,-1 0 1 0 0,2 1-1 0 0,-1-1 0 0 0,1 1 1 0 0,0 1-1 0 0,11-9 1 0 0,-15 13 58 0 0,-1 1 1 0 0,1-1-1 0 0,-1 1 1 0 0,1-1-1 0 0,0 1 1 0 0,0 0 0 0 0,-1 0-1 0 0,1 0 1 0 0,0 0-1 0 0,0 1 1 0 0,0-1-1 0 0,0 1 1 0 0,0 0-1 0 0,0 0 1 0 0,0 0-1 0 0,0 0 1 0 0,0 0-1 0 0,0 0 1 0 0,0 1 0 0 0,0 0-1 0 0,0-1 1 0 0,-1 1-1 0 0,1 0 1 0 0,0 1-1 0 0,0-1 1 0 0,-1 0-1 0 0,1 1 1 0 0,-1-1-1 0 0,1 1 1 0 0,-1 0 0 0 0,0 0-1 0 0,1 0 1 0 0,-1 0-1 0 0,2 3 1 0 0,10 13 17 0 0,0 1 0 0 0,-2 0 1 0 0,21 41-1 0 0,-46-85-12808 0 0,-5-7 7491 0 0,10 17 3043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1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44 2056 0 0,'-1'-2'321'0'0,"0"1"-1"0"0,1-1 1 0 0,-1 0-1 0 0,0 1 1 0 0,0-1-1 0 0,0 1 1 0 0,0-1-1 0 0,-1 1 1 0 0,1-1-1 0 0,0 1 1 0 0,0 0-1 0 0,-1 0 1 0 0,-2-2-1 0 0,-7-10 10764 0 0,19 12-9760 0 0,10 5-952 0 0,40 32-69 0 0,-46-27-1014 0 0,0-1 0 0 0,23 11 0 0 0,-33-29-8193 0 0,-13-13 5156 0 0,9 20 3332 0 0,-16-28-1627 0 0,13 15 453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1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83 2144 0 0,'-15'-22'1159'0'0,"-16"-19"1966"0"0,8 22 1885 0 0,23 21-4582 0 0,0 1-1 0 0,0-1 1 0 0,0 1-1 0 0,0 0 1 0 0,1-1-1 0 0,-1 1 1 0 0,1-1-1 0 0,1 4 1 0 0,8 20-116 0 0,-1 1 1 0 0,-1 0-1 0 0,-2 0 1 0 0,-1 0-1 0 0,0 1 0 0 0,-3 0 1 0 0,0 55-1 0 0,-4-69-794 0 0,0 30-473 0 0,8-21-5442 0 0,3-42-232 0 0,-8 16 5894 0 0,5-8-1044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2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2016 0 0,'7'2'11749'0'0,"8"4"-7757"0"0,15 5-2621 0 0,-25-10-1241 0 0,8 4-53 0 0,0-1 0 0 0,0-1 0 0 0,1-1 0 0 0,-1 0 0 0 0,1 0 1 0 0,13-1-1 0 0,-25-1-80 0 0,0-1 0 0 0,0 0 0 0 0,0 0 0 0 0,0 0 0 0 0,0 0 0 0 0,-1 0 0 0 0,1 0 0 0 0,0 0 0 0 0,-1-1 0 0 0,1 1 0 0 0,-1 0 1 0 0,1-1-1 0 0,-1 1 0 0 0,0-1 0 0 0,1 0 0 0 0,-1 0 0 0 0,0 1 0 0 0,0-1 0 0 0,0 0 0 0 0,0 0 0 0 0,-1 0 0 0 0,1 0 0 0 0,-1 0 0 0 0,1 0 1 0 0,-1 0-1 0 0,1 0 0 0 0,-1 0 0 0 0,0-3 0 0 0,1 0-17 0 0,-1-1 1 0 0,0 1-1 0 0,0-1 1 0 0,0 1-1 0 0,0-1 1 0 0,-1 1-1 0 0,0-1 1 0 0,0 1-1 0 0,-3-9 1 0 0,3 12 56 0 0,0 0 0 0 0,0 0 1 0 0,-1 0-1 0 0,1 0 1 0 0,0 0-1 0 0,0 1 1 0 0,-1-1-1 0 0,0 0 1 0 0,1 1-1 0 0,-1-1 1 0 0,0 1-1 0 0,1-1 1 0 0,-1 1-1 0 0,0 0 1 0 0,0 0-1 0 0,0 0 1 0 0,0 0-1 0 0,0 0 1 0 0,-1 0-1 0 0,1 1 1 0 0,0-1-1 0 0,0 1 1 0 0,0-1-1 0 0,-1 1 0 0 0,1 0 1 0 0,0 0-1 0 0,0 0 1 0 0,-1 0-1 0 0,1 0 1 0 0,0 1-1 0 0,0-1 1 0 0,0 1-1 0 0,-1-1 1 0 0,1 1-1 0 0,0 0 1 0 0,0 0-1 0 0,0 0 1 0 0,0 0-1 0 0,0 0 1 0 0,0 0-1 0 0,0 1 1 0 0,1-1-1 0 0,-1 0 1 0 0,0 1-1 0 0,1 0 1 0 0,-1-1-1 0 0,1 1 1 0 0,0 0-1 0 0,-1 0 0 0 0,1 0 1 0 0,0 0-1 0 0,0 0 1 0 0,0 0-1 0 0,0 0 1 0 0,1 0-1 0 0,-1 0 1 0 0,0 3-1 0 0,-1 4-45 0 0,1 0 0 0 0,0 0 0 0 0,0 1 0 0 0,1-1 0 0 0,0 0 0 0 0,0 0 0 0 0,1 0 0 0 0,1 0 0 0 0,0 0 0 0 0,5 16 0 0 0,-6-20-80 0 0,1 0 0 0 0,0 0 1 0 0,0-1-1 0 0,0 1 1 0 0,0-1-1 0 0,1 1 1 0 0,0-1-1 0 0,0 0 1 0 0,0 0-1 0 0,0 0 0 0 0,0-1 1 0 0,1 1-1 0 0,0-1 1 0 0,0 0-1 0 0,0 0 1 0 0,0 0-1 0 0,0 0 0 0 0,1-1 1 0 0,-1 0-1 0 0,1 1 1 0 0,4 0-1 0 0,-7-3-254 0 0,0 0-1 0 0,0 0 1 0 0,0 0 0 0 0,-1 0-1 0 0,1 0 1 0 0,0-1-1 0 0,0 1 1 0 0,0-1 0 0 0,-1 1-1 0 0,1-1 1 0 0,0 0-1 0 0,-1 1 1 0 0,1-1 0 0 0,0 0-1 0 0,-1 0 1 0 0,1 0-1 0 0,-1-1 1 0 0,0 1 0 0 0,1 0-1 0 0,-1 0 1 0 0,0-1-1 0 0,0 1 1 0 0,1-1 0 0 0,-1 1-1 0 0,0-1 1 0 0,-1 1-1 0 0,1-1 1 0 0,1-3 0 0 0,4-8-1272 0 0,0 0 0 0 0,6-23 1 0 0,-9 23 803 0 0,15-52-174 0 0,-6 17 1622 0 0,4 2 3396 0 0,-16 45-3902 0 0,0 1-1 0 0,0 0 0 0 0,0-1 1 0 0,0 1-1 0 0,0 0 0 0 0,0 0 1 0 0,0-1-1 0 0,0 1 0 0 0,0 0 1 0 0,0-1-1 0 0,1 1 0 0 0,-1 0 1 0 0,0 0-1 0 0,0-1 0 0 0,0 1 1 0 0,0 0-1 0 0,0 0 0 0 0,1-1 1 0 0,-1 1-1 0 0,0 0 0 0 0,0 0 1 0 0,0 0-1 0 0,1-1 0 0 0,-1 1 1 0 0,0 0-1 0 0,0 0 0 0 0,1 0 1 0 0,-1 0-1 0 0,0 0 0 0 0,1 0 1 0 0,-1-1-1 0 0,0 1 0 0 0,0 0 1 0 0,1 0-1 0 0,-1 0 0 0 0,0 0 1 0 0,1 0-1 0 0,-1 0 0 0 0,0 0 1 0 0,0 0-1 0 0,1 0 0 0 0,-1 0 1 0 0,0 0-1 0 0,1 0 0 0 0,-1 0 1 0 0,0 1-1 0 0,8 14 2559 0 0,0 24-1329 0 0,-7-22-1036 0 0,0 1 0 0 0,-2-1 0 0 0,0 0 0 0 0,0 1 0 0 0,-2-1 0 0 0,0 0 0 0 0,-1 0 0 0 0,-7 19-1 0 0,15-72-43 0 0,-3 32-307 0 0,1 0 1 0 0,-1 0-1 0 0,1 0 1 0 0,0 0-1 0 0,0 1 1 0 0,0-1-1 0 0,0 0 1 0 0,0 1 0 0 0,1 0-1 0 0,0-1 1 0 0,0 1-1 0 0,0 0 1 0 0,4-3-1 0 0,-4 4-198 0 0,-1 1 0 0 0,0 0-1 0 0,0 0 1 0 0,0 0-1 0 0,1 0 1 0 0,-1 1-1 0 0,0-1 1 0 0,1 1 0 0 0,4-1-1 0 0,-3 1-637 0 0,0 0 0 0 0,0 0 0 0 0,0 1 0 0 0,1-1 0 0 0,-1 1-1 0 0,6 2 1 0 0,-10-3 685 0 0,2 1-284 0 0,0 0 0 0 0,0 0 0 0 0,1 0 0 0 0,-1-1 0 0 0,0 1 0 0 0,0 0 1 0 0,0-1-1 0 0,1 0 0 0 0,-1 0 0 0 0,0 0 0 0 0,0 0 0 0 0,1 0 0 0 0,-1 0 0 0 0,0 0 0 0 0,0-1 0 0 0,1 1 0 0 0,-1-1 0 0 0,0 0 0 0 0,0 1 1 0 0,3-3-1 0 0,-3 1-1388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2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5113 0 0,'0'1'162'0'0,"1"0"-1"0"0,-1-1 1 0 0,0 1-1 0 0,0 0 0 0 0,1-1 1 0 0,-1 1-1 0 0,1 0 1 0 0,-1-1-1 0 0,1 1 1 0 0,-1 0-1 0 0,1-1 1 0 0,-1 1-1 0 0,1-1 1 0 0,-1 1-1 0 0,1-1 1 0 0,0 1-1 0 0,-1-1 1 0 0,1 0-1 0 0,0 1 0 0 0,-1-1 1 0 0,1 0-1 0 0,0 1 1 0 0,0-1-1 0 0,-1 0 1 0 0,1 0-1 0 0,0 0 1 0 0,0 0-1 0 0,-1 1 1 0 0,1-1-1 0 0,0 0 1 0 0,0-1-1 0 0,0 1 1 0 0,-1 0-1 0 0,1 0 1 0 0,1 0-1 0 0,36-5 91 0 0,-29 3 30 0 0,-5 1-40 0 0,0 0 1 0 0,0 0 0 0 0,0 0-1 0 0,0 0 1 0 0,0-1 0 0 0,0 0-1 0 0,-1 0 1 0 0,1 0-1 0 0,0 0 1 0 0,-1 0 0 0 0,0-1-1 0 0,0 0 1 0 0,1 1-1 0 0,-1-1 1 0 0,-1-1 0 0 0,1 1-1 0 0,0 0 1 0 0,3-7 0 0 0,-4 6-266 0 0,0 1 1 0 0,-1 0 0 0 0,0-1 0 0 0,1 1 0 0 0,-1-1 0 0 0,0 0 0 0 0,-1 1 0 0 0,1-1 0 0 0,-1 0 0 0 0,0 1-1 0 0,0-1 1 0 0,0 0 0 0 0,0 0 0 0 0,-1-3 0 0 0,1 5 51 0 0,0 1-1 0 0,-1-1 1 0 0,1 0 0 0 0,-1 1-1 0 0,1-1 1 0 0,-1 1-1 0 0,0-1 1 0 0,1 1 0 0 0,-1-1-1 0 0,0 1 1 0 0,0 0 0 0 0,0-1-1 0 0,0 1 1 0 0,0 0-1 0 0,0 0 1 0 0,-1-1 0 0 0,1 1-1 0 0,0 0 1 0 0,0 0 0 0 0,-1 1-1 0 0,1-1 1 0 0,-1 0-1 0 0,1 0 1 0 0,-1 1 0 0 0,1-1-1 0 0,-1 1 1 0 0,0-1-1 0 0,1 1 1 0 0,-1-1 0 0 0,1 1-1 0 0,-1 0 1 0 0,0 0 0 0 0,1 0-1 0 0,-3 0 1 0 0,1 1 73 0 0,0-1 0 0 0,0 1 0 0 0,0-1 0 0 0,0 1 0 0 0,1 0-1 0 0,-1 0 1 0 0,0 0 0 0 0,1 0 0 0 0,-1 1 0 0 0,1-1 0 0 0,-1 1 0 0 0,1 0 0 0 0,0-1 0 0 0,-1 1 0 0 0,1 0 0 0 0,0 0 0 0 0,0 1 0 0 0,0-1 0 0 0,-1 3 0 0 0,-1 2-24 0 0,1 1 1 0 0,0 0 0 0 0,0 0-1 0 0,1 1 1 0 0,0-1 0 0 0,0 0-1 0 0,1 1 1 0 0,0-1-1 0 0,1 1 1 0 0,0-1 0 0 0,0 1-1 0 0,1-1 1 0 0,2 17 0 0 0,-1-17-195 0 0,-1-1 0 0 0,1 1 0 0 0,1-1 0 0 0,-1 1 0 0 0,1-1 0 0 0,0 0 0 0 0,1 0 0 0 0,0 0 1 0 0,0 0-1 0 0,0-1 0 0 0,1 0 0 0 0,0 1 0 0 0,0-2 0 0 0,1 1 0 0 0,7 6 0 0 0,-12-11-144 0 0,1 0 1 0 0,-1 0-1 0 0,0-1 0 0 0,1 1 0 0 0,-1 0 1 0 0,1-1-1 0 0,-1 1 0 0 0,0-1 0 0 0,1 1 0 0 0,0-1 1 0 0,-1 0-1 0 0,1 0 0 0 0,-1 0 0 0 0,1 1 1 0 0,-1-2-1 0 0,1 1 0 0 0,-1 0 0 0 0,1 0 1 0 0,-1 0-1 0 0,1-1 0 0 0,2 0 0 0 0,0-1-636 0 0,0 0 0 0 0,0 0-1 0 0,0-1 1 0 0,-1 0 0 0 0,1 1-1 0 0,3-5 1 0 0,12-9-3188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2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17676 0 0,'-5'11'-110'0'0,"0"0"0"0"0,-1-1 1 0 0,-1 0-1 0 0,0 1 0 0 0,0-2 1 0 0,-1 1-1 0 0,-16 15 0 0 0,6-9 1021 0 0,-1-1 0 0 0,-40 25 0 0 0,57-39-883 0 0,-1 0 0 0 0,1 0 1 0 0,0 1-1 0 0,0-1 0 0 0,0 1 1 0 0,0 0-1 0 0,0-1 0 0 0,1 1 1 0 0,-1 0-1 0 0,0 0 0 0 0,-1 3 1 0 0,3-4-40 0 0,0-1 1 0 0,-1 1 0 0 0,1-1-1 0 0,0 1 1 0 0,0-1-1 0 0,0 1 1 0 0,0-1 0 0 0,0 1-1 0 0,0-1 1 0 0,0 1-1 0 0,0-1 1 0 0,0 1 0 0 0,0-1-1 0 0,0 1 1 0 0,1-1-1 0 0,-1 1 1 0 0,0-1 0 0 0,0 0-1 0 0,0 1 1 0 0,1-1-1 0 0,-1 1 1 0 0,0-1 0 0 0,1 1-1 0 0,16 10-254 0 0,-2-6 204 0 0,0-1 1 0 0,1-1-1 0 0,16 2 0 0 0,-21-4 160 0 0,0 0-1 0 0,0 1 0 0 0,0 1 0 0 0,0 0 1 0 0,-1 0-1 0 0,1 1 0 0 0,-1 0 0 0 0,10 6 1 0 0,-19-10-30 0 0,0 1 0 0 0,0 0 0 0 0,0 0 1 0 0,0 0-1 0 0,0 0 0 0 0,0 0 0 0 0,-1 0 1 0 0,1 0-1 0 0,0 0 0 0 0,-1 0 0 0 0,1 0 1 0 0,0 1-1 0 0,-1-1 0 0 0,1 0 0 0 0,-1 0 0 0 0,0 1 1 0 0,1-1-1 0 0,-1 0 0 0 0,0 0 0 0 0,0 1 1 0 0,0-1-1 0 0,0 0 0 0 0,0 1 0 0 0,0-1 1 0 0,0 0-1 0 0,0 1 0 0 0,-1-1 0 0 0,1 0 1 0 0,0 0-1 0 0,-1 1 0 0 0,1-1 0 0 0,-1 0 1 0 0,0 0-1 0 0,1 0 0 0 0,-1 0 0 0 0,0 0 1 0 0,1 1-1 0 0,-1-1 0 0 0,0-1 0 0 0,0 1 1 0 0,-1 1-1 0 0,-6 7 207 0 0,-1 0 0 0 0,0 0-1 0 0,-14 10 1 0 0,12-10-355 0 0,-2 1-16 0 0,10-8-172 0 0,-1 1 1 0 0,1-1-1 0 0,0 1 1 0 0,0 0 0 0 0,0 0-1 0 0,0 0 1 0 0,-4 7-1 0 0,20-14-8138 0 0,5-8 4737 0 0,-15 9 3066 0 0,0 0-1 0 0,0 0 1 0 0,0-1-1 0 0,-1 1 1 0 0,1-1 0 0 0,-1 1-1 0 0,0-1 1 0 0,0 0-1 0 0,0 0 1 0 0,1-6 0 0 0,-2 8 428 0 0,10-17-2080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3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17 17348 0 0,'0'1'33'0'0,"0"-1"1"0"0,-1 1-1 0 0,1-1 1 0 0,0 1 0 0 0,0-1-1 0 0,-1 0 1 0 0,1 1-1 0 0,0-1 1 0 0,0 1-1 0 0,0-1 1 0 0,0 1 0 0 0,0-1-1 0 0,0 1 1 0 0,0-1-1 0 0,0 1 1 0 0,0-1-1 0 0,0 1 1 0 0,0-1 0 0 0,0 1-1 0 0,0-1 1 0 0,1 1-1 0 0,-1-1 1 0 0,0 1 0 0 0,0-1-1 0 0,0 1 1 0 0,1-1-1 0 0,-1 1 1 0 0,0-1-1 0 0,0 0 1 0 0,1 1 0 0 0,0 0-1 0 0,17 5 272 0 0,33-6-196 0 0,-41-1 226 0 0,4 1-540 0 0,0 0 1 0 0,0 1-1 0 0,-1 0 1 0 0,1 1 0 0 0,0 1-1 0 0,13 4 1 0 0,-27-7 56 0 0,0-1 1 0 0,-1 1-1 0 0,1 0 1 0 0,0 0 0 0 0,0-1-1 0 0,0 1 1 0 0,0 0-1 0 0,-1 0 1 0 0,1-1-1 0 0,0 1 1 0 0,0 0 0 0 0,0-1-1 0 0,0 1 1 0 0,0 0-1 0 0,0-1 1 0 0,0 1-1 0 0,0 0 1 0 0,0-1 0 0 0,0 1-1 0 0,0 0 1 0 0,0-1-1 0 0,0 1 1 0 0,0 0-1 0 0,0 0 1 0 0,0-1 0 0 0,0 1-1 0 0,0 0 1 0 0,0-1-1 0 0,0 1 1 0 0,1 0-1 0 0,-1-1 1 0 0,0 1-1 0 0,0 0 1 0 0,0 0 0 0 0,1-1-1 0 0,-1 1 1 0 0,0 0-1 0 0,0 0 1 0 0,1 0-1 0 0,-1-1 1 0 0,0 1 0 0 0,0 0-1 0 0,1 0 1 0 0,-1 0-1 0 0,0 0 1 0 0,0 0-1 0 0,1-1 1 0 0,-1 1 0 0 0,0 0-1 0 0,1 0 1 0 0,-1 0-1 0 0,0 0 1 0 0,1 0-1 0 0,-1 0 1 0 0,0 0 0 0 0,1 0-1 0 0,-1 0 1 0 0,0 0-1 0 0,1 0 1 0 0,-1 0-1 0 0,0 0 1 0 0,1 0-1 0 0,-1 1 1 0 0,0-1 0 0 0,0 0-1 0 0,1 0 1 0 0,-1 0-1 0 0,1 1 1 0 0,-15-24-4024 0 0,13 21 4158 0 0,-5-13-2458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78 3881 0 0,'-9'1'1831'0'0,"1"0"0"0"0,-1 1 0 0 0,1 0 0 0 0,-12 5 0 0 0,18-7-1694 0 0,1 1-1 0 0,-1-1 0 0 0,1 0 1 0 0,0 1-1 0 0,-1 0 0 0 0,1-1 1 0 0,0 1-1 0 0,-1 0 1 0 0,1 0-1 0 0,0-1 0 0 0,0 1 1 0 0,0 0-1 0 0,0 0 0 0 0,0 0 1 0 0,0 1-1 0 0,0-1 1 0 0,0 0-1 0 0,0 0 0 0 0,0 0 1 0 0,1 1-1 0 0,-1-1 0 0 0,0 0 1 0 0,1 1-1 0 0,-1-1 0 0 0,1 1 1 0 0,0-1-1 0 0,-1 0 1 0 0,1 1-1 0 0,0-1 0 0 0,0 1 1 0 0,0-1-1 0 0,0 1 0 0 0,0-1 1 0 0,1 3-1 0 0,-1-3-81 0 0,1 0-1 0 0,-1 0 1 0 0,1-1 0 0 0,-1 1-1 0 0,1-1 1 0 0,0 1 0 0 0,-1 0-1 0 0,1-1 1 0 0,0 1-1 0 0,-1-1 1 0 0,1 0 0 0 0,0 1-1 0 0,-1-1 1 0 0,1 0 0 0 0,0 1-1 0 0,0-1 1 0 0,0 0-1 0 0,0 0 1 0 0,-1 1 0 0 0,1-1-1 0 0,0 0 1 0 0,0 0 0 0 0,0 0-1 0 0,0 0 1 0 0,-1 0-1 0 0,1 0 1 0 0,0-1 0 0 0,0 1-1 0 0,1 0 1 0 0,29-8 1586 0 0,-24 6-1400 0 0,14-2-81 0 0,0 1 0 0 0,0 1 1 0 0,1 1-1 0 0,36 2 0 0 0,-29 0-495 0 0,48-4 0 0 0,-80 9 222 0 0,0 0 1 0 0,-1 1-1 0 0,0-2 0 0 0,0 1 1 0 0,0 0-1 0 0,-7 6 1 0 0,5-5 113 0 0,3-2 16 0 0,-1 0 1 0 0,1 1-1 0 0,0 0 1 0 0,1 0-1 0 0,-1 0 1 0 0,1 0-1 0 0,0 0 1 0 0,1 0-1 0 0,-1 0 1 0 0,1 1-1 0 0,0-1 1 0 0,1 1-1 0 0,0-1 1 0 0,0 7 0 0 0,0-11-38 0 0,0 1 1 0 0,1-1-1 0 0,-1 1 1 0 0,0-1 0 0 0,1 0-1 0 0,-1 0 1 0 0,1 1-1 0 0,0-1 1 0 0,0 0 0 0 0,0 0-1 0 0,0 0 1 0 0,0 0-1 0 0,1 0 1 0 0,-1 0 0 0 0,0 0-1 0 0,1 0 1 0 0,0 0 0 0 0,-1-1-1 0 0,1 1 1 0 0,0-1-1 0 0,0 1 1 0 0,0-1 0 0 0,0 0-1 0 0,0 0 1 0 0,0 1-1 0 0,0-1 1 0 0,0-1 0 0 0,0 1-1 0 0,1 0 1 0 0,-1-1 0 0 0,0 1-1 0 0,1-1 1 0 0,-1 1-1 0 0,0-1 1 0 0,1 0 0 0 0,-1 0-1 0 0,0 0 1 0 0,1-1-1 0 0,-1 1 1 0 0,3-1 0 0 0,4-1-231 0 0,0-1 0 0 0,1 0 0 0 0,-1 0 1 0 0,-1-1-1 0 0,1 0 0 0 0,-1 0 1 0 0,1-1-1 0 0,-1-1 0 0 0,-1 1 0 0 0,1-1 1 0 0,-1 0-1 0 0,10-11 0 0 0,-2 1-1941 0 0,-1-1 0 0 0,0 0 0 0 0,-1-1 0 0 0,14-26 0 0 0,-18 26 1191 0 0,0 0 0 0 0,-1-1 0 0 0,-1 0 0 0 0,7-32 0 0 0,-10 32 148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10658 0 0,'-8'133'8258'0'0,"2"0"-5372"0"0,-1 41-7831 0 0,7-173 4741 0 0,0-1 1 0 0,0 1-1 0 0,0 0 0 0 0,0-1 1 0 0,0 1-1 0 0,0-1 1 0 0,0 1-1 0 0,0-1 0 0 0,0 1 1 0 0,0 0-1 0 0,0-1 1 0 0,0 1-1 0 0,0-1 0 0 0,0 1 1 0 0,0-1-1 0 0,0 1 0 0 0,-1-1 1 0 0,1 1-1 0 0,0-1 1 0 0,0 1-1 0 0,-1-1 0 0 0,1 1 1 0 0,0-1-1 0 0,-1 1 0 0 0,1-1 1 0 0,0 1-1 0 0,-1-1 1 0 0,1 0-1 0 0,-1 1 0 0 0,1-1 1 0 0,-1 0-1 0 0,1 1 1 0 0,-1-1-1 0 0,1 0 0 0 0,-1 0 1 0 0,1 1-1 0 0,-1-1 0 0 0,1 0 1 0 0,-1 0-1 0 0,1 0 1 0 0,-1 0-1 0 0,1 0 0 0 0,-1 0 1 0 0,0 0-1 0 0,1 0 1 0 0,-1 0-1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4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12915 0 0,'7'-1'1363'0'0,"-10"9"-1558"0"0,-11 8 1422 0 0,12-14-1070 0 0,1-1-1 0 0,-1 1 1 0 0,1 0 0 0 0,-1 0 0 0 0,1-1-1 0 0,0 1 1 0 0,0 0 0 0 0,0 0 0 0 0,0 0-1 0 0,0 0 1 0 0,0 0 0 0 0,1 0 0 0 0,-1 0-1 0 0,1 1 1 0 0,-1-1 0 0 0,1 0 0 0 0,0 0 0 0 0,0 0-1 0 0,0 1 1 0 0,0-1 0 0 0,0 4 0 0 0,2 5-348 0 0,0 0 1 0 0,1 0 0 0 0,5 13 0 0 0,-1-2 379 0 0,-3-9-231 0 0,46 145-206 0 0,-43-141 276 0 0,0 0-1 0 0,1-1 1 0 0,1 0-1 0 0,1-1 1 0 0,0 0-1 0 0,1 0 1 0 0,12 13-1 0 0,-20-25 4 0 0,0-1 0 0 0,-1 1 0 0 0,1-1 0 0 0,0 0 0 0 0,0 0 0 0 0,0 0 0 0 0,0 0 0 0 0,0 0 0 0 0,1-1 0 0 0,-1 1 0 0 0,0-1 0 0 0,1 0 0 0 0,3 1 0 0 0,-5-2-1 0 0,0 0 1 0 0,-1-1-1 0 0,1 1 1 0 0,-1 0-1 0 0,1 0 0 0 0,0-1 1 0 0,-1 1-1 0 0,1-1 1 0 0,-1 1-1 0 0,1-1 0 0 0,-1 0 1 0 0,1 1-1 0 0,-1-1 1 0 0,1 0-1 0 0,-1 0 0 0 0,0 0 1 0 0,1 0-1 0 0,-1 0 1 0 0,0-1-1 0 0,0 1 0 0 0,0 0 1 0 0,0-1-1 0 0,0 1 1 0 0,0 0-1 0 0,0-1 0 0 0,-1 1 1 0 0,1-1-1 0 0,0 1 1 0 0,-1-1-1 0 0,1-2 0 0 0,3-6 124 0 0,-2-1 0 0 0,1 0-1 0 0,-1 0 1 0 0,-1 0 0 0 0,0 0-1 0 0,0 0 1 0 0,-1 0 0 0 0,-1 0-1 0 0,0 0 1 0 0,0 0 0 0 0,-6-20-1 0 0,5 24-319 0 0,0 1 0 0 0,0-1 0 0 0,0 1-1 0 0,-1-1 1 0 0,0 1 0 0 0,0 0 0 0 0,-1 0 0 0 0,1 0-1 0 0,-1 1 1 0 0,-1 0 0 0 0,1-1 0 0 0,-1 1-1 0 0,0 1 1 0 0,0-1 0 0 0,0 1 0 0 0,0-1-1 0 0,-1 2 1 0 0,0-1 0 0 0,0 1 0 0 0,-9-5-1 0 0,14 8-226 0 0,0 0-1 0 0,0-1 0 0 0,0 1 1 0 0,-1 0-1 0 0,1-1 0 0 0,0 1 0 0 0,0 0 1 0 0,0 0-1 0 0,0 0 0 0 0,0 0 1 0 0,-1 0-1 0 0,1 0 0 0 0,0 0 0 0 0,0 1 1 0 0,0-1-1 0 0,0 0 0 0 0,0 1 1 0 0,0-1-1 0 0,0 0 0 0 0,0 1 0 0 0,0 0 1 0 0,0-1-1 0 0,-1 2 0 0 0,-14 21-6734 0 0,11-14 8041 0 0,-1 4-2335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4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1968 0 0,'-6'12'676'0'0,"-13"27"2615"0"0,18-37-2800 0 0,1-1-1 0 0,-1 0 0 0 0,1 1 0 0 0,-1-1 1 0 0,1 0-1 0 0,0 1 0 0 0,0-1 0 0 0,0 1 1 0 0,0-1-1 0 0,0 0 0 0 0,0 1 0 0 0,0-1 0 0 0,1 3 1 0 0,-1-4-423 0 0,1 1 0 0 0,-1 0 0 0 0,1 0 0 0 0,0-1 0 0 0,0 1 1 0 0,-1-1-1 0 0,1 1 0 0 0,0-1 0 0 0,0 1 0 0 0,0-1 0 0 0,-1 1 0 0 0,1-1 1 0 0,0 0-1 0 0,0 1 0 0 0,0-1 0 0 0,0 0 0 0 0,0 0 0 0 0,0 0 0 0 0,0 1 1 0 0,0-1-1 0 0,0 0 0 0 0,0 0 0 0 0,0-1 0 0 0,-1 1 0 0 0,3 0 0 0 0,30-6 476 0 0,-19 3 92 0 0,153-9-72 0 0,-166 12-980 0 0,1-1 0 0 0,0 1 1 0 0,-1 0-1 0 0,1-1 0 0 0,-1 1 0 0 0,1-1 0 0 0,-1 1 0 0 0,1-1 1 0 0,-1 0-1 0 0,1 0 0 0 0,-1 0 0 0 0,0 0 0 0 0,1 0 0 0 0,-1 0 1 0 0,0 0-1 0 0,0 0 0 0 0,1 0 0 0 0,-1 0 0 0 0,0-1 0 0 0,1-1 1 0 0,3-11-4686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5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13299 0 0,'-1'8'343'0'0,"0"-1"-1"0"0,0 0 1 0 0,-1 1 0 0 0,0-1 0 0 0,-1 0-1 0 0,1 0 1 0 0,-1 0 0 0 0,-6 9 0 0 0,4-7-103 0 0,1 1 0 0 0,0-1 0 0 0,0 1 0 0 0,-2 11 0 0 0,-3 48-37 0 0,9-65-167 0 0,0 0 0 0 0,0 0 1 0 0,0 0-1 0 0,1 0 0 0 0,-1 0 0 0 0,1 0 1 0 0,0 0-1 0 0,0 0 0 0 0,1 0 0 0 0,-1 0 1 0 0,1 0-1 0 0,-1 0 0 0 0,1-1 0 0 0,4 6 1 0 0,-5-8-45 0 0,1 0 1 0 0,0 0 0 0 0,0 0 0 0 0,0 0 0 0 0,-1 0 0 0 0,1 0 0 0 0,0-1 0 0 0,0 1 0 0 0,0-1-1 0 0,0 1 1 0 0,0-1 0 0 0,0 0 0 0 0,0 0 0 0 0,3 0 0 0 0,35 0-622 0 0,-24-1-1865 0 0,-32-18-9701 0 0,9 14 10169 0 0</inkml:trace>
  <inkml:trace contextRef="#ctx0" brushRef="#br0" timeOffset="1">58 260 1448 0 0,'-6'6'537'0'0,"1"0"-1"0"0,-1 0 0 0 0,1 1 1 0 0,0 0-1 0 0,0 0 1 0 0,1 0-1 0 0,0 1 0 0 0,0-1 1 0 0,1 1-1 0 0,-1 0 1 0 0,-1 8-1 0 0,4-11-140 0 0,1-1 0 0 0,-1 1 0 0 0,1 0 0 0 0,0-1 0 0 0,0 1 0 0 0,1-1 0 0 0,-1 1 0 0 0,1-1 0 0 0,0 1 0 0 0,0-1 0 0 0,1 1 0 0 0,-1-1 0 0 0,1 0 0 0 0,0 0 0 0 0,0 0 0 0 0,0 0 0 0 0,1 0 0 0 0,-1 0 0 0 0,1-1 0 0 0,0 1 0 0 0,6 5 0 0 0,-2-2-179 0 0,0-1 1 0 0,0 0-1 0 0,0-1 1 0 0,1 1-1 0 0,0-2 1 0 0,0 1-1 0 0,12 5 0 0 0,-17-9-442 0 0,0 0-1 0 0,0-1 0 0 0,0 1 1 0 0,0 0-1 0 0,0-1 0 0 0,1 1 1 0 0,-1-1-1 0 0,0 0 0 0 0,0 0 1 0 0,7-2-1 0 0,-8 2-217 0 0,0-1 0 0 0,0 0 0 0 0,0 0 0 0 0,1 0 0 0 0,-1 0-1 0 0,0 0 1 0 0,0 0 0 0 0,0 0 0 0 0,0-1 0 0 0,-1 1 0 0 0,1-1 0 0 0,0 0 0 0 0,-1 1 0 0 0,1-1 0 0 0,-1 0 0 0 0,3-3 0 0 0,5-7-2514 0 0,5 8-600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15139 0 0,'4'-4'4545'0'0,"3"1"-3977"0"0,1-3-640 0 0,3 0-288 0 0,0 2-16 0 0,1 2 32 0 0,0 2 88 0 0,0 4 88 0 0,0 3-104 0 0,-1 1-208 0 0,0 1-600 0 0,-1 2-865 0 0,-2-2-807 0 0,-3-1-529 0 0,-5 0 640 0 0,-7-4 729 0 0,1 1-1169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6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13411 0 0,'0'2'-17'0'0,"0"-1"0"0"0,0 0 1 0 0,1 1-1 0 0,-1-1 0 0 0,0 1 1 0 0,1-1-1 0 0,-1 0 0 0 0,1 1 1 0 0,0-1-1 0 0,-1 0 0 0 0,1 0 0 0 0,0 1 1 0 0,0-1-1 0 0,0 0 0 0 0,0 0 1 0 0,0 0-1 0 0,0 0 0 0 0,0 0 1 0 0,0 0-1 0 0,0 0 0 0 0,0-1 0 0 0,0 1 1 0 0,1 0-1 0 0,1 0 0 0 0,0 0-69 0 0,1 0-1 0 0,-1 0 0 0 0,0-1 0 0 0,1 0 1 0 0,-1 0-1 0 0,1 0 0 0 0,-1 0 1 0 0,0 0-1 0 0,1 0 0 0 0,3-2 0 0 0,6-1 61 0 0,-1-1 0 0 0,0 0 0 0 0,0-1 0 0 0,17-10 0 0 0,-30 16 171 0 0,0 0 0 0 0,0 0 0 0 0,0 0-1 0 0,0 0 1 0 0,1 0 0 0 0,-1 0 0 0 0,0 0 0 0 0,0 0-1 0 0,0 0 1 0 0,1 0 0 0 0,-1 0 0 0 0,1 0 0 0 0,-1 0-1 0 0,1 1 1 0 0,-1-1 0 0 0,1 0 0 0 0,0 0 0 0 0,-1 1-1 0 0,1-1 1 0 0,0 0 0 0 0,0 3 0 0 0,0 0-92 0 0,0 1 0 0 0,1 0 0 0 0,-1 0 0 0 0,1 0 0 0 0,0-1 0 0 0,3 8 0 0 0,-2-6-116 0 0,1 1 1 0 0,0 0-1 0 0,0-1 0 0 0,0 1 0 0 0,1-1 0 0 0,0 0 0 0 0,1 0 1 0 0,-1-1-1 0 0,9 9 0 0 0,-11-12 87 0 0,-1-1 0 0 0,1 1 1 0 0,0-1-1 0 0,-1 0 0 0 0,1 1 0 0 0,0-1 1 0 0,0 0-1 0 0,0 0 0 0 0,0 0 0 0 0,0-1 1 0 0,0 1-1 0 0,0 0 0 0 0,0-1 0 0 0,0 1 1 0 0,0-1-1 0 0,0 0 0 0 0,0 0 0 0 0,0 0 1 0 0,1 0-1 0 0,-1 0 0 0 0,0 0 0 0 0,0 0 1 0 0,0-1-1 0 0,0 1 0 0 0,0-1 0 0 0,0 1 1 0 0,0-1-1 0 0,0 0 0 0 0,0 0 0 0 0,0 0 1 0 0,2-2-1 0 0,-1 1 89 0 0,-1-1 0 0 0,0 1 0 0 0,-1-1 0 0 0,1 0 0 0 0,0 0 0 0 0,-1 1 0 0 0,1-1 0 0 0,-1 0 0 0 0,0-1 0 0 0,0 1 0 0 0,0 0 0 0 0,-1 0 1 0 0,1 0-1 0 0,-1 0 0 0 0,1-1 0 0 0,-1 1 0 0 0,0 0 0 0 0,0 0 0 0 0,-1-1 0 0 0,0-3 0 0 0,0 3-59 0 0,1 0 1 0 0,-1 0-1 0 0,-1 0 1 0 0,1 0-1 0 0,-1 1 1 0 0,1-1-1 0 0,-1 0 1 0 0,0 1-1 0 0,0 0 0 0 0,-1-1 1 0 0,1 1-1 0 0,0 0 1 0 0,-1 0-1 0 0,0 0 1 0 0,0 0-1 0 0,0 1 1 0 0,-6-5-1 0 0,7 6-88 0 0,0 0-1 0 0,0 0 1 0 0,0 1-1 0 0,0-1 1 0 0,0 0 0 0 0,0 1-1 0 0,0-1 1 0 0,0 1-1 0 0,0 0 1 0 0,0 0-1 0 0,0 0 1 0 0,0 0 0 0 0,0 0-1 0 0,0 0 1 0 0,0 0-1 0 0,0 1 1 0 0,0-1-1 0 0,0 1 1 0 0,0-1 0 0 0,0 1-1 0 0,0 0 1 0 0,0 0-1 0 0,0 0 1 0 0,0 0 0 0 0,1 0-1 0 0,-1 0 1 0 0,0 0-1 0 0,1 1 1 0 0,-1-1-1 0 0,1 1 1 0 0,0-1 0 0 0,-1 1-1 0 0,1-1 1 0 0,0 1-1 0 0,0 0 1 0 0,-1 2-1 0 0,-2 4-29 0 0,0 1-1 0 0,0-1 0 0 0,1 1 1 0 0,1 0-1 0 0,-1 1 0 0 0,1-1 1 0 0,1 0-1 0 0,-1 13 0 0 0,1-8 239 0 0,-1 1 0 0 0,-1-1 0 0 0,-5 16 0 0 0,7-26-92 0 0,0-1-1 0 0,-1 1 1 0 0,0 0-1 0 0,0-1 1 0 0,0 0-1 0 0,0 0 1 0 0,0 1 0 0 0,0-1-1 0 0,-1 0 1 0 0,0-1-1 0 0,1 1 1 0 0,-1 0-1 0 0,0-1 1 0 0,-1 0 0 0 0,1 0-1 0 0,-4 3 1 0 0,7-5-81 0 0,0 0 0 0 0,0 0 0 0 0,0 0 0 0 0,-1 1 1 0 0,1-1-1 0 0,0 0 0 0 0,0 0 0 0 0,0 0 0 0 0,0 0 0 0 0,0 0 0 0 0,-1 1 1 0 0,1-1-1 0 0,0 0 0 0 0,0 0 0 0 0,0 0 0 0 0,-1 0 0 0 0,1 0 0 0 0,0 0 1 0 0,0 0-1 0 0,0 0 0 0 0,-1 0 0 0 0,1 1 0 0 0,0-1 0 0 0,0 0 1 0 0,0 0-1 0 0,-1 0 0 0 0,1 0 0 0 0,0 0 0 0 0,0 0 0 0 0,0 0 0 0 0,-1-1 1 0 0,1 1-1 0 0,0 0 0 0 0,0 0 0 0 0,0 0 0 0 0,-1 0 0 0 0,1 0 0 0 0,0 0 1 0 0,0 0-1 0 0,0 0 0 0 0,-1 0 0 0 0,1-1 0 0 0,0 1 0 0 0,0 0 1 0 0,0 0-1 0 0,0 0 0 0 0,0 0 0 0 0,-1-1 0 0 0,1 1 0 0 0,0 0 0 0 0,0 0 1 0 0,0 0-1 0 0,0 0 0 0 0,0-1 0 0 0,0 1 0 0 0,0 0 0 0 0,0 0 0 0 0,0 0 1 0 0,0-1-1 0 0,0 1 0 0 0,0 0 0 0 0,0 0 0 0 0,0-1 0 0 0,0 1 1 0 0,0 0-1 0 0,0-1-8 0 0,0 0 1 0 0,1 1-1 0 0,-1-1 1 0 0,1 1-1 0 0,-1-1 0 0 0,1 0 1 0 0,-1 1-1 0 0,1-1 1 0 0,-1 1-1 0 0,1 0 1 0 0,-1-1-1 0 0,1 1 1 0 0,0-1-1 0 0,-1 1 0 0 0,1 0 1 0 0,0-1-1 0 0,-1 1 1 0 0,1 0-1 0 0,0 0 1 0 0,0 0-1 0 0,-1-1 1 0 0,1 1-1 0 0,1 0 0 0 0,11 1-32 0 0,1 0 0 0 0,-1 0-1 0 0,0 2 1 0 0,0-1-1 0 0,0 2 1 0 0,14 5-1 0 0,25 6-198 0 0,-20-9 143 0 0,-26-5-774 0 0,0 0 1 0 0,0-1-1 0 0,1 1 0 0 0,-1-1 1 0 0,10-2-1 0 0,-14 2 623 0 0,0-1-1 0 0,0 1 0 0 0,0-1 1 0 0,0 0-1 0 0,0 1 0 0 0,0-1 1 0 0,0 0-1 0 0,0 0 0 0 0,-1 0 1 0 0,1-1-1 0 0,0 1 0 0 0,-1 0 1 0 0,1-1-1 0 0,-1 1 1 0 0,1-1-1 0 0,-1 1 0 0 0,0-1 1 0 0,1 0-1 0 0,-1 0 0 0 0,0 0 1 0 0,0 1-1 0 0,0-1 0 0 0,0 0 1 0 0,-1 0-1 0 0,1 0 0 0 0,-1 0 1 0 0,1 0-1 0 0,-1-1 1 0 0,1 1-1 0 0,-1 0 0 0 0,0 0 1 0 0,0 0-1 0 0,0 0 0 0 0,-1-3 1 0 0,0-27 830 0 0,1-31 1552 0 0,0 58-1786 0 0,1 0-1 0 0,0 0 1 0 0,-1 1-1 0 0,2-1 0 0 0,-1 0 1 0 0,1 0-1 0 0,-1 1 1 0 0,1-1-1 0 0,0 1 0 0 0,3-5 1 0 0,-4 9-207 0 0,-1-1 0 0 0,1 0 0 0 0,-1 0 0 0 0,1 0 0 0 0,-1 1 0 0 0,1-1 0 0 0,-1 0 0 0 0,1 0 0 0 0,0 1 0 0 0,-1-1-1 0 0,1 1 1 0 0,0-1 0 0 0,0 0 0 0 0,-1 1 0 0 0,1 0 0 0 0,0-1 0 0 0,0 1 0 0 0,0-1 0 0 0,0 1 0 0 0,0 0 0 0 0,-1 0 0 0 0,1-1 0 0 0,0 1 0 0 0,0 0 0 0 0,0 0 0 0 0,0 0 0 0 0,0 0 0 0 0,0 0 0 0 0,0 0 0 0 0,0 0 0 0 0,0 0 0 0 0,0 1 0 0 0,0-1 0 0 0,-1 0 0 0 0,1 1 0 0 0,0-1 0 0 0,0 0 0 0 0,0 1 0 0 0,0-1 0 0 0,-1 1 0 0 0,1-1 0 0 0,0 1 0 0 0,0-1 0 0 0,-1 1 0 0 0,1 0 0 0 0,0-1 0 0 0,-1 1 0 0 0,1 0 0 0 0,-1 0 0 0 0,1-1 0 0 0,0 2 0 0 0,1 1 86 0 0,0 0 0 0 0,-1 0 0 0 0,1 0-1 0 0,-1 0 1 0 0,1 1 0 0 0,-1-1 0 0 0,0 0 0 0 0,0 1 0 0 0,-1-1 0 0 0,1 1 0 0 0,-1-1 0 0 0,1 6 0 0 0,-10 15 97 0 0,-1 8-348 0 0,10-31 27 0 0,0-1 1 0 0,0 1-1 0 0,0 0 0 0 0,0-1 1 0 0,0 1-1 0 0,1 0 0 0 0,-1-1 1 0 0,0 1-1 0 0,0 0 0 0 0,0-1 1 0 0,1 1-1 0 0,-1-1 0 0 0,0 1 1 0 0,1 0-1 0 0,-1-1 0 0 0,1 1 1 0 0,-1-1-1 0 0,0 1 0 0 0,1-1 1 0 0,-1 1-1 0 0,1-1 0 0 0,0 0 1 0 0,-1 1-1 0 0,1-1 0 0 0,-1 0 1 0 0,1 1-1 0 0,-1-1 1 0 0,1 0-1 0 0,0 0 0 0 0,-1 1 1 0 0,1-1-1 0 0,0 0 0 0 0,-1 0 1 0 0,1 0-1 0 0,0 0 0 0 0,-1 0 1 0 0,1 0-1 0 0,0 0 0 0 0,-1 0 1 0 0,1 0-1 0 0,1 0 0 0 0,94-5-300 0 0,-34-3-3466 0 0,-85-7-4241 0 0,-19 6 4992 0 0,-8 7 4109 0 0,42 2-479 0 0,0 1-1 0 0,0 0 1 0 0,0 0-1 0 0,0 0 1 0 0,1 1 0 0 0,-1 0-1 0 0,0 1 1 0 0,1 0-1 0 0,-12 5 1 0 0,17-6-393 0 0,0 0-1 0 0,-1 0 1 0 0,1-1 0 0 0,0 1 0 0 0,0 1 0 0 0,0-1 0 0 0,1 0 0 0 0,-1 0 0 0 0,0 1-1 0 0,1-1 1 0 0,0 1 0 0 0,-1-1 0 0 0,1 1 0 0 0,0 0 0 0 0,0-1 0 0 0,0 1 0 0 0,0 4-1 0 0,0-2 52 0 0,1 1 0 0 0,0-1 0 0 0,0 1 0 0 0,0-1 0 0 0,0 1 0 0 0,1-1 0 0 0,0 1 0 0 0,3 9 0 0 0,-2-8-151 0 0,1 0 0 0 0,-1-1 1 0 0,1 1-1 0 0,1 0 0 0 0,-1-1 1 0 0,1 0-1 0 0,0 0 0 0 0,1 0 1 0 0,-1 0-1 0 0,1-1 0 0 0,0 0 1 0 0,0 0-1 0 0,1 0 1 0 0,6 4-1 0 0,-9-7-307 0 0,1 0 0 0 0,0 0 1 0 0,0-1-1 0 0,-1 1 0 0 0,1-1 0 0 0,0 0 1 0 0,0 0-1 0 0,0 0 0 0 0,0-1 0 0 0,1 1 1 0 0,-1-1-1 0 0,0 0 0 0 0,0 0 0 0 0,0-1 1 0 0,0 1-1 0 0,0-1 0 0 0,6-1 0 0 0,-5-1-1181 0 0,1 1 0 0 0,0-1-1 0 0,-1 0 1 0 0,0-1 0 0 0,0 1-1 0 0,0-1 1 0 0,0 0-1 0 0,0 0 1 0 0,-1-1 0 0 0,7-7-1 0 0,-1-4-2400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1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18364 0 0,'8'10'2360'0'0,"2"1"-1591"0"0,0 1-497 0 0,1-3-216 0 0,-4-2-80 0 0,-2 0-160 0 0,0-2-240 0 0,-1-1-433 0 0,-1-1-991 0 0,-4-16-7242 0 0,-1-2 2561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48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14 2793 0 0,'-3'2'531'0'0,"-3"3"1503"0"0,0 0 0 0 0,0 0 1 0 0,-1 0-1 0 0,1-1 0 0 0,-1 0 0 0 0,0 0 0 0 0,-8 2 1 0 0,47-24 602 0 0,-7 10-2544 0 0,0 0 0 0 0,1 2 0 0 0,43-5 0 0 0,-54 10-62 0 0,0 0-1 0 0,0 1 1 0 0,0 0-1 0 0,0 2 1 0 0,0-1-1 0 0,0 2 1 0 0,26 7 0 0 0,-36-8 24 0 0,-1 0 1 0 0,0 0 0 0 0,0 1-1 0 0,1 0 1 0 0,-1-1 0 0 0,-1 1-1 0 0,1 0 1 0 0,0 1 0 0 0,-1-1 0 0 0,5 6-1 0 0,-7-8-165 0 0,0 1 1 0 0,-1-1-1 0 0,1 1 0 0 0,0-1 0 0 0,0 0 0 0 0,-1 1 0 0 0,1 0 1 0 0,-1-1-1 0 0,1 1 0 0 0,-1-1 0 0 0,0 1 0 0 0,1-1 0 0 0,-1 1 1 0 0,0 2-1 0 0,-1-2-257 0 0,1-1 1 0 0,0 1-1 0 0,-1-1 1 0 0,1 0-1 0 0,-1 0 1 0 0,0 1-1 0 0,1-1 1 0 0,-1 0-1 0 0,0 0 1 0 0,0 0-1 0 0,0 0 1 0 0,1 1-1 0 0,-1-1 1 0 0,0 0-1 0 0,-1-1 1 0 0,1 1 0 0 0,0 0-1 0 0,0 0 1 0 0,-2 1-1 0 0,1-2-124 0 0,1 1 0 0 0,-1 0 0 0 0,1-1 0 0 0,-1 0-1 0 0,1 1 1 0 0,-1-1 0 0 0,1 0 0 0 0,-1 0 0 0 0,0 0 0 0 0,1 0 0 0 0,-1 0 0 0 0,1 0-1 0 0,-4-1 1 0 0,-4 1-1412 0 0,-9 3-2365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49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46 110 6641 0 0,'-2'3'1073'0'0,"-28"38"5435"0"0,29-39-6055 0 0,-1 1 1 0 0,0 0-1 0 0,1 0 1 0 0,0 0-1 0 0,-1-1 0 0 0,1 1 1 0 0,0 0-1 0 0,1 1 1 0 0,-1-1-1 0 0,0 0 0 0 0,1 0 1 0 0,0 6-1 0 0,0-8-377 0 0,0-1-1 0 0,1 1 1 0 0,0 0-1 0 0,-1 0 1 0 0,1 0-1 0 0,-1-1 1 0 0,1 1-1 0 0,0 0 1 0 0,0-1-1 0 0,-1 1 1 0 0,1 0-1 0 0,0-1 1 0 0,0 1-1 0 0,0-1 1 0 0,0 0-1 0 0,0 1 1 0 0,-1-1-1 0 0,1 0 1 0 0,0 1-1 0 0,0-1 1 0 0,0 0-1 0 0,0 0 1 0 0,0 0-1 0 0,0 0 1 0 0,0 0-1 0 0,0 0 1 0 0,0 0-1 0 0,0 0 1 0 0,0 0-1 0 0,0 0 1 0 0,2-1-1 0 0,36-7 220 0 0,-36 7-186 0 0,85-26 161 0 0,46-9-67 0 0,-133 35-192 0 0,0 1 1 0 0,1 0-1 0 0,-1-1 0 0 0,0 1 0 0 0,1 0 0 0 0,-1 0 1 0 0,0 0-1 0 0,1 0 0 0 0,-1 0 0 0 0,1 1 1 0 0,-1-1-1 0 0,0 0 0 0 0,1 1 0 0 0,1 0 1 0 0,-3-1-7 0 0,1 0 1 0 0,-1 1-1 0 0,0-1 1 0 0,1 0-1 0 0,-1 1 1 0 0,0-1-1 0 0,1 1 1 0 0,-1-1-1 0 0,0 0 1 0 0,0 1-1 0 0,1-1 1 0 0,-1 1-1 0 0,0-1 1 0 0,0 1-1 0 0,0-1 1 0 0,0 0-1 0 0,0 1 1 0 0,0-1-1 0 0,1 1 1 0 0,-1-1-1 0 0,0 1 1 0 0,0-1-1 0 0,-1 1 1 0 0,1-1-1 0 0,0 1 1 0 0,0-1-1 0 0,0 1 1 0 0,-1 1 4 0 0,0 1 1 0 0,0-1-1 0 0,0 0 1 0 0,0 0-1 0 0,0 0 1 0 0,-1 0-1 0 0,1 0 1 0 0,0 0-1 0 0,-1 0 1 0 0,0-1-1 0 0,1 1 1 0 0,-1 0-1 0 0,0-1 1 0 0,-4 3-1 0 0,-26 10-50 0 0,26-12 9 0 0,1 0 1 0 0,-1 0-1 0 0,1 1 0 0 0,0-1 0 0 0,0 1 0 0 0,-5 4 0 0 0,9-6 15 0 0,-1 1 0 0 0,1 0-1 0 0,-1-1 1 0 0,1 1 0 0 0,0 0 0 0 0,0 0 0 0 0,0-1-1 0 0,0 1 1 0 0,0 0 0 0 0,0 0 0 0 0,0 0 0 0 0,0 0-1 0 0,1 1 1 0 0,-1-1 0 0 0,1 0 0 0 0,0 0 0 0 0,0 0 0 0 0,0 0-1 0 0,0 0 1 0 0,0 4 0 0 0,1 3-12 0 0,0-1 0 0 0,1 0 1 0 0,0 1-1 0 0,0-1 0 0 0,1 0 1 0 0,0 0-1 0 0,0 0 0 0 0,1 0 0 0 0,0-1 1 0 0,5 9-1 0 0,-7-15 29 0 0,-1 1-1 0 0,1 0 1 0 0,-1 0 0 0 0,1 0 0 0 0,0-1 0 0 0,-1 1 0 0 0,1-1-1 0 0,0 1 1 0 0,0-1 0 0 0,0 0 0 0 0,0 0 0 0 0,1 0-1 0 0,-1 0 1 0 0,0 0 0 0 0,0-1 0 0 0,4 2 0 0 0,-3-2 11 0 0,0 0 0 0 0,-1-1 0 0 0,1 1 0 0 0,-1 0-1 0 0,1-1 1 0 0,-1 0 0 0 0,1 1 0 0 0,-1-1 0 0 0,1 0 0 0 0,-1-1 0 0 0,0 1 0 0 0,1 0 0 0 0,-1 0 0 0 0,0-1 0 0 0,0 0 0 0 0,0 1 0 0 0,0-1 0 0 0,2-3 0 0 0,5-5 40 0 0,-1 0 0 0 0,0 0 0 0 0,-1-1 0 0 0,0 0 0 0 0,0 0 1 0 0,7-19-1 0 0,-11 23-20 0 0,0-1 1 0 0,0 1-1 0 0,-1-1 1 0 0,0 1-1 0 0,-1-1 0 0 0,0 0 1 0 0,0 0-1 0 0,0 0 1 0 0,-1 1-1 0 0,0-1 1 0 0,-1 0-1 0 0,-1-8 1 0 0,2 13-19 0 0,-1 0 0 0 0,0 0 1 0 0,0 1-1 0 0,-1-1 0 0 0,1 0 1 0 0,-1 1-1 0 0,1-1 0 0 0,-1 1 1 0 0,0-1-1 0 0,0 1 0 0 0,1 0 1 0 0,-2 0-1 0 0,1 0 0 0 0,0 0 1 0 0,0 0-1 0 0,-1 0 1 0 0,1 1-1 0 0,-1-1 0 0 0,1 1 1 0 0,-1 0-1 0 0,-3-2 0 0 0,-5 0-561 0 0,1 1 1 0 0,-1-1-1 0 0,0 2 0 0 0,-15-2 0 0 0,-7 0-4312 0 0,42-14-6987 0 0,15-2 11379 0 0,-18 15 606 0 0,11-7-308 0 0,32-17-1 0 0,-12 16 1867 0 0,-32 11-911 0 0,-1 1-1 0 0,0-1 0 0 0,0 1 1 0 0,0 0-1 0 0,1 0 0 0 0,6 2 1 0 0,-9-2-407 0 0,-1 0 0 0 0,0 1-1 0 0,0-1 1 0 0,0 0 0 0 0,0 1 0 0 0,0-1 0 0 0,0 1 0 0 0,0-1 0 0 0,0 1 0 0 0,0 0 0 0 0,0-1 0 0 0,0 1 0 0 0,0 0-1 0 0,0 0 1 0 0,0 0 0 0 0,0 1 0 0 0,6 19 2615 0 0,-7-12-2857 0 0,0 0 1 0 0,-1 1 0 0 0,-2 14-1 0 0,-1 4 113 0 0,4-25-256 0 0,0 3 16 0 0,0 0 1 0 0,0 1-1 0 0,1-1 0 0 0,2 11 1 0 0,-3-16-12 0 0,1 0 0 0 0,-1 0 0 0 0,0 0 0 0 0,0 0 0 0 0,1-1 0 0 0,-1 1 1 0 0,1 0-1 0 0,-1 0 0 0 0,1 0 0 0 0,-1 0 0 0 0,1-1 0 0 0,0 1 0 0 0,-1 0 1 0 0,1-1-1 0 0,0 1 0 0 0,-1 0 0 0 0,1-1 0 0 0,0 1 0 0 0,0-1 0 0 0,0 1 1 0 0,-1-1-1 0 0,1 1 0 0 0,0-1 0 0 0,0 0 0 0 0,0 1 0 0 0,0-1 1 0 0,0 0-1 0 0,0 0 0 0 0,0 0 0 0 0,0 0 0 0 0,0 0 0 0 0,0 0 0 0 0,0 0 1 0 0,0 0-1 0 0,0 0 0 0 0,0 0 0 0 0,-1 0 0 0 0,3-1 0 0 0,59-24 67 0 0,-49 18-853 0 0,0 1-1 0 0,1 1 0 0 0,21-6 1 0 0,-34 11 404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4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7 137 7042 0 0,'0'4'1145'0'0,"-6"36"5077"0"0,6-38-5851 0 0,0 0 0 0 0,0 1 1 0 0,0-1-1 0 0,0 1 0 0 0,0-1 1 0 0,0 1-1 0 0,1-1 0 0 0,-1 1 1 0 0,1-1-1 0 0,0 0 0 0 0,0 1 1 0 0,1 3-1 0 0,-1-6-346 0 0,-1 0 0 0 0,0 1 0 0 0,0-1 0 0 0,0 0 0 0 0,1 0 0 0 0,-1 1 0 0 0,0-1 1 0 0,0 0-1 0 0,1 0 0 0 0,-1 1 0 0 0,0-1 0 0 0,0 0 0 0 0,1 0 0 0 0,-1 0 0 0 0,0 0 0 0 0,1 0 0 0 0,-1 1 0 0 0,0-1 0 0 0,0 0 0 0 0,1 0 0 0 0,-1 0 0 0 0,0 0 0 0 0,1 0 0 0 0,-1 0 0 0 0,0 0 1 0 0,1 0-1 0 0,-1 0 0 0 0,0 0 0 0 0,1 0 0 0 0,-1 0 0 0 0,0 0 0 0 0,1 0 0 0 0,-1-1 0 0 0,0 1 0 0 0,1 0 0 0 0,10-12 267 0 0,3-21-286 0 0,-13 31 45 0 0,12-45-42 0 0,-8 30-19 0 0,12-34 0 0 0,-15 47 9 0 0,0-1 1 0 0,1 1-1 0 0,-1 0 0 0 0,1 0 1 0 0,0 0-1 0 0,0 1 0 0 0,0-1 0 0 0,0 0 1 0 0,0 1-1 0 0,1 0 0 0 0,0 0 1 0 0,5-3-1 0 0,-7 5 14 0 0,1 0 0 0 0,0 0-1 0 0,0 0 1 0 0,0 0 0 0 0,0 1 0 0 0,0 0 0 0 0,0-1 0 0 0,0 1-1 0 0,0 0 1 0 0,0 0 0 0 0,0 1 0 0 0,0-1 0 0 0,0 1-1 0 0,0-1 1 0 0,-1 1 0 0 0,1 0 0 0 0,0 0 0 0 0,0 0-1 0 0,-1 1 1 0 0,1-1 0 0 0,0 1 0 0 0,-1-1 0 0 0,1 1-1 0 0,3 3 1 0 0,-3-3 54 0 0,0 1-1 0 0,0-1 1 0 0,0 1 0 0 0,0 0-1 0 0,-1 0 1 0 0,1 0-1 0 0,-1 0 1 0 0,0 0 0 0 0,0 0-1 0 0,0 1 1 0 0,0-1-1 0 0,-1 0 1 0 0,1 1 0 0 0,-1 0-1 0 0,0-1 1 0 0,0 1 0 0 0,0 0-1 0 0,0 7 1 0 0,-1-9-39 0 0,0 0 1 0 0,-1 0-1 0 0,0-1 1 0 0,1 1-1 0 0,-1 0 1 0 0,0 0-1 0 0,0 0 1 0 0,0-1-1 0 0,0 1 1 0 0,0 0-1 0 0,0-1 0 0 0,0 1 1 0 0,-1-1-1 0 0,1 1 1 0 0,-1-1-1 0 0,1 0 1 0 0,-1 0-1 0 0,1 0 1 0 0,-1 1-1 0 0,0-1 1 0 0,1-1-1 0 0,-1 1 1 0 0,0 0-1 0 0,0 0 1 0 0,0-1-1 0 0,0 1 1 0 0,-3 0-1 0 0,-7 1-28 0 0,0 1 0 0 0,0-2-1 0 0,-16 1 1 0 0,17-2 11 0 0,-24 1-71 0 0,27 0-280 0 0,35 1 113 0 0,-14-1-73 0 0,0-1 1 0 0,0 0-1 0 0,0-1 0 0 0,0 0 1 0 0,0-1-1 0 0,0-1 0 0 0,16-5 1 0 0,-22 6-627 0 0,-1 0-1 0 0,0-1 1 0 0,0 0 0 0 0,0 0 0 0 0,-1-1-1 0 0,1 0 1 0 0,-1 1 0 0 0,1-2 0 0 0,-2 1-1 0 0,1-1 1 0 0,0 0 0 0 0,-1 0-1 0 0,0 0 1 0 0,0 0 0 0 0,7-12 0 0 0,2-7-2690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73 4169 0 0,'-7'-4'1198'0'0,"-1"1"0"0"0,0 0 0 0 0,-1 0 1 0 0,1 1-1 0 0,0 1 0 0 0,-1-1 0 0 0,1 1 0 0 0,-13 0 1 0 0,48-18 2283 0 0,-16 13-3249 0 0,1 1 1 0 0,0 0-1 0 0,0 1 1 0 0,0 1 0 0 0,1 0-1 0 0,-1 0 1 0 0,1 1-1 0 0,-1 1 1 0 0,1 0 0 0 0,0 1-1 0 0,0 0 1 0 0,-1 1-1 0 0,20 4 1 0 0,-24-3-210 0 0,0 0 0 0 0,0 0 1 0 0,0 1-1 0 0,-1 1 0 0 0,1-1 0 0 0,-1 1 0 0 0,0 0 0 0 0,0 1 1 0 0,0 0-1 0 0,-1 0 0 0 0,1 0 0 0 0,-1 1 0 0 0,0 0 0 0 0,-1 0 1 0 0,0 1-1 0 0,0-1 0 0 0,0 1 0 0 0,-1 0 0 0 0,1 0 0 0 0,-2 1 1 0 0,5 11-1 0 0,-3-4-143 0 0,-1 1 0 0 0,0 0 1 0 0,-2-1-1 0 0,0 1 0 0 0,0 0 1 0 0,-2 0-1 0 0,0 0 0 0 0,0 0 1 0 0,-4 18-1 0 0,4-34 2 0 0,0 1 0 0 0,0-1 0 0 0,0 1 1 0 0,0-1-1 0 0,0 0 0 0 0,0 1 0 0 0,0-1 0 0 0,0 1 0 0 0,0-1 1 0 0,0 1-1 0 0,-1-1 0 0 0,1 0 0 0 0,0 1 0 0 0,0-1 1 0 0,0 1-1 0 0,0-1 0 0 0,-1 0 0 0 0,1 1 0 0 0,0-1 0 0 0,0 0 1 0 0,-1 1-1 0 0,1-1 0 0 0,0 0 0 0 0,-1 1 0 0 0,1-1 1 0 0,0 0-1 0 0,-1 0 0 0 0,1 1 0 0 0,0-1 0 0 0,-1 0 1 0 0,1 0-1 0 0,-1 0 0 0 0,1 0 0 0 0,0 1 0 0 0,-1-1 0 0 0,1 0 1 0 0,-1 0-1 0 0,1 0 0 0 0,-1 0 0 0 0,1 0 0 0 0,0 0 1 0 0,-1 0-1 0 0,0 0 0 0 0,0-1 98 0 0,1 1 0 0 0,0-1-1 0 0,-1 1 1 0 0,1-1 0 0 0,-1 1 0 0 0,1-1 0 0 0,0 1 0 0 0,-1-1 0 0 0,1 1-1 0 0,0-1 1 0 0,0 1 0 0 0,-1-1 0 0 0,1 0 0 0 0,0 1 0 0 0,0-1 0 0 0,0 1-1 0 0,0-1 1 0 0,0 0 0 0 0,0 1 0 0 0,0-1 0 0 0,0 0 0 0 0,1-7 18 0 0,0 1 1 0 0,0 0 0 0 0,1 0-1 0 0,0 0 1 0 0,1 0 0 0 0,-1 0-1 0 0,1 1 1 0 0,1-1 0 0 0,-1 1-1 0 0,1 0 1 0 0,0 0 0 0 0,0 0-1 0 0,7-6 1 0 0,-8 7 22 0 0,1 1-1 0 0,0 0 1 0 0,0 0 0 0 0,0 0 0 0 0,0 1 0 0 0,1-1 0 0 0,-1 1-1 0 0,1 0 1 0 0,0 1 0 0 0,0-1 0 0 0,0 1 0 0 0,0 0 0 0 0,0 0-1 0 0,0 0 1 0 0,1 1 0 0 0,-1 0 0 0 0,11-1 0 0 0,22 9 224 0 0,-36-5-269 0 0,1-1 0 0 0,0 0 0 0 0,0-1 0 0 0,-1 1 0 0 0,1 0 0 0 0,0-1 0 0 0,0 1 0 0 0,0-1-1 0 0,0 0 1 0 0,0 0 0 0 0,0 0 0 0 0,0-1 0 0 0,0 1 0 0 0,0-1 0 0 0,-1 1 0 0 0,1-1 0 0 0,0 0 0 0 0,0 0 0 0 0,0 0 0 0 0,-1-1 0 0 0,1 1 0 0 0,-1-1 0 0 0,4-2 0 0 0,1-1-109 0 0,-1-1-1 0 0,-1 0 1 0 0,1 0-1 0 0,-1 0 1 0 0,9-13 0 0 0,-12 16 185 0 0,-1 0 1 0 0,1 0-1 0 0,0 0 1 0 0,-1 0-1 0 0,0 0 1 0 0,1 0-1 0 0,-1-1 0 0 0,0 1 1 0 0,-1 0-1 0 0,1 0 1 0 0,-1-1-1 0 0,1 1 1 0 0,-1 0-1 0 0,0-1 1 0 0,0 1-1 0 0,-1-7 1 0 0,1 10-27 0 0,0 0 0 0 0,0 0 1 0 0,0-1-1 0 0,0 1 1 0 0,0 0-1 0 0,0 0 1 0 0,0 0-1 0 0,0 0 0 0 0,-1-1 1 0 0,1 1-1 0 0,0 0 1 0 0,0 0-1 0 0,0 0 0 0 0,0 0 1 0 0,0 0-1 0 0,0-1 1 0 0,0 1-1 0 0,0 0 0 0 0,0 0 1 0 0,0 0-1 0 0,0 0 1 0 0,-1 0-1 0 0,1 0 0 0 0,0-1 1 0 0,0 1-1 0 0,0 0 1 0 0,0 0-1 0 0,0 0 0 0 0,0 0 1 0 0,-1 0-1 0 0,1 0 1 0 0,0 0-1 0 0,0 0 0 0 0,0 0 1 0 0,0 0-1 0 0,0 0 1 0 0,-1 0-1 0 0,1 0 0 0 0,0 0 1 0 0,0 0-1 0 0,0 0 1 0 0,0 0-1 0 0,-1 0 0 0 0,1 0 1 0 0,0 0-1 0 0,0 0 1 0 0,0 0-1 0 0,0 0 0 0 0,-1 0 1 0 0,-4 10 744 0 0,-2 12 266 0 0,-9 200 883 0 0,16-151-1866 0 0,0-65-111 0 0,0-1 1 0 0,1 0-1 0 0,0 1 0 0 0,0-1 1 0 0,1 0-1 0 0,-1 0 0 0 0,1 0 0 0 0,0 0 1 0 0,0 0-1 0 0,6 9 0 0 0,-7-13-60 0 0,0 0-1 0 0,-1 0 1 0 0,1 0-1 0 0,0-1 0 0 0,0 1 1 0 0,0 0-1 0 0,-1 0 1 0 0,1-1-1 0 0,0 1 0 0 0,0-1 1 0 0,0 1-1 0 0,0-1 1 0 0,0 1-1 0 0,0-1 0 0 0,0 1 1 0 0,0-1-1 0 0,0 0 1 0 0,1 0-1 0 0,-1 1 0 0 0,0-1 1 0 0,0 0-1 0 0,0 0 1 0 0,0 0-1 0 0,0 0 0 0 0,0 0 1 0 0,2-1-1 0 0,-1 0-246 0 0,1 0-1 0 0,-1 0 1 0 0,0 0 0 0 0,1 0-1 0 0,-1-1 1 0 0,0 1 0 0 0,0-1-1 0 0,0 0 1 0 0,0 0-1 0 0,3-3 1 0 0,2-3-1055 0 0,0-1-1 0 0,-1 0 1 0 0,0 0-1 0 0,7-16 1 0 0,-3 2-424 0 0,3 1-955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5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8 4273 0 0,'-1'-1'551'0'0,"0"1"-1"0"0,0-1 1 0 0,1 0-1 0 0,-1 1 1 0 0,0-1 0 0 0,0 1-1 0 0,1-1 1 0 0,-1 1 0 0 0,0-1-1 0 0,0 1 1 0 0,0 0 0 0 0,0-1-1 0 0,0 1 1 0 0,0 0-1 0 0,0 0 1 0 0,0-1 0 0 0,0 1-1 0 0,0 0 1 0 0,0 0 0 0 0,0 0-1 0 0,0 0 1 0 0,0 1 0 0 0,1-1-1 0 0,-1 0 1 0 0,0 0 0 0 0,0 0-1 0 0,0 1 1 0 0,0-1-1 0 0,0 1 1 0 0,-1 0 0 0 0,0 1 19 0 0,2 1 1 0 0,-1-1-1 0 0,0 1 1 0 0,0-1 0 0 0,1 1-1 0 0,-1-1 1 0 0,1 1-1 0 0,0-1 1 0 0,0 6 0 0 0,-2 16-1502 0 0,-3 7 595 0 0,-2-1-1 0 0,-16 42 1 0 0,18-62-930 0 0,4-17 263 0 0,8-19 294 0 0,-2 20 672 0 0,0 1 0 0 0,0 0-1 0 0,0 0 1 0 0,0 0 0 0 0,1 1-1 0 0,0 0 1 0 0,0 0-1 0 0,0 0 1 0 0,1 1 0 0 0,-1 0-1 0 0,1 0 1 0 0,0 0 0 0 0,10-1-1 0 0,-5 0-10 0 0,0 2 0 0 0,1 0-1 0 0,-1 0 1 0 0,1 1 0 0 0,0 1-1 0 0,23 1 1 0 0,-17 5-3752 0 0,-19-6 3559 0 0,1 0 0 0 0,-1 0 1 0 0,0 1-1 0 0,1-1 0 0 0,-1 0 0 0 0,0 0 0 0 0,0 1 0 0 0,1-1 0 0 0,-1 0 0 0 0,0 1 0 0 0,0-1 0 0 0,0 1 0 0 0,1-1 0 0 0,-1 0 0 0 0,0 1 0 0 0,0-1 0 0 0,0 0 0 0 0,0 1 1 0 0,0-1-1 0 0,0 1 0 0 0,0-1 0 0 0,0 0 0 0 0,0 1 0 0 0,0-1 0 0 0,0 1 0 0 0,0-1 0 0 0,0 1 0 0 0,0-1 0 0 0,0 0 0 0 0,0 1 0 0 0,0-1 0 0 0,-1 0 0 0 0,1 1 0 0 0,0-1 0 0 0,0 1 1 0 0,0-1-1 0 0,-1 0 0 0 0,1 0 0 0 0,0 1 0 0 0,0-1 0 0 0,-1 0 0 0 0,1 1 0 0 0,0-1 0 0 0,-1 0 0 0 0,-6 8-4267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5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7634 0 0,'18'-8'8004'0'0,"4"6"-3971"0"0,24 7-2439 0 0,-18-2-949 0 0,-16-2-585 0 0,1-1 0 0 0,0 0 0 0 0,0-1 1 0 0,12-3-1 0 0,-20 3-39 0 0,0 0 0 0 0,-1 0 1 0 0,1-1-1 0 0,0 0 0 0 0,-1 1 0 0 0,0-1 1 0 0,1-1-1 0 0,-1 1 0 0 0,0-1 1 0 0,0 0-1 0 0,0 0 0 0 0,-1 0 1 0 0,7-6-1 0 0,-10 9-19 0 0,0 0 0 0 0,0 0 0 0 0,-1 0 0 0 0,1 0-1 0 0,0 0 1 0 0,0 0 0 0 0,0 0 0 0 0,0 0 0 0 0,0 0 0 0 0,0 0 0 0 0,0 0 0 0 0,-1 0 0 0 0,1-1 0 0 0,0 1 0 0 0,0 0 0 0 0,0 0 0 0 0,0 0 0 0 0,0 0 0 0 0,0 0 0 0 0,0 0-1 0 0,0 0 1 0 0,-1 0 0 0 0,1 0 0 0 0,0 0 0 0 0,0 0 0 0 0,0 0 0 0 0,0-1 0 0 0,0 1 0 0 0,0 0 0 0 0,0 0 0 0 0,0 0 0 0 0,0 0 0 0 0,0 0 0 0 0,0 0 0 0 0,0 0-1 0 0,0-1 1 0 0,0 1 0 0 0,0 0 0 0 0,0 0 0 0 0,0 0 0 0 0,0 0 0 0 0,0 0 0 0 0,0 0 0 0 0,0 0 0 0 0,0-1 0 0 0,0 1 0 0 0,0 0 0 0 0,0 0 0 0 0,0 0 0 0 0,0 0 0 0 0,0 0-1 0 0,0 0 1 0 0,0 0 0 0 0,0-1 0 0 0,0 1 0 0 0,0 0 0 0 0,0 0 0 0 0,1 0 0 0 0,-1 0 0 0 0,0 0 0 0 0,0 0 0 0 0,0 0 0 0 0,0 0 0 0 0,0 0 0 0 0,0 0 0 0 0,0 0-1 0 0,0 0 1 0 0,1 0 0 0 0,-1-1 0 0 0,-15 5 15 0 0,-14 8-96 0 0,21-8 82 0 0,0 0 0 0 0,1 1 1 0 0,0 0-1 0 0,0 0 0 0 0,0 1 0 0 0,0 0 0 0 0,1 0 0 0 0,0 1 0 0 0,-7 10 1 0 0,9-12-4 0 0,2 0 0 0 0,-1 0 1 0 0,1 1-1 0 0,-1-1 1 0 0,2 1-1 0 0,-1 0 1 0 0,1-1-1 0 0,-1 1 1 0 0,1 0-1 0 0,1 0 1 0 0,-1 0-1 0 0,1 0 0 0 0,0 0 1 0 0,1 0-1 0 0,1 7 1 0 0,-2-9-343 0 0,1 0 1 0 0,0 0 0 0 0,0 0-1 0 0,0-1 1 0 0,1 1-1 0 0,-1 0 1 0 0,1 0-1 0 0,0-1 1 0 0,4 6-1 0 0,-5-8-287 0 0,0 1 0 0 0,0-1 0 0 0,0 0 0 0 0,0 0 0 0 0,1 0 0 0 0,-1 0 0 0 0,1 0 0 0 0,-1 0 0 0 0,0 0 0 0 0,1-1 0 0 0,0 1 0 0 0,-1 0 0 0 0,1-1 0 0 0,-1 1 0 0 0,1-1 0 0 0,2 1-1 0 0,9-1-5089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0:50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10602 0 0,'-1'5'4737'0'0,"1"0"-2104"0"0,0 0-113 0 0,0 2-335 0 0,0-2-601 0 0,-1 1-480 0 0,-1-3-551 0 0,2 1-297 0 0,0 1-184 0 0,0-1-144 0 0,0 1-128 0 0,0 1-217 0 0,0-2-271 0 0,0 1-520 0 0,2-1-1096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34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1200 1024 0 0,'18'-73'2120'0'0,"-8"36"2214"0"0,-7 38-3356 0 0,-3-1-758 0 0,1 0-1 0 0,-1 0 1 0 0,0 1 0 0 0,1-1 0 0 0,-1 0 0 0 0,1 0 0 0 0,-1 0 0 0 0,1 1-1 0 0,-1-1 1 0 0,0 0 0 0 0,1 0 0 0 0,-1 0 0 0 0,1 0 0 0 0,-1 0-1 0 0,1 0 1 0 0,-1 0 0 0 0,1 0 0 0 0,-1 0 0 0 0,0 0 0 0 0,1 0-1 0 0,-1-1 1 0 0,1 1 0 0 0,-1 0 0 0 0,1 0 0 0 0,-1 0 0 0 0,0 0-1 0 0,1-1 1 0 0,-1 1 0 0 0,1 0 0 0 0,-1 0 0 0 0,0-1 0 0 0,1 1 0 0 0,-1 0-1 0 0,0-1 1 0 0,1 1 0 0 0,-1 0 0 0 0,0-1 0 0 0,0 1 0 0 0,1-1-1 0 0,-1 1 1 0 0,0-1 0 0 0,1 0-115 0 0,-1 0 1 0 0,1 0-1 0 0,-1 0 0 0 0,1 0 1 0 0,-1 1-1 0 0,1-1 0 0 0,0 0 1 0 0,-1 0-1 0 0,1 0 0 0 0,0 1 1 0 0,0-1-1 0 0,0 0 0 0 0,0 1 0 0 0,-1-1 1 0 0,1 1-1 0 0,0-1 0 0 0,0 1 1 0 0,0-1-1 0 0,0 1 0 0 0,0 0 1 0 0,0 0-1 0 0,0-1 0 0 0,0 1 1 0 0,1 0-1 0 0,0 0 0 0 0,35-2-305 0 0,-22 2 429 0 0,12-4 182 0 0,-1-1 0 0 0,46-15 0 0 0,-50 13-186 0 0,0 1-1 0 0,0 1 1 0 0,0 0 0 0 0,42-2 0 0 0,370 10 919 0 0,-321 0-579 0 0,136 20-1 0 0,51 3-243 0 0,-153-20 21 0 0,-33-1-122 0 0,178-13-1 0 0,-118-5 285 0 0,83-12-260 0 0,-244 23-200 0 0,-1-1 0 0 0,0 0 0 0 0,0-1 0 0 0,0 0-1 0 0,0-1 1 0 0,-1-1 0 0 0,1 0 0 0 0,-1 0 0 0 0,-1-1-1 0 0,17-13 1 0 0,-21 14 15 0 0,1 0 0 0 0,-1-1 0 0 0,-1 0-1 0 0,1 0 1 0 0,-1-1 0 0 0,0 1 0 0 0,-1-1 0 0 0,0 0 0 0 0,0-1-1 0 0,-1 1 1 0 0,1 0 0 0 0,-2-1 0 0 0,0 0 0 0 0,0 0 0 0 0,1-12-1 0 0,5-89-25 0 0,-10-140 0 0 0,0 228-63 0 0,-1 0 0 0 0,-1 0-1 0 0,-1 1 1 0 0,-1-1 0 0 0,-1 1 0 0 0,-1 0 0 0 0,-1 1 0 0 0,0-1 0 0 0,-2 2 0 0 0,0 0 0 0 0,-1 0 0 0 0,-1 1 0 0 0,-1 0 0 0 0,0 1 0 0 0,-1 1-1 0 0,-1 1 1 0 0,-28-22 0 0 0,32 29-1 0 0,-1 1-1 0 0,0 0 1 0 0,-1 1-1 0 0,0 0 1 0 0,0 1 0 0 0,0 1-1 0 0,0 0 1 0 0,-20-2-1 0 0,-14 1-261 0 0,-60 0-1 0 0,-4 1 200 0 0,6-7 52 0 0,7 1-125 0 0,-160 2 0 0 0,-77 35-109 0 0,-53 3-610 0 0,282-27 874 0 0,10-1 0 0 0,-164 24-1 0 0,229-18-42 0 0,1 2 1 0 0,1 1-1 0 0,0 2 1 0 0,1 1-1 0 0,-44 27 0 0 0,-44 21 124 0 0,89-50 9 0 0,15-8-71 0 0,1 1 1 0 0,-1 1-1 0 0,-15 10 1 0 0,26-15-28 0 0,-1 1 1 0 0,1 0 0 0 0,-1 0-1 0 0,1 0 1 0 0,0 0 0 0 0,-1 1 0 0 0,1-1-1 0 0,1 1 1 0 0,-1-1 0 0 0,0 1-1 0 0,0 0 1 0 0,1-1 0 0 0,0 1-1 0 0,-1 0 1 0 0,1 0 0 0 0,0 0 0 0 0,1 0-1 0 0,-1 0 1 0 0,0 5 0 0 0,-3 22-9 0 0,-1 0 0 0 0,-17 58 0 0 0,14-66 64 0 0,2 0 0 0 0,1 1 0 0 0,0 0 0 0 0,2 0 0 0 0,0 1 0 0 0,2 33 0 0 0,3-7-32 0 0,-5 52 0 0 0,1 37-12 0 0,21 7 70 0 0,-9-77-448 0 0,-5-54-2259 0 0,-4-15 2377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44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5001 0 0,'6'-10'-128'0'0,"0"1"-320"0"0,2 0-1208 0 0,5-1-337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5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147 615 8778 0 0,'-21'-10'4093'0'0,"13"9"-4742"0"0,12 11-319 0 0,-3-9 1003 0 0,1 0 0 0 0,0 1 0 0 0,-1-1 0 0 0,1 0-1 0 0,0 0 1 0 0,0 0 0 0 0,0 0 0 0 0,0 0 0 0 0,0 0 0 0 0,0-1-1 0 0,0 1 1 0 0,0-1 0 0 0,1 1 0 0 0,-1-1 0 0 0,0 0 0 0 0,0 0-1 0 0,0 0 1 0 0,3 0 0 0 0,46-5 2215 0 0,-36 3-1411 0 0,10-1 89 0 0,0 2-1 0 0,0 1 1 0 0,0 1 0 0 0,0 1 0 0 0,44 9 0 0 0,-26-5-702 0 0,0-2 1 0 0,0-1-1 0 0,66-6 0 0 0,20 1-30 0 0,10 9 873 0 0,131 0 588 0 0,-125-14-1507 0 0,-60 2 206 0 0,87 6-1 0 0,101 28-230 0 0,-170-22 118 0 0,0-5 1 0 0,0-4-1 0 0,103-16 0 0 0,-143 11-224 0 0,-27 3 61 0 0,63-14 0 0 0,-88 15-36 0 0,-1 0 0 0 0,0-1 0 0 0,-1 0 0 0 0,1 0 0 0 0,-1-1 0 0 0,0 0 0 0 0,0-1 1 0 0,0 0-1 0 0,-1 0 0 0 0,13-13 0 0 0,-19 17-17 0 0,0 0 0 0 0,-1 0 1 0 0,0 0-1 0 0,1 0 0 0 0,-1 0 0 0 0,0-1 1 0 0,0 1-1 0 0,0 0 0 0 0,0 0 1 0 0,-1-1-1 0 0,1 1 0 0 0,-1-1 1 0 0,1 1-1 0 0,-1 0 0 0 0,0-1 0 0 0,0 1 1 0 0,0-1-1 0 0,0 1 0 0 0,0-1 1 0 0,0 1-1 0 0,-1-1 0 0 0,0 1 0 0 0,1 0 1 0 0,-1-1-1 0 0,0 1 0 0 0,0 0 1 0 0,0 0-1 0 0,0-1 0 0 0,-3-2 0 0 0,-4-8-27 0 0,-1 1-1 0 0,-1 0 1 0 0,-20-20-1 0 0,2 3-23 0 0,-26-45 3 0 0,34 46-4 0 0,-1 0-1 0 0,-1 2 1 0 0,-38-36-1 0 0,3 10-202 0 0,-51-41-13 0 0,102 89 218 0 0,-1 0 0 0 0,-1 0 0 0 0,1 1 0 0 0,0-1 1 0 0,-1 2-1 0 0,0-1 0 0 0,1 1 0 0 0,-1 0 0 0 0,0 1 0 0 0,0 0 0 0 0,0 0 1 0 0,-1 1-1 0 0,-13 0 0 0 0,-11 4-148 0 0,0 0 0 0 0,-36 11 0 0 0,-2 0-92 0 0,5-8 264 0 0,-2-3 0 0 0,1-3 0 0 0,-76-9 0 0 0,56 3-12 0 0,-230 11-1 0 0,1 24-9 0 0,128-10 15 0 0,132-12-466 0 0,-83 22-1 0 0,-17 4-219 0 0,98-26 736 0 0,2 2 0 0 0,-1 2 0 0 0,-69 26 0 0 0,123-37-47 0 0,0 1 0 0 0,0-1 1 0 0,0 1-1 0 0,0 0 1 0 0,0 0-1 0 0,0 0 1 0 0,0 0-1 0 0,0 1 1 0 0,1-1-1 0 0,-1 1 0 0 0,1 0 1 0 0,0-1-1 0 0,0 1 1 0 0,0 0-1 0 0,0 0 1 0 0,0 0-1 0 0,-1 6 1 0 0,2-7-1 0 0,0 1 1 0 0,1-1 0 0 0,-1 1-1 0 0,1-1 1 0 0,0 1 0 0 0,0-1-1 0 0,0 0 1 0 0,0 1 0 0 0,0-1-1 0 0,0 1 1 0 0,1-1 0 0 0,-1 1-1 0 0,1-1 1 0 0,-1 0 0 0 0,1 1-1 0 0,0-1 1 0 0,0 0 0 0 0,0 0-1 0 0,0 0 1 0 0,1 1 0 0 0,-1-1-1 0 0,1-1 1 0 0,-1 1 0 0 0,1 0-1 0 0,2 2 1 0 0,1 1 6 0 0,-1-1 0 0 0,0 1 0 0 0,0 0 0 0 0,0 0 0 0 0,-1 0 0 0 0,0 0 1 0 0,0 0-1 0 0,0 1 0 0 0,-1 0 0 0 0,1-1 0 0 0,1 11 0 0 0,0 1 30 0 0,-2 0 0 0 0,1 31 0 0 0,-3-34-21 0 0,1 1-1 0 0,0 0 1 0 0,1-1-1 0 0,1 1 1 0 0,4 15 0 0 0,1-14-2614 0 0,-8-15 2089 0 0,1 0 1 0 0,0 1-1 0 0,0-1 1 0 0,-1 0-1 0 0,1 0 1 0 0,0 0-1 0 0,0 0 0 0 0,0 0 1 0 0,0 0-1 0 0,1 0 1 0 0,-1 0-1 0 0,0 0 1 0 0,0-1-1 0 0,0 1 1 0 0,1 0-1 0 0,1 0 1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15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2657 0 0,'8'-12'988'0'0,"-7"11"-798"0"0,-1 1 0 0 0,1-1 0 0 0,-1 0 0 0 0,1 1 0 0 0,0-1 0 0 0,-1 0 0 0 0,0 0-1 0 0,1 1 1 0 0,-1-1 0 0 0,1 0 0 0 0,-1 0 0 0 0,0 0 0 0 0,0 0 0 0 0,1 1 0 0 0,-1-1 0 0 0,0-1 0 0 0,-9-7 6483 0 0,12 6-5768 0 0,1 0 1 0 0,-1 0-1 0 0,1 1 0 0 0,0-1 0 0 0,8-3 1 0 0,-1 4-630 0 0,-1-1 1 0 0,1 2-1 0 0,0-1 1 0 0,0 2-1 0 0,0-1 1 0 0,0 2-1 0 0,-1-1 1 0 0,1 1-1 0 0,0 1 1 0 0,0 0-1 0 0,-1 1 1 0 0,11 3 0 0 0,55 9 458 0 0,42-9 512 0 0,121-10-1 0 0,87 2-469 0 0,-127 20-537 0 0,125 6 268 0 0,334 5 380 0 0,-65-18-432 0 0,-394-12-362 0 0,195 10 274 0 0,316-12 177 0 0,-522-2-182 0 0,-188 5-518 0 0,0 6-4073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20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19 544 0 0,'0'-1'68'0'0,"-1"0"0"0"0,1 0 0 0 0,-1 0 0 0 0,1 0 0 0 0,-1 0 0 0 0,1 0 0 0 0,-1 0 1 0 0,0 0-1 0 0,1 0 0 0 0,-1 0 0 0 0,0 1 0 0 0,0-1 0 0 0,0 0 0 0 0,0 0 0 0 0,0 1 0 0 0,0-1 0 0 0,0 1 0 0 0,0-1 0 0 0,0 1 0 0 0,0-1 0 0 0,0 1 0 0 0,0-1 0 0 0,0 1 0 0 0,0 0 0 0 0,-2-1 0 0 0,-28 6 54 0 0,28-4 40 0 0,0 0 0 0 0,1 0 1 0 0,-1 0-1 0 0,0-1 0 0 0,0 1 0 0 0,1-1 1 0 0,-1 0-1 0 0,0 0 0 0 0,0 0 0 0 0,0 0 1 0 0,1 0-1 0 0,-1-1 0 0 0,-5 0 0 0 0,4-3 3100 0 0,4 4-3187 0 0,0 0-1 0 0,-1-1 0 0 0,1 1 1 0 0,0 0-1 0 0,0 0 1 0 0,-1 0-1 0 0,1-1 0 0 0,0 1 1 0 0,-1 0-1 0 0,1 0 1 0 0,0 0-1 0 0,0 0 1 0 0,-1 0-1 0 0,1 0 0 0 0,0-1 1 0 0,-1 1-1 0 0,1 0 1 0 0,0 0-1 0 0,-1 0 0 0 0,1 0 1 0 0,0 0-1 0 0,-1 0 1 0 0,1 0-1 0 0,0 0 1 0 0,0 1-1 0 0,-1-1 0 0 0,1 0 1 0 0,0 0-1 0 0,-1 0 1 0 0,1 0-1 0 0,0 0 0 0 0,-1 0 1 0 0,1 1-1 0 0,0-1 1 0 0,0 0-1 0 0,-1 0 1 0 0,1 0-1 0 0,0 1 0 0 0,0-1 1 0 0,0 0-1 0 0,-1 0 1 0 0,1 1-1 0 0,0-1 0 0 0,-3 3-11 0 0,-1-1 0 0 0,1 1 0 0 0,0 0-1 0 0,1 0 1 0 0,-1 0 0 0 0,-4 7-1 0 0,6-9-8 0 0,0 0 0 0 0,1 0-1 0 0,-1 0 1 0 0,0 1-1 0 0,0-1 1 0 0,1 0 0 0 0,-1 0-1 0 0,1 1 1 0 0,-1-1-1 0 0,1 0 1 0 0,0 0 0 0 0,0 1-1 0 0,-1-1 1 0 0,1 1-1 0 0,0-1 1 0 0,0 0 0 0 0,0 1-1 0 0,0-1 1 0 0,0 0-1 0 0,1 1 1 0 0,-1-1 0 0 0,0 0-1 0 0,1 1 1 0 0,0 0-1 0 0,2-1 444 0 0,-1 0 0 0 0,1 0 0 0 0,0 0 0 0 0,0-1 0 0 0,0 1 0 0 0,0-1 0 0 0,0 0 0 0 0,0 0 0 0 0,0 0 0 0 0,0 0-1 0 0,0-1 1 0 0,6-1 0 0 0,2 1-195 0 0,29 1 89 0 0,0 2 1 0 0,59 10-1 0 0,22 1 369 0 0,197-14 743 0 0,-210-4-1291 0 0,1 5 0 0 0,140 18 0 0 0,-107 5-192 0 0,275 31-16 0 0,-102-12-11 0 0,-207-24 51 0 0,155 7 1 0 0,445-2 648 0 0,-362-41-204 0 0,-55 0-328 0 0,-30 10 143 0 0,79-1-102 0 0,-64 21-236 0 0,-28 0 103 0 0,618-28 463 0 0,-648 5 3 0 0,246-20-197 0 0,-38 14-211 0 0,-113 10 452 0 0,-306 7-652 0 0,21-3 322 0 0,-27 3-312 0 0,1 0-1 0 0,-1 0 1 0 0,0 0 0 0 0,0-1 0 0 0,0 1 0 0 0,0 0-1 0 0,0-1 1 0 0,0 1 0 0 0,0 0 0 0 0,0-1 0 0 0,0 1-1 0 0,-1-1 1 0 0,1 0 0 0 0,0 1 0 0 0,0-1 0 0 0,0 0-1 0 0,0 1 1 0 0,-1-1 0 0 0,1 0 0 0 0,0-1 0 0 0,-1-1-2138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28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0 219 1224 0 0,'2'-22'1296'0'0,"-1"13"-948"0"0,-1 9-321 0 0,0 0 0 0 0,-1 0 1 0 0,1 0-1 0 0,0 0 0 0 0,0 0 1 0 0,0 0-1 0 0,0 0 0 0 0,0 0 1 0 0,0 0-1 0 0,0 0 0 0 0,0 0 1 0 0,0 0-1 0 0,0 0 0 0 0,0 0 1 0 0,0 0-1 0 0,0 0 0 0 0,0 0 0 0 0,0 0 1 0 0,0 0-1 0 0,0 0 0 0 0,0 0 1 0 0,0 0-1 0 0,0 0 0 0 0,0 0 1 0 0,-1 0-1 0 0,1 0 0 0 0,0 0 1 0 0,0 0-1 0 0,0 0 0 0 0,0 0 1 0 0,0 0-1 0 0,0 0 0 0 0,0 0 1 0 0,0 0-1 0 0,0 0 0 0 0,0 0 0 0 0,0 0 1 0 0,0 0-1 0 0,0 0 0 0 0,0 0 1 0 0,0 0-1 0 0,0 0 0 0 0,0 0 1 0 0,0 0-1 0 0,0 0 0 0 0,0 0 1 0 0,0 0-1 0 0,0-1 0 0 0,5 3 480 0 0,0-1 0 0 0,0 0 0 0 0,0-1 0 0 0,1 0 1 0 0,-1 1-1 0 0,6-2 0 0 0,-9 1-305 0 0,153-11 2981 0 0,-25 0-1908 0 0,392 12 1017 0 0,-275 3-1751 0 0,774 15 1332 0 0,-348-5-740 0 0,-50-39 534 0 0,-138-1-753 0 0,-69 25-653 0 0,210-6 47 0 0,-266-13-125 0 0,226-7 114 0 0,-563 27-285 0 0,276-11 150 0 0,-214 4-20 0 0,125-27 0 0 0,-193 30-145 0 0,86-20 180 0 0,-34 5-241 0 0,-68 19-109 0 0,0-1 0 0 0,0 1-1 0 0,0 0 1 0 0,0 0 0 0 0,0 0 0 0 0,0 0 0 0 0,0 0 0 0 0,0 0-1 0 0,0 0 1 0 0,0 0 0 0 0,0 0 0 0 0,0 0 0 0 0,0 0 0 0 0,0 1 0 0 0,0-1-1 0 0,0 0 1 0 0,0 1 0 0 0,0-1 0 0 0,0 1 0 0 0,0-1 0 0 0,0 1 0 0 0,-1 0-1 0 0,1-1 1 0 0,0 1 0 0 0,0 0 0 0 0,0-1 0 0 0,-1 1 0 0 0,2 1-1 0 0,-1 1-963 0 0,1-1-1 0 0,-1 1 0 0 0,0-1 0 0 0,0 1 0 0 0,0 0 0 0 0,0-1 0 0 0,0 1 0 0 0,0 0 0 0 0,0 4 0 0 0,0 4-3074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3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14 7122 0 0,'-2'-1'156'0'0,"0"-1"1"0"0,0 1 0 0 0,0-1 0 0 0,-1 1 0 0 0,1 0 0 0 0,0 0 0 0 0,-1 0 0 0 0,1 0 0 0 0,-1 1 0 0 0,1-1 0 0 0,-1 1 0 0 0,1-1 0 0 0,-1 1 0 0 0,0 0 0 0 0,1 0 0 0 0,-5 0-1 0 0,1 1 223 0 0,-1 1 0 0 0,1-1-1 0 0,0 1 1 0 0,0 0 0 0 0,0 0-1 0 0,-9 5 1 0 0,-2 3 918 0 0,0 1 1 0 0,0 0-1 0 0,-20 20 0 0 0,17-13-1215 0 0,1 1-1 0 0,1 1 0 0 0,1 0 1 0 0,1 2-1 0 0,0 0 1 0 0,-21 42-1 0 0,21-30-72 0 0,1 1 0 0 0,2 1 0 0 0,1 0 0 0 0,-7 43 0 0 0,3 29-57 0 0,4 0-1 0 0,3 150 1 0 0,8-165 166 0 0,-1-37-132 0 0,3 217 75 0 0,2-223 0 0 0,3 1 0 0 0,1-1 0 0 0,21 69 0 0 0,-18-81 7 0 0,17 49 167 0 0,-24-79-205 0 0,0 0 0 0 0,1-1 0 0 0,0 0 0 0 0,0 0-1 0 0,1 0 1 0 0,0 0 0 0 0,0 0 0 0 0,9 8 0 0 0,6-3-954 0 0,-10-12-1810 0 0,-3-8-4292 0 0,-5-1 1495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6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235 151 7778 0 0,'-9'-3'386'0'0,"0"1"0"0"0,0 1 1 0 0,0-1-1 0 0,0 1 0 0 0,-1 1 1 0 0,1 0-1 0 0,0 0 0 0 0,0 1 1 0 0,0 0-1 0 0,0 1 0 0 0,0 0 1 0 0,0 0-1 0 0,0 1 0 0 0,0 0 1 0 0,-10 5-1 0 0,14-5-174 0 0,0 0-1 0 0,-1 0 1 0 0,1 0-1 0 0,0 1 1 0 0,1 0-1 0 0,-1 0 1 0 0,1 1-1 0 0,-1-1 1 0 0,1 1-1 0 0,1 0 1 0 0,-1 0 0 0 0,1 0-1 0 0,-1 0 1 0 0,2 1-1 0 0,-1-1 1 0 0,0 1-1 0 0,1 0 1 0 0,0 0-1 0 0,1 0 1 0 0,-1 0-1 0 0,1 0 1 0 0,0 0 0 0 0,0 8-1 0 0,1-7-248 0 0,0-1-1 0 0,0 0 1 0 0,1 0-1 0 0,0 1 1 0 0,0-1-1 0 0,0 0 1 0 0,1 0-1 0 0,0 0 1 0 0,0 0-1 0 0,0 0 1 0 0,1 0 0 0 0,0-1-1 0 0,7 11 1 0 0,-8-14 15 0 0,0 1 0 0 0,1-1 0 0 0,0 1 1 0 0,-1-1-1 0 0,1 0 0 0 0,0 0 1 0 0,0 0-1 0 0,0-1 0 0 0,0 1 0 0 0,1-1 1 0 0,-1 1-1 0 0,0-1 0 0 0,1 0 1 0 0,-1 0-1 0 0,0-1 0 0 0,1 1 0 0 0,-1-1 1 0 0,1 1-1 0 0,-1-1 0 0 0,1 0 1 0 0,0-1-1 0 0,-1 1 0 0 0,1 0 0 0 0,-1-1 1 0 0,0 0-1 0 0,5-1 0 0 0,5-3 74 0 0,0-1 1 0 0,-1 0-1 0 0,0-1 0 0 0,0 0 1 0 0,0-1-1 0 0,-1 0 0 0 0,0-1 1 0 0,-1 0-1 0 0,0 0 0 0 0,0-1 1 0 0,-1-1-1 0 0,0 0 0 0 0,-1 0 1 0 0,0-1-1 0 0,-1 1 0 0 0,0-2 1 0 0,-1 1-1 0 0,0-1 0 0 0,-1 0 1 0 0,3-14-1 0 0,-7 22 9 0 0,0-1 1 0 0,-1 0-1 0 0,0 1 1 0 0,0-1-1 0 0,0 0 0 0 0,-1 1 1 0 0,0-1-1 0 0,0 1 0 0 0,0-1 1 0 0,-1 1-1 0 0,1-1 1 0 0,-1 1-1 0 0,-1 0 0 0 0,1 0 1 0 0,-1 0-1 0 0,0 0 0 0 0,0 0 1 0 0,0 1-1 0 0,-6-7 0 0 0,-2 0-344 0 0,0 1 1 0 0,0 0-1 0 0,-1 1 0 0 0,-1 0 0 0 0,1 1 0 0 0,-17-8 0 0 0,16 12-1843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54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323 161 9298 0 0,'-2'-3'1140'0'0,"-8"-17"1557"0"0,9 18-2851 0 0,1 1 0 0 0,-1 0 0 0 0,1-1 1 0 0,0 1-1 0 0,-1 0 0 0 0,1 0 0 0 0,0-1 1 0 0,0 1-1 0 0,0-1 0 0 0,0 1 1 0 0,0 0-1 0 0,0-1 0 0 0,1-1 0 0 0,-6-1-1166 0 0,3 4 1539 0 0,1 0 0 0 0,0 0 1 0 0,-1 0-1 0 0,1 0 0 0 0,-1 0 0 0 0,1 0 1 0 0,0 0-1 0 0,-1 0 0 0 0,1 1 0 0 0,0-1 0 0 0,0 0 1 0 0,-1 1-1 0 0,1-1 0 0 0,0 1 0 0 0,0 0 1 0 0,-1-1-1 0 0,1 1 0 0 0,0 0 0 0 0,0 0 0 0 0,-2 1 1 0 0,-6 17-125 0 0,0 1 0 0 0,2 0 0 0 0,0 1 1 0 0,1 0-1 0 0,1 0 0 0 0,-5 42 0 0 0,9-51-98 0 0,1 0 0 0 0,0 1-1 0 0,1-1 1 0 0,0 0 0 0 0,1 0-1 0 0,0 1 1 0 0,1-1 0 0 0,0-1-1 0 0,1 1 1 0 0,1 0 0 0 0,0-1-1 0 0,0 0 1 0 0,12 17 0 0 0,-7-15 115 0 0,0-2 0 0 0,1 1 1 0 0,0-2-1 0 0,1 1 0 0 0,0-2 1 0 0,1 1-1 0 0,0-2 0 0 0,0 0 0 0 0,21 10 1 0 0,20 5 344 0 0,63 19 1 0 0,-105-38-457 0 0,2 1 98 0 0,-1-1 1 0 0,1-1-1 0 0,0 0 0 0 0,0-1 1 0 0,0-1-1 0 0,0 0 0 0 0,0 0 1 0 0,0-2-1 0 0,0 0 1 0 0,21-4-1 0 0,-24 2 31 0 0,0 0-1 0 0,-1 0 1 0 0,0-2 0 0 0,1 1-1 0 0,-1-1 1 0 0,-1-1 0 0 0,1 0-1 0 0,-1 0 1 0 0,0 0 0 0 0,-1-2 0 0 0,1 1-1 0 0,-1-1 1 0 0,13-16 0 0 0,-13 13-24 0 0,-1 1 1 0 0,0-2 0 0 0,0 1 0 0 0,-1-1 0 0 0,-1 0 0 0 0,0 0 0 0 0,0 0-1 0 0,-2-1 1 0 0,1 1 0 0 0,2-20 0 0 0,-3-5 135 0 0,-2 0-1 0 0,-3-52 1 0 0,1 73-222 0 0,1-34 13 0 0,-2-27-4 0 0,2 70-9 0 0,-1 0 0 0 0,-1 0 0 0 0,1-1 0 0 0,-1 2 0 0 0,0-1 1 0 0,-1 0-1 0 0,-6-13 0 0 0,6 16-13 0 0,0 0 0 0 0,-1 0 0 0 0,0 0 0 0 0,0 1 0 0 0,0-1 0 0 0,0 1 0 0 0,0 0 0 0 0,-1 0 0 0 0,1 1 0 0 0,-1-1 0 0 0,0 1 0 0 0,0 0-1 0 0,0 0 1 0 0,0 1 0 0 0,-7-2 0 0 0,-11-2-130 0 0,-47-4-1 0 0,65 8 118 0 0,-35-1-120 0 0,0 2-1 0 0,1 2 0 0 0,-1 1 0 0 0,1 2 0 0 0,-1 2 1 0 0,-55 17-1 0 0,23 0-14 0 0,1 2-1 0 0,-97 53 1 0 0,153-72-7 0 0,-3 2 233 0 0,0 1 1 0 0,-24 18 0 0 0,38-26-206 0 0,1 0-1 0 0,0 0 1 0 0,1 1 0 0 0,-1-1-1 0 0,0 1 1 0 0,1 0-1 0 0,-1 0 1 0 0,1 0 0 0 0,0 0-1 0 0,0 0 1 0 0,0 0 0 0 0,0 1-1 0 0,1-1 1 0 0,-1 1-1 0 0,1-1 1 0 0,0 1 0 0 0,0 0-1 0 0,0-1 1 0 0,1 1 0 0 0,-1 4-1 0 0,1-6-371 0 0,1 0 0 0 0,-1 0 0 0 0,0 0 0 0 0,1 0 0 0 0,0 0 0 0 0,-1 0 0 0 0,1 0 0 0 0,0-1 1 0 0,0 1-1 0 0,0 0 0 0 0,0-1 0 0 0,0 1 0 0 0,0 0 0 0 0,1-1 0 0 0,-1 1 0 0 0,1-1 0 0 0,-1 0 0 0 0,3 2 0 0 0,8 4-5065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55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1353 26 10762 0 0,'-17'-15'3197'0'0,"15"14"-3214"0"0,0-1 1 0 0,-1 1-1 0 0,1 0 1 0 0,0 0-1 0 0,-1 0 1 0 0,1 0 0 0 0,-1 0-1 0 0,1 1 1 0 0,-1-1-1 0 0,1 1 1 0 0,-1 0-1 0 0,1-1 1 0 0,-1 1-1 0 0,1 1 1 0 0,-1-1-1 0 0,-3 1 1 0 0,-19 3 240 0 0,0 1 1 0 0,0 1-1 0 0,1 2 0 0 0,0 0 1 0 0,-37 19-1 0 0,-12 4-106 0 0,7-6-162 0 0,-279 119 1275 0 0,301-122-888 0 0,1 2 1 0 0,1 2-1 0 0,1 2 1 0 0,2 1-1 0 0,-57 56 1 0 0,42-29-158 0 0,3 2 1 0 0,-79 119 0 0 0,121-162-436 0 0,-16 23-683 0 0,5-20-2691 0 0,19-18 3294 0 0,0 0-1 0 0,0 0 1 0 0,0 0 0 0 0,0 0-1 0 0,0-1 1 0 0,1 1 0 0 0,-1 0-1 0 0,0 0 1 0 0,0 0 0 0 0,0-1-1 0 0,0 1 1 0 0,0 0 0 0 0,0-1-1 0 0,1 1 1 0 0,-1-1 0 0 0,0 1-1 0 0,0-1 1 0 0,1 0 0 0 0,-1 1-1 0 0,0-1 1 0 0,1 1 0 0 0,-1-1-1 0 0,1 0 1 0 0,-1 0 0 0 0,1 1-1 0 0,-2-2 1 0 0,2 1-69 0 0,-6-9-3299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1:55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26 11795 0 0,'-6'-18'4287'0'0,"3"10"-7354"0"0,-7 19 1525 0 0,5-3 1655 0 0,0 0 1 0 0,1 0-1 0 0,0 1 0 0 0,0-1 1 0 0,1 1-1 0 0,0 0 0 0 0,-2 11 1 0 0,-7 69-182 0 0,10-65 166 0 0,-2 0 1 0 0,-8 36-1 0 0,-8 0 415 0 0,11-39-110 0 0,2 1 0 0 0,0 0 1 0 0,2 0-1 0 0,-6 46 1 0 0,11-66-325 0 0,0 0 1 0 0,0 0-1 0 0,0 1 1 0 0,0-1-1 0 0,1 0 1 0 0,-1 0-1 0 0,1 0 1 0 0,0 0-1 0 0,-1 0 1 0 0,1 0-1 0 0,0 0 1 0 0,0 0-1 0 0,0 0 1 0 0,1 0-1 0 0,-1 0 1 0 0,0 0-1 0 0,1 0 1 0 0,2 2-1 0 0,0-1 28 0 0,-1-1 1 0 0,1 1-1 0 0,0-1 0 0 0,0 0 0 0 0,0 0 1 0 0,0 0-1 0 0,0 0 0 0 0,8 1 0 0 0,6 1 209 0 0,-1-2-1 0 0,1 0 0 0 0,29 0 0 0 0,-20-1-179 0 0,1-2 0 0 0,-1-1 0 0 0,0 0 0 0 0,0-2 0 0 0,0-1-1 0 0,44-15 1 0 0,-53 7-3461 0 0,-4 3-4179 0 0,-4 10 2182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0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3185 0 0,'0'0'147'0'0,"0"-1"0"0"0,-1 1 1 0 0,1 0-1 0 0,-1 0 0 0 0,1 0 1 0 0,0 0-1 0 0,-1 0 0 0 0,1 1 1 0 0,0-1-1 0 0,-1 0 0 0 0,1 0 1 0 0,-1 0-1 0 0,1 0 0 0 0,0 0 0 0 0,-1 0 1 0 0,1 1-1 0 0,0-1 0 0 0,-1 0 1 0 0,1 0-1 0 0,0 0 0 0 0,0 1 1 0 0,-1-1-1 0 0,1 0 0 0 0,0 1 1 0 0,-1-1-1 0 0,1 0 0 0 0,0 0 1 0 0,0 1-1 0 0,0-1 0 0 0,0 0 1 0 0,-1 1-1 0 0,1-1 0 0 0,0 1 1 0 0,0-1-1 0 0,0 0 0 0 0,0 1 0 0 0,0-1 1 0 0,0 0-1 0 0,0 1 0 0 0,0-1 1 0 0,0 1-1 0 0,0-1 0 0 0,0 0 1 0 0,0 1-1 0 0,0-1 0 0 0,0 0 1 0 0,0 1-1 0 0,0-1 0 0 0,0 1 1 0 0,1-1-1 0 0,-1 0 0 0 0,0 1 1 0 0,0-1-1 0 0,0 0 0 0 0,1 1 0 0 0,-1-1 1 0 0,0 0-1 0 0,0 0 0 0 0,1 1 1 0 0,-1-1-1 0 0,1 0 0 0 0,0 2 136 0 0,0 0-1 0 0,1 0 1 0 0,-1 0-1 0 0,1 0 1 0 0,-1-1-1 0 0,1 1 1 0 0,0-1-1 0 0,0 1 1 0 0,3 1-1 0 0,7 1 294 0 0,1-1 1 0 0,-1-1-1 0 0,1 0 0 0 0,-1 0 0 0 0,1-1 0 0 0,15-1 0 0 0,-13-1-515 0 0,0 2 0 0 0,0 0 0 0 0,0 1-1 0 0,17 4 1 0 0,-25-4-45 0 0,44 15-55 0 0,-48-16 68 0 0,0 0 0 0 0,0 1 0 0 0,0-1 0 0 0,0 1 0 0 0,-1 0 0 0 0,1-1 0 0 0,0 1 1 0 0,-1 1-1 0 0,0-1 0 0 0,1 0 0 0 0,-1 0 0 0 0,0 1 0 0 0,3 4 0 0 0,-5-5 47 0 0,1 0 0 0 0,-1 0 0 0 0,0 0 0 0 0,1 0 0 0 0,-1 0 0 0 0,0 1 0 0 0,-1-1 0 0 0,1 0 0 0 0,0 0 0 0 0,-1 0 0 0 0,1 0 0 0 0,-1 0 0 0 0,1 0 0 0 0,-1 0 0 0 0,0 0 0 0 0,0 0 0 0 0,0-1 0 0 0,0 1-1 0 0,0 0 1 0 0,0 0 0 0 0,-1-1 0 0 0,1 1 0 0 0,-2 1 0 0 0,-41 38 699 0 0,37-35-671 0 0,-15 14-70 0 0,-107 85-1192 0 0,136-110-3571 0 0,11-9 1839 0 0,32-20 3475 0 0,-47 33-418 0 0,-1 0 0 0 0,1 1 0 0 0,-1-1 0 0 0,1 1 0 0 0,-1-1 0 0 0,1 1-1 0 0,-1 0 1 0 0,1 0 0 0 0,-1 0 0 0 0,1 1 0 0 0,-1-1 0 0 0,1 0 0 0 0,-1 1-1 0 0,1 0 1 0 0,3 1 0 0 0,42 21 644 0 0,-23-10-787 0 0,-7-6 15 0 0,-9-2 30 0 0,0-1-1 0 0,0 0 1 0 0,1-1 0 0 0,0 0 0 0 0,-1-1 0 0 0,1 0 0 0 0,14 2 0 0 0,-44-3-2251 0 0,-20 6-8323 0 0,27-3 6585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06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6113 0 0,'42'-6'6753'0'0,"-33"4"-6428"0"0,0 0 0 0 0,0 1 0 0 0,0 0 0 0 0,14 1 0 0 0,-7 2-145 0 0,0 1 0 0 0,24 7 0 0 0,-30-6-110 0 0,1-1 0 0 0,-1 0-1 0 0,1-1 1 0 0,-1-1 0 0 0,1 1-1 0 0,0-2 1 0 0,21 0 0 0 0,-31 0-76 0 0,-1 0 1 0 0,1 0-1 0 0,0 0 1 0 0,-1 0-1 0 0,1 0 1 0 0,0 0-1 0 0,0 0 1 0 0,-1 0-1 0 0,1 0 1 0 0,0-1-1 0 0,-1 1 1 0 0,1 0 0 0 0,-1 0-1 0 0,1-1 1 0 0,0 1-1 0 0,-1 0 1 0 0,1-1-1 0 0,-1 1 1 0 0,1-1-1 0 0,-1 1 1 0 0,1-1-1 0 0,-1 1 1 0 0,1-1-1 0 0,-1 1 1 0 0,1-1-1 0 0,-1 1 1 0 0,0-1 0 0 0,1 0-1 0 0,-1 1 1 0 0,0-1-1 0 0,1 0 1 0 0,-1 0-1 0 0,0 0-161 0 0,-1 0 0 0 0,1 0-1 0 0,0 0 1 0 0,-1 0 0 0 0,1 0-1 0 0,-1 1 1 0 0,0-1 0 0 0,1 0-1 0 0,-1 0 1 0 0,1 1 0 0 0,-1-1 0 0 0,0 0-1 0 0,0 1 1 0 0,1-1 0 0 0,-1 0-1 0 0,0 1 1 0 0,0 0 0 0 0,-2-2-1 0 0,2 2 12 0 0,0-1-1 0 0,-1 0 1 0 0,1 1-1 0 0,-1-1 0 0 0,0 1 1 0 0,1 0-1 0 0,-1-1 1 0 0,1 1-1 0 0,-1 0 0 0 0,0 0 1 0 0,1 0-1 0 0,-1 0 1 0 0,-2 0-1 0 0,4 1 244 0 0,-1-1 0 0 0,0 0 0 0 0,1 0-1 0 0,-1 1 1 0 0,0-1 0 0 0,1 0 0 0 0,-1 1 0 0 0,0-1 0 0 0,1 1 0 0 0,-1-1-1 0 0,1 1 1 0 0,-1-1 0 0 0,1 1 0 0 0,-1-1 0 0 0,1 1 0 0 0,-1-1-1 0 0,1 1 1 0 0,0 0 0 0 0,-1-1 0 0 0,1 1 0 0 0,0 0 0 0 0,-1-1-1 0 0,1 1 1 0 0,0 0 0 0 0,0 0 0 0 0,0-1 0 0 0,0 1 0 0 0,0 0 0 0 0,0 0-1 0 0,0-1 1 0 0,0 2 0 0 0,-4 135 3175 0 0,-2-47-7129 0 0,3-81-2087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0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26 10546 0 0,'1'-2'126'0'0,"0"0"-1"0"0,0 0 0 0 0,0 1 1 0 0,0-1-1 0 0,1 0 0 0 0,-1 1 1 0 0,0-1-1 0 0,1 1 0 0 0,-1 0 0 0 0,1-1 1 0 0,-1 1-1 0 0,1 0 0 0 0,-1 0 1 0 0,1 0-1 0 0,0 0 0 0 0,3-1 1 0 0,-4 2-169 0 0,-1 0 1 0 0,1 0-1 0 0,-1 0 1 0 0,1 0-1 0 0,-1 0 1 0 0,1 0-1 0 0,-1 0 1 0 0,1 0-1 0 0,-1 0 1 0 0,1 0-1 0 0,-1 0 1 0 0,1 0-1 0 0,-1 0 1 0 0,0 0-1 0 0,1 1 1 0 0,-1-1-1 0 0,1 0 1 0 0,-1 0-1 0 0,1 1 1 0 0,-1-1-1 0 0,0 0 1 0 0,1 1-1 0 0,-1-1 1 0 0,0 0-1 0 0,1 1 1 0 0,0 0 42 0 0,-1 1 0 0 0,1-1 0 0 0,0 0 0 0 0,-1 1 0 0 0,0-1 0 0 0,1 0 0 0 0,-1 1 0 0 0,0-1 0 0 0,0 1 0 0 0,1-1 0 0 0,-1 1 0 0 0,0-1 0 0 0,-1 2 0 0 0,-1 18 250 0 0,-1 0 0 0 0,-1-1 0 0 0,-1 0 0 0 0,0 1 0 0 0,-2-2-1 0 0,0 1 1 0 0,-2-1 0 0 0,0 0 0 0 0,-1-1 0 0 0,0 0 0 0 0,-14 17 0 0 0,20-30-292 0 0,1-1-1 0 0,-1 0 1 0 0,0 1-1 0 0,-1-2 1 0 0,1 1-1 0 0,-1 0 1 0 0,0-1-1 0 0,0 0 1 0 0,0 0 0 0 0,0 0-1 0 0,-9 3 1 0 0,21-17-5590 0 0,14-14 3902 0 0,-7 11 1492 0 0,44-38-260 0 0,-51 48 703 0 0,-1-1 1 0 0,1 1-1 0 0,0 1 0 0 0,10-5 1 0 0,-15 7 9 0 0,-1 1 1 0 0,1 0 0 0 0,0-1-1 0 0,-1 1 1 0 0,1 0-1 0 0,-1 0 1 0 0,1 0 0 0 0,0 0-1 0 0,-1 1 1 0 0,1-1-1 0 0,-1 0 1 0 0,1 1 0 0 0,0-1-1 0 0,-1 1 1 0 0,1-1-1 0 0,-1 1 1 0 0,0 0 0 0 0,1 0-1 0 0,-1 0 1 0 0,0 0-1 0 0,1 0 1 0 0,0 1 0 0 0,30 31 859 0 0,-16-15-1080 0 0,4-1 99 0 0,1 0 0 0 0,31 19-1 0 0,-30-22 610 0 0,-28-21-1990 0 0,1 0 0 0 0,-1-1 1 0 0,1 0-1 0 0,1 0 0 0 0,-1 0 0 0 0,1 0 0 0 0,-3-13 0 0 0,2 0-1446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07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44 5377 0 0,'0'0'85'0'0,"-1"0"1"0"0,1 0-1 0 0,0 0 0 0 0,0 0 1 0 0,0 0-1 0 0,0 0 0 0 0,0 0 0 0 0,0 0 1 0 0,-1 0-1 0 0,1 1 0 0 0,0-1 1 0 0,0 0-1 0 0,0 0 0 0 0,0 0 1 0 0,0 0-1 0 0,0 0 0 0 0,0 1 0 0 0,0-1 1 0 0,0 0-1 0 0,0 0 0 0 0,0 0 1 0 0,-1 0-1 0 0,1 0 0 0 0,0 1 0 0 0,0-1 1 0 0,0 0-1 0 0,0 0 0 0 0,0 0 1 0 0,0 0-1 0 0,0 1 0 0 0,1-1 1 0 0,-1 0-1 0 0,0 0 0 0 0,0 0 0 0 0,0 0 1 0 0,0 1-1 0 0,0-1 0 0 0,0 0 1 0 0,0 0-1 0 0,0 0 0 0 0,0 0 0 0 0,0 0 1 0 0,0 0-1 0 0,0 1 0 0 0,1-1 1 0 0,-1 0-1 0 0,0 0 0 0 0,0 0 1 0 0,0 0-1 0 0,0 0 0 0 0,0 0 0 0 0,1 0 1 0 0,-1 0-1 0 0,0 0 0 0 0,0 0 1 0 0,0 1-1 0 0,17 1 2282 0 0,27-5-1185 0 0,-38 2-922 0 0,83-1 144 0 0,-87 1-677 0 0,-1 0 0 0 0,1 1 0 0 0,-1-1 0 0 0,1 0 0 0 0,-1 0 0 0 0,0 0 0 0 0,1-1 0 0 0,-1 1 0 0 0,0 0 0 0 0,0 0 0 0 0,1-1 0 0 0,-1 1 0 0 0,0-1 0 0 0,1-1 0 0 0,-1 1 202 0 0,1-1 1 0 0,-1 1 0 0 0,0-1 0 0 0,0 1 0 0 0,0 0-1 0 0,0-1 1 0 0,0 0 0 0 0,0-4 0 0 0,-16 93 3809 0 0,9-47-3111 0 0,-2 0 1 0 0,-18 55-1 0 0,-14 16-6296 0 0,40-109 5604 0 0,0-1 1 0 0,0 0 0 0 0,0 1 0 0 0,-1-1-1 0 0,1 0 1 0 0,0 1 0 0 0,0-1-1 0 0,0 0 1 0 0,0 1 0 0 0,-1-1 0 0 0,1 0-1 0 0,0 1 1 0 0,0-1 0 0 0,-1 0-1 0 0,1 0 1 0 0,0 1 0 0 0,-1-1 0 0 0,1 0-1 0 0,0 0 1 0 0,-1 0 0 0 0,1 0-1 0 0,0 1 1 0 0,-1-1 0 0 0,1 0 0 0 0,0 0-1 0 0,-1 0 1 0 0,1 0 0 0 0,0 0-1 0 0,-1 0 1 0 0,1 0 0 0 0,-1 0 0 0 0,1 0-1 0 0,0 0 1 0 0,-1 0 0 0 0,1 0-1 0 0,0 0 1 0 0,-1 0 0 0 0,1 0 0 0 0,-1 0-1 0 0,1-1 1 0 0,0 1 0 0 0,-1 0-1 0 0,1 0 1 0 0,0 0 0 0 0,-1-1 0 0 0,-14-17-170 0 0,14 17 353 0 0,1 1-1 0 0,-1-1 0 0 0,1 0 0 0 0,-1-1 1 0 0,1 1-1 0 0,0 0 0 0 0,-1 0 0 0 0,1 0 1 0 0,0 0-1 0 0,0 0 0 0 0,0 0 0 0 0,0 0 1 0 0,0 0-1 0 0,0 0 0 0 0,0 0 0 0 0,0-1 1 0 0,1 0-1 0 0,-1 2 9 0 0,1-1 0 0 0,-1 1 0 0 0,1-1 0 0 0,-1 1 0 0 0,1-1 0 0 0,-1 1 0 0 0,1 0 0 0 0,0-1 0 0 0,-1 1 0 0 0,1 0 0 0 0,0-1 0 0 0,-1 1 0 0 0,1 0 1 0 0,0 0-1 0 0,-1 0 0 0 0,1 0 0 0 0,0-1 0 0 0,-1 1 0 0 0,1 0 0 0 0,0 0 0 0 0,0 1 0 0 0,-1-1 0 0 0,1 0 0 0 0,0 0 0 0 0,-1 0 0 0 0,1 0 0 0 0,0 1 0 0 0,-1-1 0 0 0,1 0 0 0 0,0 0 0 0 0,-1 1 0 0 0,2 0 0 0 0,48 10 2250 0 0,-38-10-1848 0 0,0 2 0 0 0,1-1 0 0 0,-1 2 0 0 0,-1-1 0 0 0,23 11 0 0 0,-32-12-458 0 0,0-1 1 0 0,1 1-1 0 0,-1-1 0 0 0,-1 1 1 0 0,1 0-1 0 0,0 0 1 0 0,0 0-1 0 0,-1 0 0 0 0,1 0 1 0 0,-1 0-1 0 0,1 0 1 0 0,-1 0-1 0 0,0 0 0 0 0,0 1 1 0 0,0-1-1 0 0,0 1 1 0 0,0-1-1 0 0,-1 1 0 0 0,1-1 1 0 0,-1 1-1 0 0,0-1 1 0 0,1 1-1 0 0,-1-1 0 0 0,0 1 1 0 0,0-1-1 0 0,-1 1 1 0 0,1-1-1 0 0,-1 1 0 0 0,1-1 1 0 0,-1 1-1 0 0,0-1 1 0 0,0 1-1 0 0,-2 4 0 0 0,0 1-641 0 0,-7 19 720 0 0,2-17-3738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08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5273 0 0,'0'-1'232'0'0,"1"0"-1"0"0,-1 1 1 0 0,0-1 0 0 0,1 0-1 0 0,-1 0 1 0 0,0 0 0 0 0,1 0-1 0 0,-1 1 1 0 0,1-1 0 0 0,-1 0-1 0 0,1 1 1 0 0,0-1-1 0 0,-1 0 1 0 0,1 1 0 0 0,0-1-1 0 0,-1 1 1 0 0,1-1 0 0 0,0 1-1 0 0,0-1 1 0 0,0 0 0 0 0,19-12 2074 0 0,-17 12-2065 0 0,0-1 1 0 0,0 1-1 0 0,0 0 1 0 0,1 0-1 0 0,-1 0 1 0 0,0 1-1 0 0,1-1 1 0 0,-1 1-1 0 0,0 0 1 0 0,1 0-1 0 0,-1 0 1 0 0,1 0-1 0 0,-1 0 1 0 0,4 2-1 0 0,52 15 1432 0 0,-21-5-1579 0 0,-14-8-76 0 0,1 0 891 0 0,-21-2-2973 0 0,-12-1-3222 0 0,-21 4-1832 0 0,20 3 4682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09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2865 0 0,'-7'3'446'0'0,"-1"0"155"0"0,0 1-1 0 0,1 0 0 0 0,0 0 0 0 0,0 1 0 0 0,0-1 0 0 0,0 2 0 0 0,1-1 0 0 0,-7 7 1 0 0,13-11-485 0 0,0 0 1 0 0,0-1 0 0 0,0 1 0 0 0,0 0 0 0 0,0-1-1 0 0,0 1 1 0 0,0 0 0 0 0,0-1 0 0 0,0 1 0 0 0,0 0 0 0 0,0-1-1 0 0,1 1 1 0 0,-1 0 0 0 0,0-1 0 0 0,0 1 0 0 0,1 0-1 0 0,-1-1 1 0 0,0 1 0 0 0,1-1 0 0 0,-1 1 0 0 0,1-1 0 0 0,-1 1-1 0 0,1-1 1 0 0,-1 1 0 0 0,1-1 0 0 0,-1 0 0 0 0,1 1 0 0 0,-1-1-1 0 0,1 1 1 0 0,-1-1 0 0 0,1 0 0 0 0,0 0 0 0 0,-1 1-1 0 0,1-1 1 0 0,0 0 0 0 0,-1 0 0 0 0,1 0 0 0 0,0 0 0 0 0,27 9 2428 0 0,17-10-1356 0 0,-39 0-1153 0 0,0 0 1 0 0,0 0 0 0 0,0 1-1 0 0,1 0 1 0 0,-1 1 0 0 0,0-1 0 0 0,0 1-1 0 0,0 0 1 0 0,0 1 0 0 0,6 2-1 0 0,-11-3-5 0 0,0 0 0 0 0,0 0-1 0 0,0 0 1 0 0,0 1 0 0 0,0-1-1 0 0,0 0 1 0 0,0 1-1 0 0,-1-1 1 0 0,1 1 0 0 0,-1-1-1 0 0,1 1 1 0 0,-1-1 0 0 0,1 1-1 0 0,-1 0 1 0 0,0-1-1 0 0,0 1 1 0 0,0-1 0 0 0,0 1-1 0 0,0 0 1 0 0,0-1 0 0 0,0 1-1 0 0,0-1 1 0 0,-1 1 0 0 0,1 0-1 0 0,-1-1 1 0 0,1 1-1 0 0,-2 1 1 0 0,1 2-204 0 0,-1 1 1 0 0,0-1-1 0 0,0 0 1 0 0,0 0-1 0 0,-1 0 0 0 0,-6 9 1 0 0,5-9 5 0 0,-1 0 1 0 0,-1-1-1 0 0,1 1 1 0 0,-1-1-1 0 0,1 0 1 0 0,-1-1-1 0 0,-1 1 1 0 0,1-1-1 0 0,0-1 1 0 0,-1 1-1 0 0,1-1 1 0 0,-1 0-1 0 0,-13 2 0 0 0,82-21-1892 0 0,-54 17 2173 0 0,1 0 0 0 0,-1 1 0 0 0,1 1 0 0 0,-1-1 0 0 0,0 1 0 0 0,0 0 0 0 0,0 1-1 0 0,15 7 1 0 0,-8-4 48 0 0,-11-5-149 0 0,-1 0 1 0 0,0 0-1 0 0,0-1 0 0 0,1 1 0 0 0,-1-1 0 0 0,1 0 0 0 0,-1 0 0 0 0,0 0 0 0 0,1-1 0 0 0,-1 1 1 0 0,0-1-1 0 0,1 0 0 0 0,-1 0 0 0 0,0 0 0 0 0,5-2 0 0 0,-4 1-828 0 0,0 0 0 0 0,0 0 0 0 0,0 0 1 0 0,0-1-1 0 0,-1 1 0 0 0,6-6 0 0 0,-9 8 625 0 0,1-1 0 0 0,-1 0 1 0 0,0 1-1 0 0,0-1 0 0 0,1 1 0 0 0,-1-1 0 0 0,0 1 1 0 0,0-1-1 0 0,0 0 0 0 0,0 1 0 0 0,0-1 1 0 0,0 1-1 0 0,0-1 0 0 0,0 0 0 0 0,0 1 1 0 0,0-1-1 0 0,0 1 0 0 0,0-1 0 0 0,0 0 1 0 0,-1 1-1 0 0,1-1 0 0 0,0 1 0 0 0,0-1 1 0 0,-1 1-1 0 0,1-1 0 0 0,-1 0 0 0 0,0-1-135 0 0,0-3-1608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0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94 3761 0 0,'-20'7'1685'0'0,"19"-7"-1522"0"0,1 0 0 0 0,-1 1 0 0 0,1-1 0 0 0,-1 0 0 0 0,1 0 0 0 0,-1 0 0 0 0,0 0 0 0 0,1 1 0 0 0,-1-1 0 0 0,1 0 0 0 0,-1 1-1 0 0,1-1 1 0 0,-1 0 0 0 0,1 1 0 0 0,0-1 0 0 0,-1 0 0 0 0,1 1 0 0 0,-1-1 0 0 0,1 1 0 0 0,0-1 0 0 0,-1 1 0 0 0,1-1 0 0 0,0 1-1 0 0,-1-1 1 0 0,1 1 0 0 0,0-1 0 0 0,0 1 0 0 0,0-1 0 0 0,0 1 0 0 0,-1 0 0 0 0,7 0 139 0 0,-1 0 0 0 0,0-1 0 0 0,1 0 0 0 0,-1 0 0 0 0,1 0 0 0 0,5-1 1 0 0,-6 0-83 0 0,0 1-376 0 0,0-1-1 0 0,0 0 0 0 0,0 0 1 0 0,-1 0-1 0 0,1 0 1 0 0,0-1-1 0 0,-1 0 1 0 0,1 0-1 0 0,-1 0 1 0 0,1-1-1 0 0,-1 1 0 0 0,6-6 1 0 0,0-1-1585 0 0,0-1 1 0 0,0 0 0 0 0,8-13-1 0 0,-2 2-19 0 0,-5 7 61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7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2993 0 0,'4'6'683'0'0,"0"1"0"0"0,0-1 1 0 0,-1 1-1 0 0,0-1 0 0 0,0 1 1 0 0,-1 0-1 0 0,1 0 0 0 0,-2 1 0 0 0,1-1 1 0 0,-1 0-1 0 0,0 1 0 0 0,0 8 1 0 0,-2 10-58 0 0,0 0 1 0 0,-7 31 0 0 0,2-8 794 0 0,-14 76 3500 0 0,9-85-5807 0 0,-5-2-3603 0 0,15-37 3822 0 0,1 0 0 0 0,-1 1-1 0 0,0-1 1 0 0,0 0 0 0 0,0 0-1 0 0,0-1 1 0 0,0 1 0 0 0,0 0-1 0 0,-1 0 1 0 0,1 0 0 0 0,0-1-1 0 0,0 1 1 0 0,-1-1 0 0 0,-1 2-1 0 0,-26 2 199 0 0,27-4 802 0 0,1 1 0 0 0,-1-1 0 0 0,1 0 0 0 0,0 0 0 0 0,-1 0 1 0 0,1-1-1 0 0,-1 1 0 0 0,1 0 0 0 0,-1 0 0 0 0,1-1 0 0 0,0 1 0 0 0,-1-1 0 0 0,1 1 0 0 0,0-1 0 0 0,-1 1 0 0 0,1-1 0 0 0,0 0 0 0 0,0 0 1 0 0,0 0-1 0 0,0 0 0 0 0,0 0 0 0 0,0 0 0 0 0,0 0 0 0 0,0 0 0 0 0,0 0 0 0 0,0 0 0 0 0,0 0 0 0 0,1-1 0 0 0,-1 1 0 0 0,0 0 0 0 0,1-1 1 0 0,-1 1-1 0 0,0-3 0 0 0,1 1-103 0 0,0 1 0 0 0,0-1 0 0 0,0 0 0 0 0,0 1 1 0 0,1-1-1 0 0,-1 0 0 0 0,1 1 0 0 0,-1-1 0 0 0,1 0 1 0 0,0 1-1 0 0,0-1 0 0 0,0 1 0 0 0,1-1 0 0 0,-1 1 0 0 0,1 0 1 0 0,-1-1-1 0 0,1 1 0 0 0,0 0 0 0 0,-1 0 0 0 0,1 0 1 0 0,0 0-1 0 0,4-2 0 0 0,0 1-99 0 0,-1 1 1 0 0,0 0 0 0 0,0 0-1 0 0,1 1 1 0 0,-1 0-1 0 0,0 0 1 0 0,1 0-1 0 0,0 0 1 0 0,-1 1 0 0 0,8 0-1 0 0,-7 0-124 0 0,0 0 0 0 0,0 0 0 0 0,0 1 0 0 0,0 0 0 0 0,0 0 0 0 0,0 0 0 0 0,0 1 0 0 0,-1 0 0 0 0,1 0 0 0 0,0 0 0 0 0,-1 1 0 0 0,7 3 0 0 0,-10-3 12 0 0,1-1-1 0 0,-1 0 1 0 0,1 1 0 0 0,-1-1-1 0 0,0 1 1 0 0,0 0 0 0 0,0 0 0 0 0,-1 0-1 0 0,1 0 1 0 0,0 0 0 0 0,-1 0-1 0 0,0 0 1 0 0,0 0 0 0 0,0 1 0 0 0,0-1-1 0 0,0 0 1 0 0,-1 1 0 0 0,0-1 0 0 0,1 1-1 0 0,-1-1 1 0 0,-1 0 0 0 0,1 1-1 0 0,-1 4 1 0 0,1-4 4 0 0,-1 0 0 0 0,0 0 0 0 0,0 0-1 0 0,0 0 1 0 0,0 0 0 0 0,0-1 0 0 0,-1 1-1 0 0,0 0 1 0 0,0-1 0 0 0,0 1 0 0 0,0-1-1 0 0,0 1 1 0 0,-1-1 0 0 0,1 0 0 0 0,-1 0-1 0 0,0 0 1 0 0,0 0 0 0 0,0-1 0 0 0,-7 5-1 0 0,8-6-46 0 0,-1 1-1 0 0,0-1 0 0 0,1-1 0 0 0,-1 1 0 0 0,0 0 0 0 0,0-1 0 0 0,1 1 0 0 0,-1-1 0 0 0,0 0 0 0 0,0 0 0 0 0,0 0 0 0 0,0 0 0 0 0,1 0 0 0 0,-1-1 0 0 0,0 1 0 0 0,0-1 0 0 0,1 0 0 0 0,-1 0 0 0 0,0 0 0 0 0,1 0 0 0 0,-1 0 0 0 0,1-1 1 0 0,-1 1-1 0 0,1-1 0 0 0,0 0 0 0 0,-1 1 0 0 0,1-1 0 0 0,0 0 0 0 0,-2-3 0 0 0,-10-16-473 0 0,14 21 406 0 0,0 0 1 0 0,0-1-1 0 0,0 1 0 0 0,0-1 1 0 0,0 1-1 0 0,0 0 0 0 0,0-1 0 0 0,0 1 1 0 0,0-1-1 0 0,0 1 0 0 0,0 0 1 0 0,0-1-1 0 0,0 1 0 0 0,0-1 0 0 0,0 1 1 0 0,0 0-1 0 0,1-1 0 0 0,-1 1 1 0 0,0 0-1 0 0,0-1 0 0 0,0 1 1 0 0,1 0-1 0 0,-1-1 0 0 0,0 1 0 0 0,0 0 1 0 0,1-1-1 0 0,-1 1 0 0 0,0 0 1 0 0,1 0-1 0 0,-1 0 0 0 0,0-1 0 0 0,1 1 1 0 0,-1 0-1 0 0,1 0 0 0 0,-1 0 1 0 0,0 0-1 0 0,1 0 0 0 0,-1-1 1 0 0,1 1-1 0 0,-1 0 0 0 0,0 0 0 0 0,1 0 1 0 0,-1 0-1 0 0,1 0 0 0 0,-1 0 1 0 0,0 0-1 0 0,1 0 0 0 0,-1 1 1 0 0,1-1-1 0 0,-1 0 0 0 0,0 0 0 0 0,1 0 1 0 0,-1 0-1 0 0,0 0 0 0 0,1 1 1 0 0,12-3-8446 0 0,-5 1 2799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1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4153 0 0,'3'13'6098'0'0,"4"17"-3933"0"0,-3-13-1681 0 0,-2 0 0 0 0,0 1 0 0 0,-1-1 0 0 0,0 1 0 0 0,-4 25 0 0 0,2-22-35 0 0,0 0 0 0 0,1 0 1 0 0,5 27-1 0 0,-3-31-346 0 0,6 20 420 0 0,-1-13-3349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1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41 2697 0 0,'-1'0'71'0'0,"0"-1"1"0"0,1 0-1 0 0,-1 1 1 0 0,0-1-1 0 0,0 0 1 0 0,0 0 0 0 0,1 0-1 0 0,-1 0 1 0 0,0 0-1 0 0,1 0 1 0 0,-1 0 0 0 0,1 0-1 0 0,-1 0 1 0 0,1 0-1 0 0,0 0 1 0 0,-1 0-1 0 0,1 0 1 0 0,0 0 0 0 0,0 0-1 0 0,-1 0 1 0 0,1-1-1 0 0,0 1 1 0 0,0 0 0 0 0,1-1-1 0 0,-1 1 95 0 0,1 0-1 0 0,0 0 1 0 0,-1 0-1 0 0,1 0 1 0 0,0 0-1 0 0,0 1 1 0 0,0-1-1 0 0,0 0 0 0 0,0 0 1 0 0,0 1-1 0 0,0-1 1 0 0,0 1-1 0 0,0-1 1 0 0,0 1-1 0 0,0-1 1 0 0,0 1-1 0 0,0 0 1 0 0,0 0-1 0 0,1-1 1 0 0,5 0 300 0 0,0 0 1 0 0,0 1-1 0 0,-1-1 1 0 0,1 1-1 0 0,0 1 1 0 0,12 1-1 0 0,-15-1-422 0 0,-1 0 1 0 0,1 0-1 0 0,0 1 1 0 0,-1-1-1 0 0,1 1 0 0 0,-1 0 1 0 0,1 0-1 0 0,-1 0 0 0 0,0 0 1 0 0,0 0-1 0 0,0 1 1 0 0,0-1-1 0 0,-1 1 0 0 0,1 0 1 0 0,0 0-1 0 0,-1 0 0 0 0,0 0 1 0 0,0 1-1 0 0,3 5 1 0 0,-4-6 45 0 0,0 0 0 0 0,0 0 1 0 0,-1 0-1 0 0,1 0 0 0 0,-1 0 1 0 0,0 0-1 0 0,1 1 0 0 0,-1-1 1 0 0,-1 0-1 0 0,1 0 0 0 0,0 0 0 0 0,-1 0 1 0 0,0 1-1 0 0,1-1 0 0 0,-1 0 1 0 0,-1 0-1 0 0,1 0 0 0 0,0 0 1 0 0,-1-1-1 0 0,1 1 0 0 0,-1 0 1 0 0,0-1-1 0 0,-3 5 0 0 0,-12 12-97 0 0,13-16 141 0 0,1 0 0 0 0,0 0 0 0 0,-1 1-1 0 0,1-1 1 0 0,0 1 0 0 0,0 0 0 0 0,1 0-1 0 0,-1 0 1 0 0,1 1 0 0 0,0-1 0 0 0,0 0-1 0 0,1 1 1 0 0,-1-1 0 0 0,1 1 0 0 0,0 0-1 0 0,0-1 1 0 0,0 1 0 0 0,1 0-1 0 0,0 0 1 0 0,0-1 0 0 0,1 8 0 0 0,0-8-6 0 0,0 0 0 0 0,0 0 1 0 0,1 0-1 0 0,0 0 1 0 0,0 0-1 0 0,0-1 0 0 0,0 1 1 0 0,0-1-1 0 0,1 1 0 0 0,0-1 1 0 0,0 0-1 0 0,0 0 1 0 0,0 0-1 0 0,0 0 0 0 0,0 0 1 0 0,1-1-1 0 0,4 3 1 0 0,-5-3-124 0 0,0 0 1 0 0,-1-1 0 0 0,1 1-1 0 0,0-1 1 0 0,0 0 0 0 0,0 0 0 0 0,0 0-1 0 0,0 0 1 0 0,0 0 0 0 0,0-1-1 0 0,0 1 1 0 0,0-1 0 0 0,0 0 0 0 0,0 0-1 0 0,0 0 1 0 0,0-1 0 0 0,1 1-1 0 0,-1-1 1 0 0,0 1 0 0 0,0-1 0 0 0,0 0-1 0 0,0 0 1 0 0,-1 0 0 0 0,5-3-1 0 0,-5 3-331 0 0,0-1-1 0 0,0 1 0 0 0,0-1 0 0 0,-1 0 0 0 0,1 0 0 0 0,0 0 0 0 0,-1 0 0 0 0,0 0 0 0 0,1 0 0 0 0,-1 0 0 0 0,0 0 0 0 0,1-3 0 0 0,0-16-8768 0 0,-3 13 4791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10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7290 0 0,'1'-1'139'0'0,"0"0"0"0"0,-1 0 0 0 0,1 0 0 0 0,0 1 0 0 0,0-1 0 0 0,-1 0 0 0 0,1 1 0 0 0,0-1 1 0 0,0 0-1 0 0,0 1 0 0 0,0-1 0 0 0,0 1 0 0 0,0-1 0 0 0,0 1 0 0 0,0 0 0 0 0,0-1 0 0 0,0 1 0 0 0,0 0 1 0 0,0 0-1 0 0,0-1 0 0 0,0 1 0 0 0,0 0 0 0 0,2 1 0 0 0,-2-1 135 0 0,-1 1 0 0 0,1-1 0 0 0,0 1 0 0 0,0 0 1 0 0,-1-1-1 0 0,1 1 0 0 0,-1 0 0 0 0,1 0 0 0 0,0 0 0 0 0,-1-1 0 0 0,0 1 0 0 0,1 0 0 0 0,-1 0 0 0 0,1 0 0 0 0,-1 0 0 0 0,0 0 1 0 0,0 0-1 0 0,0 0 0 0 0,1 2 0 0 0,0 34 5251 0 0,-3-15-4685 0 0,2-18-1302 0 0,-3 27 753 0 0,2 1 1 0 0,1-1 0 0 0,2 0 0 0 0,8 49 0 0 0,-6-27-258 0 0,-5-45-33 0 0,1 1 1 0 0,1-1 0 0 0,-1 1 0 0 0,2-1-1 0 0,-1 1 1 0 0,1-1 0 0 0,4 13 0 0 0,-5-20-112 0 0,-1-1 0 0 0,0 1 1 0 0,0-1-1 0 0,0 1 0 0 0,1-1 1 0 0,-1 1-1 0 0,0-1 0 0 0,1 1 1 0 0,-1-1-1 0 0,0 1 0 0 0,1-1 1 0 0,-1 0-1 0 0,1 1 0 0 0,-1-1 1 0 0,0 0-1 0 0,1 1 0 0 0,-1-1 1 0 0,1 0-1 0 0,-1 0 0 0 0,1 1 1 0 0,-1-1-1 0 0,1 0 0 0 0,0 0 1 0 0,-1 0-1 0 0,1 0 0 0 0,-1 0 1 0 0,1 0-1 0 0,-1 0 0 0 0,1 0 1 0 0,-1 0-1 0 0,1 0 0 0 0,0 0 1 0 0,-1 0-1 0 0,1 0 1 0 0,-1 0-1 0 0,1 0 0 0 0,-1 0 1 0 0,1-1-1 0 0,17-15-8361 0 0,-5-2 1588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2:43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2596 95 4081 0 0,'0'-9'146'0'0,"0"1"213"0"0,1 1-1 0 0,-2 0 1 0 0,1-1 0 0 0,-1 1 0 0 0,0 0 0 0 0,-3-8 0 0 0,3 13-124 0 0,1 0 1 0 0,-1 1-1 0 0,0-1 0 0 0,0 1 1 0 0,0-1-1 0 0,0 1 0 0 0,0 0 1 0 0,0-1-1 0 0,-1 1 0 0 0,1 0 1 0 0,0 0-1 0 0,-1 0 0 0 0,1 0 1 0 0,0 0-1 0 0,-1 0 1 0 0,1 0-1 0 0,-1 0 0 0 0,0 0 1 0 0,1 1-1 0 0,-1-1 0 0 0,0 1 1 0 0,1-1-1 0 0,-1 1 0 0 0,0 0 1 0 0,1 0-1 0 0,-1 0 1 0 0,0 0-1 0 0,0 0 0 0 0,1 0 1 0 0,-4 1-1 0 0,-114 10 6641 0 0,-159 22-5069 0 0,180-15-1638 0 0,0 4 0 0 0,-115 41 0 0 0,141-37-135 0 0,1 4-1 0 0,2 2 1 0 0,1 4-1 0 0,2 2 1 0 0,-111 85-1 0 0,94-55-28 0 0,3 4 0 0 0,3 3 0 0 0,-105 133 0 0 0,130-137 34 0 0,-80 143-1 0 0,-18 90 20 0 0,59-112-44 0 0,-127 290 68 0 0,194-414-42 0 0,3 1 0 0 0,-23 134 0 0 0,4 147-66 0 0,35-299 51 0 0,-4 45-12 0 0,4 1 0 0 0,4-1 0 0 0,4 1 0 0 0,5-1 0 0 0,20 100 0 0 0,7-46 52 0 0,57 156-1 0 0,-57-211-48 0 0,5-2 1 0 0,86 146-1 0 0,-42-95-56 0 0,27 44 68 0 0,-91-160-41 0 0,1 0 1 0 0,1-2-1 0 0,2-1 0 0 0,0-1 1 0 0,46 36-1 0 0,148 89-77 0 0,-205-141 84 0 0,32 19-15 0 0,1-3 0 0 0,1-1 0 0 0,2-2 0 0 0,0-3 0 0 0,1-1 0 0 0,0-3 0 0 0,1-2 0 0 0,1-3 0 0 0,58 4 0 0 0,15-3-152 0 0,1-5 1 0 0,238-22-1 0 0,-345 14-616 0 0,0 0 0 0 0,0-1 1 0 0,0-1-1 0 0,-1-1 1 0 0,32-14-1 0 0,-35 12-1363 0 0,-1-1-1 0 0,0 0 1 0 0,0 0-1 0 0,12-13 1 0 0,-6 5-2869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15:29.306"/>
    </inkml:context>
    <inkml:brush xml:id="br0">
      <inkml:brushProperty name="width" value="0.35278" units="cm"/>
      <inkml:brushProperty name="height" value="0.70556" units="cm"/>
      <inkml:brushProperty name="color" value="#66FFFF"/>
      <inkml:brushProperty name="tip" value="rectangle"/>
      <inkml:brushProperty name="rasterOp" value="maskPen"/>
    </inkml:brush>
  </inkml:definitions>
  <inkml:trace contextRef="#ctx0" brushRef="#br0">9631 8802 0,'140'0'296,"12"0"-296,-4 0 16,-8 0 0,12 0-1,-4 0 79,144 0-94,148 0 16,-152 0-16,-136 0 15,-12 0 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17:53.272"/>
    </inkml:context>
    <inkml:brush xml:id="br0">
      <inkml:brushProperty name="width" value="0.35278" units="cm"/>
      <inkml:brushProperty name="height" value="0.70556" units="cm"/>
      <inkml:brushProperty name="color" value="#66FFFF"/>
      <inkml:brushProperty name="tip" value="rectangle"/>
      <inkml:brushProperty name="rasterOp" value="maskPen"/>
    </inkml:brush>
  </inkml:definitions>
  <inkml:trace contextRef="#ctx0" brushRef="#br0">9631 8802 0,'185'0'296,"14"0"-296,-3 0 16,-11 0 0,14 0-1,-3 0 79,188 0-94,196 0 16,-199 0-16,-182 0 15,-14 0 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18:23.034"/>
    </inkml:context>
    <inkml:brush xml:id="br0">
      <inkml:brushProperty name="width" value="0.35278" units="cm"/>
      <inkml:brushProperty name="height" value="0.70556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9631 8802 0,'210'0'296,"17"0"-296,-4 0 16,-13 0 0,17 0-1,-4 0 79,214 0-94,223 0 16,-227 0-16,-206 0 15,-16 0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18:23.315"/>
    </inkml:context>
    <inkml:brush xml:id="br0">
      <inkml:brushProperty name="width" value="0.35278" units="cm"/>
      <inkml:brushProperty name="height" value="0.70556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9631 8802 0,'70'0'296,"6"0"-296,-2 0 16,-4 0 0,6 0-1,-2 0 79,72 0-94,74 0 16,-76 0-16,-68 0 15,-6 0 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18:23.488"/>
    </inkml:context>
    <inkml:brush xml:id="br0">
      <inkml:brushProperty name="width" value="0.35278" units="cm"/>
      <inkml:brushProperty name="height" value="0.70556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9631 8802 0,'108'0'296,"9"0"-296,-2 0 16,-7 0 0,9 0-1,-2 0 79,110 0-94,115 0 16,-117 0-16,-106 0 15,-8 0 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3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 5025 0 0,'1'0'18'0'0,"-1"-1"1"0"0,0 1-1 0 0,1 0 1 0 0,-1-1-1 0 0,1 1 0 0 0,-1 0 1 0 0,1-1-1 0 0,-1 1 0 0 0,1 0 1 0 0,-1-1-1 0 0,1 1 0 0 0,-1 0 1 0 0,1 0-1 0 0,0 0 1 0 0,-1 0-1 0 0,1 0 0 0 0,-1-1 1 0 0,1 1-1 0 0,0 0 0 0 0,-1 0 1 0 0,1 1-1 0 0,-1-1 0 0 0,1 0 1 0 0,0 0-1 0 0,-1 0 1 0 0,1 0-1 0 0,-1 0 0 0 0,1 1 1 0 0,-1-1-1 0 0,1 0 0 0 0,-1 0 1 0 0,1 1-1 0 0,-1-1 0 0 0,1 0 1 0 0,-1 1-1 0 0,1-1 1 0 0,-1 0-1 0 0,1 1 0 0 0,-1-1 1 0 0,0 1-1 0 0,1-1 0 0 0,-1 1 1 0 0,0-1-1 0 0,1 1 0 0 0,-1-1 1 0 0,0 1-1 0 0,0-1 1 0 0,1 1-1 0 0,-1 0 0 0 0,0-1 1 0 0,0 1-1 0 0,8 31 2899 0 0,-10 4-567 0 0,-1 0 1 0 0,-16 61-1 0 0,-3 30-925 0 0,22-124-1419 0 0,-7 61 173 0 0,3 1 0 0 0,3-1-1 0 0,8 82 1 0 0,-4-125-117 0 0,1-1 1 0 0,1 1-1 0 0,1-1 1 0 0,1 0-1 0 0,17 37 1 0 0,-17-45-27 0 0,0 0 1 0 0,1 0-1 0 0,0-1 1 0 0,1 0-1 0 0,0 0 1 0 0,1-1-1 0 0,0-1 1 0 0,1 1 0 0 0,0-2-1 0 0,12 9 1 0 0,-18-14-64 0 0,1 1 1 0 0,0-1 0 0 0,0 0 0 0 0,1-1 0 0 0,-1 1-1 0 0,1-1 1 0 0,-1 0 0 0 0,1-1 0 0 0,0 1 0 0 0,-1-1-1 0 0,1-1 1 0 0,0 1 0 0 0,0-1 0 0 0,0-1 0 0 0,-1 1-1 0 0,1-1 1 0 0,0 0 0 0 0,12-4 0 0 0,-10 1-10 0 0,0 1 1 0 0,0-2-1 0 0,-1 1 1 0 0,0-1-1 0 0,0-1 1 0 0,0 1-1 0 0,-1-1 1 0 0,0-1-1 0 0,0 0 1 0 0,0 1-1 0 0,-1-2 1 0 0,0 1-1 0 0,5-9 1 0 0,7-12 124 0 0,-2-1 0 0 0,0 0 0 0 0,-3-1 0 0 0,0-1 0 0 0,-2 0 0 0 0,-1-1 0 0 0,-2 0 0 0 0,-1 0 0 0 0,-1-1 0 0 0,-2 0 0 0 0,-1 0 0 0 0,-2-46 0 0 0,-4 59 258 0 0,-1 0 0 0 0,0 0-1 0 0,-9-21 1 0 0,7 22 119 0 0,1 1 0 0 0,0-2 0 0 0,-1-20-1 0 0,5 38-422 0 0,1 0-1 0 0,0 1 0 0 0,0-1 0 0 0,0 0 0 0 0,0 1 0 0 0,0-1 0 0 0,0 0 0 0 0,1 0 0 0 0,-1 1 1 0 0,0-1-1 0 0,1 1 0 0 0,0-1 0 0 0,0-2 0 0 0,-1 4-39 0 0,1 0 0 0 0,-1 0 0 0 0,0-1 0 0 0,1 1 0 0 0,-1 0 0 0 0,0 0 0 0 0,0 0 0 0 0,1-1 0 0 0,-1 1 0 0 0,1 0 1 0 0,-1 0-1 0 0,0 0 0 0 0,1 0 0 0 0,-1 0 0 0 0,0 0 0 0 0,1 0 0 0 0,-1 0 0 0 0,1-1 0 0 0,-1 1 0 0 0,0 1 0 0 0,1-1 0 0 0,-1 0 0 0 0,1 0 0 0 0,-1 0 0 0 0,0 0 0 0 0,1 0 0 0 0,-1 0 0 0 0,0 0 0 0 0,1 0 0 0 0,-1 1 1 0 0,0-1-1 0 0,1 0 0 0 0,0 1 0 0 0,1 1-8 0 0,1 0 1 0 0,-1 0-1 0 0,1 0 1 0 0,-1 1 0 0 0,0-1-1 0 0,0 1 1 0 0,0 0-1 0 0,0 0 1 0 0,0 0-1 0 0,-1-1 1 0 0,3 7 0 0 0,5 24 346 0 0,0 0 1 0 0,6 64 0 0 0,1 4-108 0 0,-1-34-222 0 0,42 112 0 0 0,-42-144-42 0 0,1 0 0 0 0,29 46-1 0 0,-35-67 23 0 0,0 0-1 0 0,1-1 1 0 0,0 0-1 0 0,1 0 1 0 0,0-2-1 0 0,17 13 1 0 0,-23-20-47 0 0,0 0 0 0 0,0 0 0 0 0,0-1 1 0 0,1 0-1 0 0,0 0 0 0 0,-1 0 0 0 0,13 2 1 0 0,-15-4-49 0 0,-1-1 0 0 0,1 1 0 0 0,0-1 0 0 0,-1 0 0 0 0,1 0 0 0 0,0 0 1 0 0,-1-1-1 0 0,1 1 0 0 0,-1-1 0 0 0,1 0 0 0 0,0 0 0 0 0,-1 0 0 0 0,0-1 0 0 0,1 1 1 0 0,5-4-1 0 0,-6 3-198 0 0,1-1 1 0 0,-1 0 0 0 0,0 0-1 0 0,0 0 1 0 0,0 0 0 0 0,0 0-1 0 0,0 0 1 0 0,-1-1 0 0 0,1 1-1 0 0,-1-1 1 0 0,0 0 0 0 0,0 0-1 0 0,2-6 1 0 0,-2 5-418 0 0,-1-1 0 0 0,0 1 0 0 0,0-1 0 0 0,0 1 0 0 0,0-1 0 0 0,-1 0 0 0 0,0 1 0 0 0,0-1 0 0 0,-1 0 0 0 0,1 1 0 0 0,-1-1 0 0 0,-1 0 1 0 0,1 1-1 0 0,-1-1 0 0 0,-3-6 0 0 0,-11-18-3778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3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 20556 0 0,'-30'78'1175'0'0,"-18"84"-1"0"0,4-11-2018 0 0,-21 32-608 0 0,-25 82 87 0 0,109-311 979 0 0,2 1-1 0 0,1 1 1 0 0,33-46-1 0 0,-51 84 409 0 0,0 0-1 0 0,0-1 0 0 0,1 1 1 0 0,0 1-1 0 0,0-1 0 0 0,0 1 0 0 0,1 0 1 0 0,-1 0-1 0 0,1 0 0 0 0,0 1 0 0 0,13-7 1 0 0,-14 9 2 0 0,1 0 0 0 0,0 1 1 0 0,0-1-1 0 0,0 1 0 0 0,0 0 1 0 0,0 1-1 0 0,0-1 0 0 0,0 1 0 0 0,0 0 1 0 0,0 1-1 0 0,0-1 0 0 0,0 1 1 0 0,0 1-1 0 0,0-1 0 0 0,6 3 1 0 0,7 3-23 0 0,0 2 1 0 0,-1 0 0 0 0,0 1-1 0 0,28 20 1 0 0,11 7-1867 0 0,-45-31 475 0 0,0 0-1 0 0,0 0 1 0 0,13 3-1 0 0,-23-8 1224 0 0,0 0-1 0 0,0-1 1 0 0,0 1-1 0 0,0-1 0 0 0,-1 0 1 0 0,1 0-1 0 0,0 1 1 0 0,0-1-1 0 0,0 0 1 0 0,0-1-1 0 0,0 1 0 0 0,0 0 1 0 0,0 0-1 0 0,0-1 1 0 0,0 1-1 0 0,0-1 0 0 0,0 0 1 0 0,-1 1-1 0 0,1-1 1 0 0,0 0-1 0 0,1-2 1 0 0,0 1 105 0 0,-1 0 0 0 0,0 0 0 0 0,0 0 0 0 0,-1-1 0 0 0,1 1-1 0 0,0-1 1 0 0,-1 1 0 0 0,0-1 0 0 0,1 0 0 0 0,-1 1 0 0 0,0-1 0 0 0,1-5 0 0 0,0-8 139 0 0,1 0-1 0 0,-2 0 0 0 0,0 0 0 0 0,-2-19 0 0 0,1 27-312 0 0,-2-7 289 0 0,0-1 1 0 0,0 0 0 0 0,-2 1 0 0 0,0 0-1 0 0,0 0 1 0 0,-1 0 0 0 0,-1 0 0 0 0,-14-23-1 0 0,-2 1 1901 0 0,-50-64 0 0 0,71 100-1680 0 0,1 0 0 0 0,0 1 0 0 0,-1-1 0 0 0,1 0 0 0 0,0 1-1 0 0,-1-1 1 0 0,1 1 0 0 0,-1-1 0 0 0,1 1 0 0 0,-1-1 0 0 0,1 1 0 0 0,-1-1 0 0 0,1 1 0 0 0,-1-1 0 0 0,0 1-1 0 0,1 0 1 0 0,-1-1 0 0 0,0 1 0 0 0,1 0 0 0 0,-1 0 0 0 0,0-1 0 0 0,1 1 0 0 0,-1 0 0 0 0,-1 0 0 0 0,1 15 2489 0 0,12 38-2482 0 0,-9-44 55 0 0,15 66-262 0 0,-4 1 1 0 0,-2 1-1 0 0,-5-1 0 0 0,-2 98 1 0 0,0-182-131 0 0,0 1 0 0 0,1 0 0 0 0,1 0 0 0 0,8-9 0 0 0,40-39-3714 0 0,-42 46 2703 0 0,0 1 0 0 0,0 1 0 0 0,1 0 0 0 0,0 1-1 0 0,0 0 1 0 0,1 1 0 0 0,0 1 0 0 0,0 0-1 0 0,0 0 1 0 0,16 0 0 0 0,-19 1 257 0 0,19-3-2512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0:47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1928 0 0,'3'2'335'0'0,"-1"0"0"0"0,0-1 0 0 0,1 0 0 0 0,-1 1-1 0 0,0-1 1 0 0,1 0 0 0 0,0 0 0 0 0,-1 0 0 0 0,1-1-1 0 0,0 1 1 0 0,2 0 0 0 0,-4-1-87 0 0,0 0 1 0 0,0 0 0 0 0,0 0-1 0 0,0 0 1 0 0,0-1 0 0 0,0 1-1 0 0,-1 0 1 0 0,1 0 0 0 0,0-1-1 0 0,0 1 1 0 0,0 0-1 0 0,0-1 1 0 0,0 1 0 0 0,-1-1-1 0 0,1 1 1 0 0,0-1 0 0 0,0 0-1 0 0,-1 1 1 0 0,1-1-1 0 0,-1 0 1 0 0,1 1 0 0 0,0-1-1 0 0,-1 0 1 0 0,1 0 0 0 0,-1 0-1 0 0,1 1 1 0 0,-1-1-1 0 0,0 0 1 0 0,1 0 0 0 0,-1 0-1 0 0,0 0 1 0 0,0 0 0 0 0,0 0-1 0 0,0 0 1 0 0,1-1 0 0 0,-1 2-222 0 0,0 0 0 0 0,0 0 0 0 0,0 0 0 0 0,0-1 0 0 0,0 1 0 0 0,0 0 0 0 0,0 0 1 0 0,0 0-1 0 0,0-1 0 0 0,-1 1 0 0 0,1 0 0 0 0,0 0 0 0 0,0 0 0 0 0,0-1 0 0 0,0 1 1 0 0,0 0-1 0 0,0 0 0 0 0,0 0 0 0 0,0 0 0 0 0,0 0 0 0 0,-1-1 0 0 0,1 1 1 0 0,0 0-1 0 0,0 0 0 0 0,0 0 0 0 0,0 0 0 0 0,0 0 0 0 0,-1 0 0 0 0,1-1 0 0 0,0 1 1 0 0,0 0-1 0 0,0 0 0 0 0,0 0 0 0 0,-1 0 0 0 0,1 0 0 0 0,0 0 0 0 0,0 0 1 0 0,0 0-1 0 0,-1 0 0 0 0,1 0 0 0 0,0 0 0 0 0,0 0 0 0 0,0 0 0 0 0,-1 0 0 0 0,1 0 1 0 0,0 0-1 0 0,0 0 0 0 0,0 0 0 0 0,0 0 0 0 0,-1 0 0 0 0,1 0 0 0 0,0 1 1 0 0,0-1-1 0 0,0 0 0 0 0,0 0 0 0 0,-1 0 0 0 0,1 0 0 0 0,-17 8-2110 0 0,8-4-3129 0 0,1-2-674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36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65 20812 0 0,'2'-1'-2066'0'0,"22"-12"1041"0"0,-20 2 1659 0 0,-4 10-582 0 0,-1 0-1 0 0,1 0 0 0 0,-1 0 0 0 0,1 0 0 0 0,-1 0 0 0 0,0 0 0 0 0,1 0 0 0 0,-1 0 1 0 0,0 1-1 0 0,0-1 0 0 0,0 0 0 0 0,1 0 0 0 0,-1 1 0 0 0,0-1 0 0 0,-2 0 0 0 0,-4-3 105 0 0,-1 0-1 0 0,0 0 1 0 0,0 1-1 0 0,-1 1 1 0 0,1-1-1 0 0,-1 1 1 0 0,1 1-1 0 0,-1-1 1 0 0,0 2-1 0 0,0-1 1 0 0,1 1-1 0 0,-1 0 1 0 0,-11 2 0 0 0,5 0-4 0 0,0 1 0 0 0,1 0 0 0 0,-1 1 1 0 0,1 0-1 0 0,0 2 0 0 0,0-1 1 0 0,-13 9-1 0 0,16-8-162 0 0,1 1 1 0 0,0 1 0 0 0,1 0-1 0 0,-1 0 1 0 0,1 1 0 0 0,1 0-1 0 0,0 1 1 0 0,0 0 0 0 0,1 0-1 0 0,-9 16 1 0 0,12-19-59 0 0,0 0 0 0 0,1 0 1 0 0,0 0-1 0 0,0 1 0 0 0,1-1 1 0 0,0 1-1 0 0,1 0 0 0 0,-1-1 1 0 0,1 1-1 0 0,1 0 0 0 0,-1 0 0 0 0,2 0 1 0 0,-1 0-1 0 0,1-1 0 0 0,0 1 1 0 0,0 0-1 0 0,5 13 0 0 0,-4-17-3 0 0,0 1 0 0 0,1 0 0 0 0,0-1-1 0 0,0 0 1 0 0,0 1 0 0 0,0-1 0 0 0,1 0-1 0 0,0-1 1 0 0,0 1 0 0 0,0-1 0 0 0,0 0-1 0 0,0 1 1 0 0,0-2 0 0 0,10 6 0 0 0,6 0-67 0 0,0 0 0 0 0,30 8 0 0 0,-9-4 91 0 0,243 80 71 0 0,-274-89 5 0 0,0 1 1 0 0,0 0 0 0 0,0 1 0 0 0,-1 0-1 0 0,0 0 1 0 0,12 9 0 0 0,-19-12-2 0 0,0 0 1 0 0,-1-1-1 0 0,1 1 0 0 0,0 0 1 0 0,-1 0-1 0 0,1 0 1 0 0,-1 0-1 0 0,0 0 0 0 0,1 0 1 0 0,-1 1-1 0 0,0-1 0 0 0,0 0 1 0 0,-1 1-1 0 0,1-1 0 0 0,0 0 1 0 0,-1 1-1 0 0,0-1 0 0 0,1 1 1 0 0,-1-1-1 0 0,0 1 1 0 0,0-1-1 0 0,0 1 0 0 0,-1-1 1 0 0,1 1-1 0 0,-1-1 0 0 0,1 1 1 0 0,-1-1-1 0 0,0 0 0 0 0,0 1 1 0 0,0-1-1 0 0,0 0 0 0 0,-1 3 1 0 0,-3 2-70 0 0,0-1 0 0 0,0 1 0 0 0,0-1 0 0 0,-1 0 0 0 0,0 0 0 0 0,0 0-1 0 0,0-1 1 0 0,-1 0 0 0 0,0-1 0 0 0,0 1 0 0 0,0-1 0 0 0,0 0 0 0 0,-1-1 0 0 0,0 0 0 0 0,1 0 0 0 0,-1-1 0 0 0,-13 3 0 0 0,-3 0-273 0 0,0-2 0 0 0,0 0-1 0 0,-1-1 1 0 0,-41-3 0 0 0,47-1 249 0 0,-1 0-1 0 0,1-1 1 0 0,0-1-1 0 0,-23-8 1 0 0,35 10-78 0 0,0 0 0 0 0,1-1 0 0 0,-1 0 0 0 0,1-1 0 0 0,-1 1 0 0 0,1-1 0 0 0,0 0 0 0 0,1-1 0 0 0,-1 1 0 0 0,1-1 1 0 0,0-1-1 0 0,0 1 0 0 0,0 0 0 0 0,-6-11 0 0 0,11 16-21 0 0,0-1 0 0 0,-1 1 0 0 0,1-1 0 0 0,0 1 0 0 0,-1-1 0 0 0,1 0 0 0 0,0 1 0 0 0,-1-1 0 0 0,1 0 0 0 0,0 1 0 0 0,0-1 0 0 0,0 0 0 0 0,0 1 0 0 0,0-1 0 0 0,0 0 0 0 0,0 1 0 0 0,0-1 0 0 0,0 0 0 0 0,0 1 0 0 0,0-1 0 0 0,0 0 0 0 0,0 1 0 0 0,0-1 0 0 0,1 0 0 0 0,-1 1 0 0 0,1-2 0 0 0,0 2-245 0 0,0-1 0 0 0,0 0 0 0 0,0 1 0 0 0,0-1 0 0 0,0 1 0 0 0,0-1 0 0 0,0 1 0 0 0,0-1-1 0 0,0 1 1 0 0,0 0 0 0 0,0 0 0 0 0,0-1 0 0 0,1 1 0 0 0,-1 0 0 0 0,2 0 0 0 0,13 0-3187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37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23 307 20404 0 0,'-2'3'-169'0'0,"0"-1"-1"0"0,0 0 1 0 0,0 1-1 0 0,0 0 0 0 0,0-1 1 0 0,0 1-1 0 0,1 0 1 0 0,0 0-1 0 0,-1 0 0 0 0,1 0 1 0 0,0 0-1 0 0,0 0 1 0 0,1 0-1 0 0,-1 0 1 0 0,1 0-1 0 0,-1 4 0 0 0,2-4 100 0 0,0 0 0 0 0,0-1 0 0 0,0 1-1 0 0,0-1 1 0 0,0 0 0 0 0,0 1 0 0 0,1-1 0 0 0,-1 0-1 0 0,1 0 1 0 0,0 0 0 0 0,0 0 0 0 0,0 0-1 0 0,-1 0 1 0 0,2 0 0 0 0,-1-1 0 0 0,0 1-1 0 0,0-1 1 0 0,0 1 0 0 0,5 1 0 0 0,7 4 824 0 0,0 0-1 0 0,0-1 1 0 0,0 0 0 0 0,1-1 0 0 0,25 5 0 0 0,-25-8-550 0 0,0 0 0 0 0,0-1 1 0 0,0-1-1 0 0,0 0 0 0 0,21-4 0 0 0,-15 0-232 0 0,1-1 0 0 0,-1-1-1 0 0,1-1 1 0 0,-2-1-1 0 0,1-1 1 0 0,-1 0 0 0 0,-1-2-1 0 0,26-17 1 0 0,-20 10-55 0 0,0-1 0 0 0,28-27 0 0 0,-44 38 36 0 0,-1 0-1 0 0,0-1 0 0 0,-1 0 1 0 0,0-1-1 0 0,-1 0 0 0 0,0 0 1 0 0,0 0-1 0 0,-1 0 0 0 0,5-15 0 0 0,-9 21 96 0 0,0 0-1 0 0,0 1 0 0 0,0-1 0 0 0,-1 1 0 0 0,0-1 0 0 0,1 0 0 0 0,-1 1 0 0 0,-1-1 0 0 0,1 0 0 0 0,0 1 1 0 0,-1-1-1 0 0,0 0 0 0 0,0 1 0 0 0,0-1 0 0 0,0 1 0 0 0,0-1 0 0 0,-4-4 0 0 0,2 3 67 0 0,-1 0-1 0 0,1 1 0 0 0,-1-1 0 0 0,0 1 1 0 0,-1 0-1 0 0,1 0 0 0 0,-1 0 0 0 0,0 1 1 0 0,0 0-1 0 0,-6-3 0 0 0,-6-2 16 0 0,0 0-1 0 0,-1 2 0 0 0,0 0 0 0 0,0 1 1 0 0,-36-4-1 0 0,29 6-61 0 0,0 1 0 0 0,0 2 1 0 0,0 0-1 0 0,0 2 1 0 0,0 1-1 0 0,0 1 0 0 0,-33 9 1 0 0,47-9-46 0 0,-1 0 0 0 0,1 0 1 0 0,1 1-1 0 0,-1 0 1 0 0,1 1-1 0 0,0 1 0 0 0,-17 14 1 0 0,21-16-61 0 0,1 0-1 0 0,0 0 1 0 0,0 1 0 0 0,1 0 0 0 0,0 0 0 0 0,0 1 0 0 0,0-1 0 0 0,1 1-1 0 0,0 0 1 0 0,0-1 0 0 0,0 1 0 0 0,1 1 0 0 0,-2 10 0 0 0,3-10-31 0 0,0 1 1 0 0,1-1 0 0 0,-1 0-1 0 0,2 1 1 0 0,-1-1-1 0 0,1 0 1 0 0,0 0-1 0 0,1 0 1 0 0,0 1 0 0 0,0-1-1 0 0,1-1 1 0 0,5 12-1 0 0,-2-8-1 0 0,1 0 0 0 0,0 0 0 0 0,0-1 0 0 0,1 0 0 0 0,0-1 0 0 0,1 0 0 0 0,16 14 0 0 0,-8-10 5 0 0,0 0 1 0 0,1-2-1 0 0,1 0 1 0 0,0-1 0 0 0,0-1-1 0 0,1 0 1 0 0,0-2 0 0 0,1 0-1 0 0,29 5 1 0 0,-23-8-195 0 0,0-2 1 0 0,0 0-1 0 0,1-2 0 0 0,-1-1 1 0 0,41-6-1 0 0,-36 1-1794 0 0,-1-1 0 0 0,39-15 0 0 0,-65 20 1323 0 0,0 0 0 0 0,1-1 0 0 0,-1 1 0 0 0,0-1 1 0 0,-1 0-1 0 0,1-1 0 0 0,0 1 0 0 0,-1-1 0 0 0,7-7 0 0 0,-6 5 299 0 0,0 0 0 0 0,-1-1 0 0 0,0 1 0 0 0,0-1-1 0 0,-1 1 1 0 0,4-13 0 0 0,0-3-203 0 0,-2-1 1 0 0,-1 1-1 0 0,3-42 0 0 0,-7 62 554 0 0,2-16-915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37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14763 0 0,'-5'0'170'0'0,"1"1"1"0"0,-1 0-1 0 0,1 0 1 0 0,0 0-1 0 0,-1 0 0 0 0,1 1 1 0 0,0-1-1 0 0,0 1 0 0 0,0 0 1 0 0,0 0-1 0 0,0 1 0 0 0,0-1 1 0 0,1 1-1 0 0,-1 0 0 0 0,1 0 1 0 0,0 0-1 0 0,-1 0 0 0 0,2 1 1 0 0,-1-1-1 0 0,0 1 0 0 0,1 0 1 0 0,-1 0-1 0 0,1 0 0 0 0,0 0 1 0 0,1 0-1 0 0,-1 0 0 0 0,1 0 1 0 0,-1 1-1 0 0,1-1 0 0 0,0 5 1 0 0,-1 12-94 0 0,1 0 0 0 0,1 0 0 0 0,1 0 0 0 0,1 0 0 0 0,5 26 0 0 0,-1-7 319 0 0,33 231 803 0 0,-27-213-1448 0 0,2 0 1 0 0,34 87-1 0 0,-40-125-85 0 0,19 34 0 0 0,-23-48 233 0 0,1 1 0 0 0,0-1 0 0 0,0 0 0 0 0,10 9 0 0 0,-15-14 65 0 0,1-1 0 0 0,-1 1 0 0 0,1-1 0 0 0,-1 1-1 0 0,1-1 1 0 0,-1 0 0 0 0,1 1 0 0 0,-1-1 0 0 0,1 0 0 0 0,0 0 0 0 0,-1 1 0 0 0,1-1 0 0 0,0 0 0 0 0,-1 0 0 0 0,1 0 0 0 0,0 0 0 0 0,-1 0 0 0 0,1 0 0 0 0,0 0 0 0 0,-1 0 0 0 0,1 0 0 0 0,0 0 0 0 0,-1 0 0 0 0,1 0 0 0 0,0-1 0 0 0,-1 1 0 0 0,1 0 0 0 0,-1 0 0 0 0,1-1 0 0 0,0 1 0 0 0,-1 0 0 0 0,1-1 0 0 0,-1 1-1 0 0,1 0 1 0 0,-1-1 0 0 0,1 1 0 0 0,-1-1 0 0 0,1 1 0 0 0,-1-1 0 0 0,1 1 0 0 0,-1-1 0 0 0,0 0 0 0 0,1 1 0 0 0,-1-1 0 0 0,0 1 0 0 0,0-1 0 0 0,1 0 0 0 0,-1 1 0 0 0,0-1 0 0 0,0 0 0 0 0,0 1 0 0 0,0-1 0 0 0,0-1 0 0 0,8-40-1051 0 0,-8 41 1082 0 0,9-168-501 0 0,5-44 2597 0 0,-10 189-1518 0 0,0 1 1 0 0,2 0 0 0 0,0 0 0 0 0,2 1-1 0 0,1-1 1 0 0,21-39 0 0 0,-28 58-493 0 0,1-1 1 0 0,1 1 0 0 0,-1 0-1 0 0,1 0 1 0 0,0 0-1 0 0,0 0 1 0 0,0 1-1 0 0,0 0 1 0 0,0-1-1 0 0,1 1 1 0 0,-1 1 0 0 0,1-1-1 0 0,0 1 1 0 0,0 0-1 0 0,0 0 1 0 0,0 0-1 0 0,1 1 1 0 0,-1 0 0 0 0,0 0-1 0 0,8-1 1 0 0,9 1-198 0 0,-1 1-1 0 0,1 2 1 0 0,40 6 0 0 0,-10-1-225 0 0,-23-4-732 0 0,45 12 0 0 0,-8 7-6170 0 0,-41-16-567 0 0,-13-5 3221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38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654 1 21757 0 0,'-4'1'65'0'0,"0"0"1"0"0,0 1 0 0 0,0 0-1 0 0,0-1 1 0 0,1 1 0 0 0,-1 1-1 0 0,0-1 1 0 0,1 1 0 0 0,-1-1-1 0 0,1 1 1 0 0,0 0 0 0 0,0 0-1 0 0,0 0 1 0 0,0 1 0 0 0,-2 4-1 0 0,1 0-97 0 0,1 0 0 0 0,-1 0 0 0 0,2 1 0 0 0,-1 0 0 0 0,1-1 0 0 0,-1 14 0 0 0,-23 137 48 0 0,-9 228-1 0 0,35-379-62 0 0,3 81-69 0 0,-3-81-177 0 0,1-1 1 0 0,1 0 0 0 0,-1 0-1 0 0,1 0 1 0 0,0 0-1 0 0,1 0 1 0 0,0 0 0 0 0,0 0-1 0 0,7 11 1 0 0,-5-13-879 0 0,-4-8 464 0 0,-10-8 852 0 0,-4 4 321 0 0,0 2-1 0 0,-1 0 1 0 0,1 0-1 0 0,-1 1 1 0 0,-15-2-1 0 0,-75-8 708 0 0,87 12-1059 0 0,-9-1 346 0 0,-1 2 0 0 0,0 1 1 0 0,-53 6-1 0 0,71-5-432 0 0,0 0-1 0 0,0 1 1 0 0,0 1 0 0 0,0-1-1 0 0,0 1 1 0 0,0 1-1 0 0,1 0 1 0 0,-1 0 0 0 0,1 1-1 0 0,0-1 1 0 0,1 2 0 0 0,-1-1-1 0 0,1 1 1 0 0,0 1 0 0 0,-6 6-1 0 0,10-8-60 0 0,0-1-1 0 0,0 0 1 0 0,0 1-1 0 0,1-1 1 0 0,0 1-1 0 0,0 0 1 0 0,0 0-1 0 0,1 0 1 0 0,-1 0-1 0 0,1 0 1 0 0,0 0-1 0 0,1 0 1 0 0,-1 0-1 0 0,1 0 1 0 0,0 1-1 0 0,1-1 1 0 0,-1 0-1 0 0,1 0 1 0 0,0 0 0 0 0,0 0-1 0 0,0 0 1 0 0,1 0-1 0 0,2 5 1 0 0,-1-3-10 0 0,0-1 0 0 0,1 0 0 0 0,0 0 0 0 0,0 0-1 0 0,0 0 1 0 0,0-1 0 0 0,1 1 0 0 0,0-1 0 0 0,0-1 0 0 0,1 1 0 0 0,-1-1 0 0 0,1 1 0 0 0,0-2 0 0 0,0 1 0 0 0,1-1 0 0 0,7 4 0 0 0,6-1-289 0 0,0 0 0 0 0,1-1 0 0 0,-1-2 0 0 0,1 0-1 0 0,0-1 1 0 0,1 0 0 0 0,-1-2 0 0 0,0-1 0 0 0,0-1 0 0 0,41-8-1 0 0,-47 7-465 0 0,0-1-1 0 0,0-1 0 0 0,0 0 0 0 0,-1-1 1 0 0,0 0-1 0 0,0-1 0 0 0,-1-1 0 0 0,0 0 0 0 0,0 0 1 0 0,-1-2-1 0 0,0 0 0 0 0,0 0 0 0 0,-1-1 1 0 0,-1 0-1 0 0,16-22 0 0 0,-21 24 349 0 0,0 0-1 0 0,-1 0 1 0 0,0-1-1 0 0,0 1 1 0 0,-1-1 0 0 0,2-12-1 0 0,4-16-1696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38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11346 0 0,'6'5'1000'0'0,"1"0"0"0"0,0-1 0 0 0,0 0 0 0 0,9 5-1 0 0,61 18-1135 0 0,-39-14 565 0 0,-38-13-429 0 0,33 12 103 0 0,1-1 0 0 0,54 10 1 0 0,-80-20-47 0 0,0 1 0 0 0,0-1 0 0 0,0-1 0 0 0,0 0 0 0 0,0 0 0 0 0,1 0 0 0 0,-1-1 1 0 0,0 0-1 0 0,0-1 0 0 0,0 1 0 0 0,0-2 0 0 0,-1 1 0 0 0,1-1 0 0 0,0 0 0 0 0,-1-1 1 0 0,0 0-1 0 0,10-6 0 0 0,-14 7-49 0 0,1-1 1 0 0,-1 1 0 0 0,0-1-1 0 0,0 0 1 0 0,0 0 0 0 0,-1 0-1 0 0,1 0 1 0 0,-1 0 0 0 0,0 0-1 0 0,0-1 1 0 0,-1 1-1 0 0,1-1 1 0 0,-1 1 0 0 0,0-1-1 0 0,0 0 1 0 0,0-9 0 0 0,-1 6-35 0 0,0 0 1 0 0,-1 1 0 0 0,1-1 0 0 0,-2 0 0 0 0,1 0 0 0 0,-1 1 0 0 0,0-1 0 0 0,-1 1 0 0 0,0 0 0 0 0,-4-9 0 0 0,4 10 105 0 0,-1 0-1 0 0,0 0 1 0 0,0 1 0 0 0,0-1 0 0 0,0 1 0 0 0,-1 0 0 0 0,0 0 0 0 0,0 1 0 0 0,0-1 0 0 0,-1 1 0 0 0,-8-5 0 0 0,10 7 122 0 0,0 0 1 0 0,0 0 0 0 0,0 1-1 0 0,-1-1 1 0 0,1 1 0 0 0,0 0-1 0 0,0 0 1 0 0,-1 1 0 0 0,1-1 0 0 0,0 1-1 0 0,-1 0 1 0 0,1 0 0 0 0,0 1-1 0 0,-1-1 1 0 0,1 1 0 0 0,0 0-1 0 0,-1 0 1 0 0,-7 4 0 0 0,5-3-124 0 0,0 2 1 0 0,1-1-1 0 0,-1 1 0 0 0,1 0 1 0 0,0 1-1 0 0,0-1 0 0 0,0 1 1 0 0,0 1-1 0 0,1-1 0 0 0,0 1 1 0 0,0 0-1 0 0,0 0 0 0 0,1 0 1 0 0,0 0-1 0 0,0 1 0 0 0,1 0 1 0 0,0 0-1 0 0,0 0 0 0 0,0 0 1 0 0,1 0-1 0 0,0 1 0 0 0,-1 8 1 0 0,2-5-87 0 0,0 0 0 0 0,1 1 0 0 0,0-1 0 0 0,0 0 0 0 0,1 0 0 0 0,1 1 0 0 0,0-1 0 0 0,1 0 0 0 0,0 0 0 0 0,0-1 0 0 0,1 1 0 0 0,1-1 0 0 0,0 0 0 0 0,8 13 0 0 0,-5-11-29 0 0,0-1 0 0 0,1 0 0 0 0,0 0 0 0 0,1-1 0 0 0,0 0-1 0 0,1-1 1 0 0,0 0 0 0 0,1-1 0 0 0,-1 0 0 0 0,2-1 0 0 0,-1 0 0 0 0,16 6-1 0 0,-19-10-441 0 0,0 0-1 0 0,0-1 0 0 0,0 0 0 0 0,0 0 0 0 0,0-1 0 0 0,0 0 1 0 0,0 0-1 0 0,15-2 0 0 0,-16 0-480 0 0,0 0 1 0 0,-1-1 0 0 0,1 0-1 0 0,-1 0 1 0 0,1-1-1 0 0,-1 0 1 0 0,0 0-1 0 0,0-1 1 0 0,0 0-1 0 0,0 0 1 0 0,6-5-1 0 0,15-18-2309 0 0,-1-7-288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39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511 310 1232 0 0,'28'-10'390'0'0,"-23"7"1065"0"0,-1 1 1 0 0,1 0-1 0 0,-1-1 1 0 0,0 0-1 0 0,1 0 0 0 0,4-5 1 0 0,-8 7-806 0 0,1-1-1 0 0,-1 1 1 0 0,0-1 0 0 0,0 0 0 0 0,0 1 0 0 0,0-1-1 0 0,0 0 1 0 0,0 0 0 0 0,0 0 0 0 0,0 0 0 0 0,-1 1-1 0 0,1-1 1 0 0,-1 0 0 0 0,1 0 0 0 0,-1 0-1 0 0,0 0 1 0 0,0-3 0 0 0,0 2-343 0 0,0 0 0 0 0,-1 0 0 0 0,0 1 0 0 0,1-1 0 0 0,-1 0 0 0 0,0 0 0 0 0,0 0 0 0 0,-1 1 0 0 0,-1-4 0 0 0,-3-3-40 0 0,0 1 0 0 0,0 0 0 0 0,-1 1 0 0 0,0-1-1 0 0,-1 1 1 0 0,0 0 0 0 0,-15-10 0 0 0,-68-36 221 0 0,60 36-351 0 0,16 9-209 0 0,-8-6 222 0 0,-1 2-1 0 0,-31-12 0 0 0,49 22-156 0 0,1 0 1 0 0,-1 1-1 0 0,1-1 0 0 0,-1 1 1 0 0,0 0-1 0 0,1 0 0 0 0,-1 1 1 0 0,0 0-1 0 0,0 0 0 0 0,1 0 1 0 0,-1 0-1 0 0,0 1 0 0 0,0 0 0 0 0,1 1 1 0 0,-1-1-1 0 0,-8 4 0 0 0,12-4-52 0 0,1 0 0 0 0,-1 0-1 0 0,0 1 1 0 0,1-1-1 0 0,-1 0 1 0 0,0 1-1 0 0,1-1 1 0 0,0 1 0 0 0,-1 0-1 0 0,1-1 1 0 0,0 1-1 0 0,0 0 1 0 0,0 0 0 0 0,0 0-1 0 0,0 0 1 0 0,0 0-1 0 0,1 0 1 0 0,-1 0 0 0 0,1 0-1 0 0,-1 0 1 0 0,1 0-1 0 0,0 0 1 0 0,0 0 0 0 0,0 0-1 0 0,0 1 1 0 0,0-1-1 0 0,0 0 1 0 0,0 0 0 0 0,1 0-1 0 0,-1 0 1 0 0,2 4-1 0 0,3 7-217 0 0,0-1-1 0 0,0 1 0 0 0,15 22 0 0 0,-10-17 210 0 0,118 242-2338 0 0,-26 10-3802 0 0,-100-262 5953 0 0,4 10 89 0 0,-1 0 0 0 0,3 27 0 0 0,-7-42 42 0 0,0 0 0 0 0,-1 1 0 0 0,0-1 0 0 0,0 1 1 0 0,0-1-1 0 0,0 0 0 0 0,0 1 0 0 0,-1-1 0 0 0,0 1 0 0 0,1-1 0 0 0,-1 0 1 0 0,0 0-1 0 0,-1 1 0 0 0,1-1 0 0 0,-1 0 0 0 0,1 0 0 0 0,-1 0 0 0 0,0 0 1 0 0,0-1-1 0 0,-3 5 0 0 0,3-6-173 0 0,0 0 1 0 0,0 0 0 0 0,0 0-1 0 0,0-1 1 0 0,0 1-1 0 0,0 0 1 0 0,0-1 0 0 0,0 1-1 0 0,-1-1 1 0 0,1 0-1 0 0,0 0 1 0 0,0 0-1 0 0,0 0 1 0 0,0 0 0 0 0,-1 0-1 0 0,1-1 1 0 0,0 1-1 0 0,0-1 1 0 0,0 1 0 0 0,0-1-1 0 0,0 0 1 0 0,0 0-1 0 0,0 0 1 0 0,0 0 0 0 0,-3-2-1 0 0,-5-3-468 0 0,0-1-1 0 0,0-1 0 0 0,-9-8 1 0 0,-57-60 674 0 0,46 44 2407 0 0,-34-27 1 0 0,54 50-1928 0 0,-2 0 0 0 0,1 2 0 0 0,-1-1-1 0 0,0 1 1 0 0,-1 1 0 0 0,0 0 0 0 0,-17-5 0 0 0,12 8 204 0 0,6 0 2258 0 0,26-8-797 0 0,0 3-1559 0 0,0 0 0 0 0,1 1 1 0 0,0 1-1 0 0,0 0 0 0 0,1 1 0 0 0,24-4 1 0 0,96-5-260 0 0,-8 1-3334 0 0,-123 12 2530 0 0,0 0 0 0 0,0-1-1 0 0,0 1 1 0 0,0-1 0 0 0,-1 0 0 0 0,1 0-1 0 0,0-1 1 0 0,-1 1 0 0 0,0-1-1 0 0,1 0 1 0 0,-1 0 0 0 0,0-1 0 0 0,0 1-1 0 0,-1-1 1 0 0,1 0 0 0 0,5-8 0 0 0,-1-2-308 0 0,0 0 0 0 0,-1 0 1 0 0,-1-1-1 0 0,6-17 0 0 0,7-18 1077 0 0,6-9-1021 0 0,-8 28-667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3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15 150 2304 0 0,'-2'-49'4926'0'0,"1"30"-1344"0"0,0 1-1 0 0,1-1 1 0 0,3-21 0 0 0,-1 36-3476 0 0,-1 6-633 0 0,-3 12-6 0 0,-1-4-50 0 0,0 1 1 0 0,0 0-1 0 0,1 0 1 0 0,1 0-1 0 0,0 1 0 0 0,0-1 1 0 0,1 0-1 0 0,0 0 1 0 0,1 0-1 0 0,1 1 0 0 0,0-1 1 0 0,6 20-1 0 0,2 2-464 0 0,2-1 1 0 0,31 60-1 0 0,143 284 1307 0 0,-173-354 243 0 0,1 0 0 0 0,1-1 0 0 0,0-1 1 0 0,2 0-1 0 0,0-1 0 0 0,1-1 0 0 0,1-1 1 0 0,23 16-1 0 0,-42-32-612 0 0,1-1-1 0 0,-1 1 1 0 0,1-1 0 0 0,0 0 0 0 0,-1 1 0 0 0,1-1-1 0 0,-1 0 1 0 0,1 1 0 0 0,0-1 0 0 0,-1 0 0 0 0,1 0 0 0 0,0 0-1 0 0,-1 0 1 0 0,1 1 0 0 0,0-1 0 0 0,-1 0 0 0 0,1 0-1 0 0,0 0 1 0 0,-1 0 0 0 0,1-1 0 0 0,0 1 0 0 0,-1 0-1 0 0,1 0 1 0 0,0 0 0 0 0,-1 0 0 0 0,1-1 0 0 0,-1 1-1 0 0,1 0 1 0 0,0-1 0 0 0,-1 1 0 0 0,1 0 0 0 0,-1-1-1 0 0,1 1 1 0 0,-1-1 0 0 0,1 1 0 0 0,-1-1 0 0 0,1 1 0 0 0,-1-1-1 0 0,0 1 1 0 0,1-1 0 0 0,-1 0 0 0 0,0 1 0 0 0,1-1-1 0 0,-1 1 1 0 0,0-1 0 0 0,0 0 0 0 0,1 1 0 0 0,-1-1-1 0 0,0 0 1 0 0,0 1 0 0 0,0-2 0 0 0,8-44-2740 0 0,-7 36 2411 0 0,15-141-2810 0 0,-12 109 1879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22 872 0 0,'13'-12'11792'0'0,"-13"12"-11633"0"0,1 20 6394 0 0,-3-6-6872 0 0,-6 23 1101 0 0,2 0 0 0 0,2 0 0 0 0,0 39-1 0 0,5-33-1596 0 0,1-1-1 0 0,11 60 1 0 0,-6-81-1353 0 0,-2-18 71 0 0,-1-14 679 0 0,17-122 7 0 0,-14 78 1829 0 0,2 1 0 0 0,16-53 0 0 0,-23 102-150 0 0,-1 0 0 0 0,1 0 0 0 0,0 1 0 0 0,1-1 0 0 0,-1 1 0 0 0,1 0 0 0 0,0 0 0 0 0,0 0 1 0 0,0 0-1 0 0,1 0 0 0 0,-1 0 0 0 0,1 1 0 0 0,0 0 0 0 0,0-1 0 0 0,0 2 0 0 0,0-1 0 0 0,1 0 1 0 0,-1 1-1 0 0,6-3 0 0 0,-6 4-193 0 0,0 0 1 0 0,0 0-1 0 0,0 1 1 0 0,0-1-1 0 0,1 1 1 0 0,-1-1-1 0 0,0 1 1 0 0,0 1-1 0 0,0-1 1 0 0,0 1-1 0 0,0-1 0 0 0,1 1 1 0 0,-1 0-1 0 0,0 1 1 0 0,-1-1-1 0 0,1 1 1 0 0,0-1-1 0 0,0 1 1 0 0,-1 0-1 0 0,1 1 1 0 0,-1-1-1 0 0,1 1 1 0 0,4 4-1 0 0,1 2 44 0 0,0 1-1 0 0,-1 0 0 0 0,0 0 1 0 0,0 0-1 0 0,-1 1 1 0 0,-1 0-1 0 0,0 1 0 0 0,0 0 1 0 0,-1 0-1 0 0,5 20 1 0 0,0 8-503 0 0,-3 0-1 0 0,3 42 1 0 0,5 24-8273 0 0,-15-105 8390 0 0,0 0 0 0 0,0 0 0 0 0,0 0 0 0 0,0 0 0 0 0,1 0 0 0 0,-1 0 0 0 0,0 0 0 0 0,1-1 0 0 0,-1 1 0 0 0,0 0 0 0 0,1 0 0 0 0,-1-1 0 0 0,1 1 0 0 0,-1 0 0 0 0,1 0 0 0 0,0-1 0 0 0,0 2 0 0 0,-1-2 154 0 0,1 0 0 0 0,-1 0 0 0 0,0 0 0 0 0,1 0 0 0 0,-1 0 0 0 0,0 0 0 0 0,1 0-1 0 0,-1 0 1 0 0,1 0 0 0 0,-1 0 0 0 0,0-1 0 0 0,1 1 0 0 0,-1 0 0 0 0,0 0 0 0 0,1 0-1 0 0,-1 0 1 0 0,0 0 0 0 0,0-1 0 0 0,1 1 0 0 0,-1 0 0 0 0,0 0 0 0 0,0-1 0 0 0,1 1-1 0 0,-1 0 1 0 0,0 0 0 0 0,0-1 0 0 0,1 1 0 0 0,-1-1 0 0 0,2-2-69 0 0,0 0 0 0 0,0 0-1 0 0,-1 0 1 0 0,1 0 0 0 0,-1-1 0 0 0,0 1 0 0 0,1-5 0 0 0,3-17-545 0 0,3 0-847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0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75 7450 0 0,'5'10'1358'0'0,"0"0"1"0"0,1 0 0 0 0,0 0-1 0 0,13 15 1 0 0,-11-15-1294 0 0,1 0 0 0 0,0-1 0 0 0,0 0 0 0 0,1-1 0 0 0,1 0 0 0 0,-1 0 0 0 0,13 5 0 0 0,-19-11-24 0 0,0 0 1 0 0,0 0-1 0 0,1-1 0 0 0,-1 0 0 0 0,0 0 0 0 0,1 0 0 0 0,-1 0 1 0 0,1-1-1 0 0,-1 1 0 0 0,1-1 0 0 0,-1-1 0 0 0,1 1 1 0 0,0 0-1 0 0,-1-1 0 0 0,9-3 0 0 0,-11 4 11 0 0,-1-1 1 0 0,1 0-1 0 0,-1 1 0 0 0,1-1 1 0 0,-1 0-1 0 0,1 0 0 0 0,-1 0 0 0 0,0 0 1 0 0,1-1-1 0 0,-1 1 0 0 0,0 0 1 0 0,0-1-1 0 0,0 1 0 0 0,0 0 0 0 0,0-1 1 0 0,0 1-1 0 0,1-4 0 0 0,-1 3 24 0 0,-1 0-1 0 0,1-1 1 0 0,-1 1 0 0 0,0-1-1 0 0,0 1 1 0 0,0-1 0 0 0,0 1-1 0 0,0-1 1 0 0,0 1-1 0 0,-1-1 1 0 0,1 1 0 0 0,-1-1-1 0 0,0 1 1 0 0,0-1-1 0 0,-2-3 1 0 0,-3-6-85 0 0,0 0 0 0 0,-2 0 1 0 0,1 0-1 0 0,-2 1 0 0 0,1 0 0 0 0,-15-13 0 0 0,16 18 129 0 0,1-1 0 0 0,-1 1-1 0 0,0 1 1 0 0,-1-1-1 0 0,1 1 1 0 0,-1 1-1 0 0,0 0 1 0 0,0 0 0 0 0,-1 0-1 0 0,-13-4 1 0 0,18 8 14 0 0,1-1 0 0 0,-1 1 1 0 0,0-1-1 0 0,1 1 1 0 0,-1 0-1 0 0,1 1 0 0 0,-1-1 1 0 0,1 1-1 0 0,-1-1 1 0 0,1 1-1 0 0,-1 0 0 0 0,1 0 1 0 0,-1 0-1 0 0,1 1 0 0 0,0-1 1 0 0,-5 4-1 0 0,4-2-7 0 0,-1 1 1 0 0,1 0-1 0 0,-1 0 0 0 0,1 0 1 0 0,1 1-1 0 0,-1-1 0 0 0,1 1 0 0 0,-1 0 1 0 0,-2 7-1 0 0,-1 2-4 0 0,1 0-1 0 0,1 0 1 0 0,1 1-1 0 0,0 0 1 0 0,0 0 0 0 0,-1 27-1 0 0,3-23-24 0 0,2 0-1 0 0,0 1 1 0 0,1-1 0 0 0,1 0-1 0 0,1 0 1 0 0,0 0-1 0 0,2 0 1 0 0,0-1 0 0 0,1 1-1 0 0,13 26 1 0 0,-14-36-254 0 0,-1-1-1 0 0,2 1 1 0 0,-1-1 0 0 0,1-1-1 0 0,0 1 1 0 0,1-1 0 0 0,0 0-1 0 0,0 0 1 0 0,0-1 0 0 0,1 0-1 0 0,0 0 1 0 0,0-1 0 0 0,1 0-1 0 0,-1 0 1 0 0,1-1 0 0 0,0 0-1 0 0,0-1 1 0 0,1 0 0 0 0,-1 0-1 0 0,1-1 1 0 0,-1 0 0 0 0,17 0-1 0 0,-21-1-426 0 0,0 0-1 0 0,1-1 0 0 0,-1 0 1 0 0,1 0-1 0 0,-1-1 0 0 0,1 0 1 0 0,-1 0-1 0 0,1 0 0 0 0,-1 0 1 0 0,0-1-1 0 0,0 0 0 0 0,0 0 1 0 0,0 0-1 0 0,0-1 0 0 0,0 0 1 0 0,-1 0-1 0 0,1 0 0 0 0,-1 0 1 0 0,0-1-1 0 0,0 1 1 0 0,0-1-1 0 0,0 0 0 0 0,-1-1 1 0 0,1 1-1 0 0,4-8 0 0 0,9-15-3233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0 21949 0 0,'1'4'7'0'0,"-1"-1"-1"0"0,1 1 1 0 0,-1-1 0 0 0,0 1 0 0 0,0-1 0 0 0,0 1-1 0 0,0-1 1 0 0,-1 1 0 0 0,1-1 0 0 0,-1 0 0 0 0,0 1-1 0 0,0-1 1 0 0,-2 4 0 0 0,-2 13-86 0 0,0 29-626 0 0,3 1 1 0 0,6 72-1 0 0,-3 54 2807 0 0,-12-80-701 0 0,6-62-1459 0 0,1-1-1 0 0,1 67 0 0 0,4-81-2333 0 0,-5-25-596 0 0,-13-20 2686 0 0,2 12 717 0 0,0 1 0 0 0,0 0 1 0 0,-1 1-1 0 0,-18-10 0 0 0,27 17-207 0 0,-1 1 0 0 0,0 0-1 0 0,1 0 1 0 0,-1 1 0 0 0,-1 0 0 0 0,1 0-1 0 0,0 1 1 0 0,-1 0 0 0 0,1 0-1 0 0,-1 1 1 0 0,-15 0 0 0 0,19 2-155 0 0,1-1 1 0 0,-1 1 0 0 0,0 0 0 0 0,1 1-1 0 0,-1-1 1 0 0,1 1 0 0 0,-1 0 0 0 0,1 0-1 0 0,0 0 1 0 0,0 0 0 0 0,0 1 0 0 0,0 0-1 0 0,0 0 1 0 0,1 0 0 0 0,-5 4-1 0 0,4-1-27 0 0,-1 0 0 0 0,1 0 0 0 0,0 0-1 0 0,1 0 1 0 0,-1 0 0 0 0,1 1-1 0 0,1-1 1 0 0,-1 1 0 0 0,-1 10 0 0 0,1-5-5 0 0,1-1 1 0 0,1 1 0 0 0,0 0 0 0 0,0 0 0 0 0,1 0 0 0 0,1 0-1 0 0,0 0 1 0 0,0 0 0 0 0,2 0 0 0 0,-1 0 0 0 0,8 20 0 0 0,-8-28-20 0 0,0 1 0 0 0,0-1-1 0 0,1 1 1 0 0,-1-1 0 0 0,1 0 0 0 0,0 0 0 0 0,0 0 0 0 0,0-1 0 0 0,1 1 0 0 0,0-1 0 0 0,-1 0 0 0 0,1 0 0 0 0,0 0-1 0 0,0 0 1 0 0,1 0 0 0 0,-1-1 0 0 0,8 3 0 0 0,-5-3 9 0 0,0 0 0 0 0,0-1 0 0 0,0 0 1 0 0,1 0-1 0 0,-1-1 0 0 0,0 1 0 0 0,1-2 0 0 0,-1 1 0 0 0,0-1 0 0 0,13-3 1 0 0,-3 0-327 0 0,-1-1 0 0 0,-1-1 0 0 0,1 0 0 0 0,16-10 0 0 0,-14 6-1371 0 0,-1-1 0 0 0,26-19 0 0 0,-28 16-1741 0 0,0-1 0 0 0,14-18 0 0 0,-14 17-1140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8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7 330 6481 0 0,'0'1'-19'0'0,"0"-1"0"0"0,0 0-1 0 0,-1 0 1 0 0,1 0 0 0 0,0 0-1 0 0,0 0 1 0 0,0 0 0 0 0,-1 0 0 0 0,1 0-1 0 0,0 0 1 0 0,0 0 0 0 0,0 0-1 0 0,-1 0 1 0 0,1 0 0 0 0,0 0-1 0 0,0 0 1 0 0,-1 0 0 0 0,1 0-1 0 0,0-1 1 0 0,0 1 0 0 0,0 0-1 0 0,-1 0 1 0 0,1 0 0 0 0,0 0 0 0 0,0 0-1 0 0,0 0 1 0 0,0-1 0 0 0,-1 1-1 0 0,1 0 1 0 0,0 0 0 0 0,0 0-1 0 0,0 0 1 0 0,0-1 0 0 0,0 1-1 0 0,0 0 1 0 0,0 0 0 0 0,0 0-1 0 0,-1-1 1 0 0,1 1 0 0 0,0 0-1 0 0,0 0 1 0 0,0 0 0 0 0,0-1 0 0 0,0 1-1 0 0,0 0 1 0 0,0 0 0 0 0,0-1-1 0 0,0 1 1 0 0,0 0 0 0 0,0 0-1 0 0,0-1 1 0 0,8-18-483 0 0,23-29 1210 0 0,-22 34 368 0 0,-4 6 159 0 0,1-1 0 0 0,-2 0 1 0 0,1 0-1 0 0,-1 0 0 0 0,0-1 0 0 0,-1 0 1 0 0,3-15-1 0 0,-5 23-1165 0 0,0-1 1 0 0,0 0 0 0 0,1 0-1 0 0,-1 0 1 0 0,1 1-1 0 0,0-1 1 0 0,0 1 0 0 0,0-1-1 0 0,0 1 1 0 0,0 0-1 0 0,0 0 1 0 0,0 0 0 0 0,1 0-1 0 0,-1 0 1 0 0,1 0-1 0 0,0 0 1 0 0,-1 1 0 0 0,1 0-1 0 0,0-1 1 0 0,0 1-1 0 0,0 0 1 0 0,4 0-1 0 0,8-4 3 0 0,1 1-1 0 0,29-3 0 0 0,-14 6 99 0 0,0 1 1 0 0,-1 1-1 0 0,1 2 0 0 0,0 1 0 0 0,35 10 0 0 0,-26-6-139 0 0,1-1 0 0 0,46 1 0 0 0,-44-7 67 0 0,69-9 0 0 0,-95 5-261 0 0,0 0-1 0 0,0-1 0 0 0,-1 0 1 0 0,1-1-1 0 0,-1-1 1 0 0,30-16-1 0 0,-44 21-231 0 0,0 0 1 0 0,0 0 0 0 0,-1-1-1 0 0,1 1 1 0 0,0-1-1 0 0,-1 1 1 0 0,1-1-1 0 0,-1 0 1 0 0,1 1-1 0 0,-1-1 1 0 0,0 0-1 0 0,0 0 1 0 0,0 0-1 0 0,0 0 1 0 0,0 0-1 0 0,0 0 1 0 0,0 0-1 0 0,-1-1 1 0 0,1 1-1 0 0,-1 0 1 0 0,0 0-1 0 0,1 0 1 0 0,-1-1-1 0 0,0 1 1 0 0,0 0-1 0 0,-1 0 1 0 0,1-1-1 0 0,0 1 1 0 0,-1 0-1 0 0,1 0 1 0 0,-1 0-1 0 0,0 0 1 0 0,0 0-1 0 0,0-1 1 0 0,-1-1-1 0 0,-3-4-2640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1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689 339 2993 0 0,'-1'-5'93'0'0,"-1"0"1"0"0,0 1-1 0 0,0-1 1 0 0,0 0-1 0 0,-1 0 0 0 0,1 1 1 0 0,-1-1-1 0 0,0 1 1 0 0,0 0-1 0 0,-1 0 1 0 0,-6-6-1 0 0,1 3 1613 0 0,-2 0 1 0 0,1 0-1 0 0,-18-8 0 0 0,11 6 215 0 0,-65-40 3683 0 0,3-4-3866 0 0,26 16-1378 0 0,-64-34 0 0 0,109 67-274 0 0,0 1 0 0 0,1 0 0 0 0,-1 0 0 0 0,0 0 0 0 0,0 1 0 0 0,-1 0 1 0 0,1 0-1 0 0,0 1 0 0 0,-1 1 0 0 0,1-1 0 0 0,-1 1 0 0 0,1 0 0 0 0,-11 3 0 0 0,13-2-198 0 0,1 0 0 0 0,-1 1 0 0 0,1 0 0 0 0,0 1 0 0 0,-1-1 0 0 0,1 1 0 0 0,0 0 0 0 0,1 0 0 0 0,-1 0-1 0 0,0 1 1 0 0,1 0 0 0 0,0 0 0 0 0,0 0 0 0 0,0 0 0 0 0,1 1 0 0 0,-1-1 0 0 0,1 1 0 0 0,0 0 0 0 0,0 0 0 0 0,-3 8 0 0 0,1 1 26 0 0,0 1 1 0 0,1 0-1 0 0,0 0 1 0 0,1 0-1 0 0,1 1 1 0 0,0-1 0 0 0,2 1-1 0 0,1 28 1 0 0,4 12 169 0 0,14 57 1 0 0,-19-109-87 0 0,18 87-656 0 0,48 143 1 0 0,-45-180-3909 0 0,50 96 0 0 0,-66-142 3393 0 0,-3-7 780 0 0,-1 1 0 0 0,0 0 0 0 0,0-1 0 0 0,0 1 0 0 0,-1 0 0 0 0,1-1 0 0 0,0 1 0 0 0,-1 0 0 0 0,1 0-1 0 0,-1 0 1 0 0,1 2 0 0 0,-1-1-1554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2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1 160 24805 0 0,'112'14'-2124'0'0,"30"1"1900"0"0,1-20-380 0 0,8 1 15 0 0,-125 5 204 0 0,1 1-1 0 0,-1 1 1 0 0,42 11 0 0 0,-68-14 355 0 0,39 13-3023 0 0,-38-12 2795 0 0,0-1 0 0 0,0 1 1 0 0,1-1-1 0 0,-1 1 1 0 0,0-1-1 0 0,0 1 0 0 0,0 0 1 0 0,0 0-1 0 0,0 0 0 0 0,0-1 1 0 0,0 1-1 0 0,0 0 0 0 0,0 0 1 0 0,0 0-1 0 0,0 0 0 0 0,-1 0 1 0 0,1 1-1 0 0,0-1 1 0 0,-1 0-1 0 0,1 0 0 0 0,-1 0 1 0 0,1 1-1 0 0,-1-1 0 0 0,0 0 1 0 0,1 0-1 0 0,-1 3 0 0 0,0-4 190 0 0,0 1 0 0 0,0-1 0 0 0,0 0 0 0 0,0 0 0 0 0,0 1 0 0 0,0-1 0 0 0,0 0 0 0 0,0 1 0 0 0,0-1 0 0 0,0 0 0 0 0,0 0 0 0 0,-1 1 0 0 0,1-1 0 0 0,0 0 0 0 0,0 0 0 0 0,0 1 0 0 0,0-1 0 0 0,0 0 0 0 0,-1 0 0 0 0,1 0 0 0 0,0 1 0 0 0,0-1 0 0 0,0 0 0 0 0,-1 0 0 0 0,1 0 0 0 0,0 0 0 0 0,0 1 0 0 0,-1-1 0 0 0,1 0 0 0 0,0 0 0 0 0,0 0 0 0 0,-1 0 0 0 0,1 0-1 0 0,0 0 1 0 0,-1 0 0 0 0,1 0 0 0 0,0 0 0 0 0,0 0 0 0 0,-1 0 0 0 0,-11-7-1207 0 0,-6-16 24 0 0,14 13 1117 0 0,0 0 0 0 0,1 1 0 0 0,1-1 1 0 0,0-1-1 0 0,0 1 0 0 0,1 0 1 0 0,0 0-1 0 0,1 0 0 0 0,0-1 0 0 0,1 1 1 0 0,0 0-1 0 0,1 0 0 0 0,-1 0 1 0 0,2 0-1 0 0,0 0 0 0 0,0 0 0 0 0,1 0 1 0 0,5-11-1 0 0,-8 20 163 0 0,0 0 0 0 0,-1 0 0 0 0,1 0 0 0 0,0 0 0 0 0,-1 0 0 0 0,1 0 0 0 0,0 0 0 0 0,0 0-1 0 0,0 0 1 0 0,0 0 0 0 0,0 0 0 0 0,0 1 0 0 0,0-1 0 0 0,0 0 0 0 0,0 1 0 0 0,2-2 0 0 0,-2 2 80 0 0,-1 0 0 0 0,1 0 1 0 0,0 0-1 0 0,-1 0 0 0 0,1 0 1 0 0,-1 1-1 0 0,1-1 0 0 0,-1 0 1 0 0,1 0-1 0 0,-1 0 0 0 0,1 1 0 0 0,-1-1 1 0 0,1 0-1 0 0,-1 1 0 0 0,1-1 1 0 0,-1 0-1 0 0,1 1 0 0 0,-1-1 1 0 0,1 0-1 0 0,-1 1 0 0 0,0-1 0 0 0,1 1 1 0 0,-1-1-1 0 0,1 2 0 0 0,1 2 693 0 0,0 0 0 0 0,-1 0-1 0 0,1 0 1 0 0,-1 0 0 0 0,0 0 0 0 0,0 0-1 0 0,1 9 1 0 0,-1 19 1888 0 0,-1 1 0 0 0,-5 36-1 0 0,-1 35 250 0 0,7-60-2532 0 0,13 84 1 0 0,-11-112-535 0 0,1 1 1 0 0,0 0 0 0 0,2-1 0 0 0,0 0 0 0 0,0 0 0 0 0,2-1 0 0 0,0 0 0 0 0,10 15 0 0 0,-15-27-83 0 0,-1 1 0 0 0,1-1 0 0 0,0 0 0 0 0,0 0 1 0 0,0 0-1 0 0,1 0 0 0 0,-1 0 0 0 0,1-1 0 0 0,-1 1 0 0 0,1-1 0 0 0,0 0 1 0 0,0 0-1 0 0,0 0 0 0 0,0-1 0 0 0,8 2 0 0 0,-9-2 25 0 0,0-1 0 0 0,0 0 0 0 0,-1 0 0 0 0,1 0 0 0 0,0-1 0 0 0,0 1 0 0 0,-1-1 0 0 0,1 1 0 0 0,0-1 0 0 0,-1 0 0 0 0,1 0-1 0 0,0 0 1 0 0,-1 0 0 0 0,1-1 0 0 0,-1 1 0 0 0,0 0 0 0 0,1-1 0 0 0,-1 0 0 0 0,0 0 0 0 0,0 0 0 0 0,0 0 0 0 0,0 0 0 0 0,-1 0 0 0 0,1 0 0 0 0,2-4 0 0 0,4-8-276 0 0,0-1 1 0 0,-1 0-1 0 0,-1 0 1 0 0,0 0-1 0 0,-1-1 1 0 0,4-19-1 0 0,12-102 1414 0 0,-11 56 2608 0 0,-10 81-3477 0 0,0 0 0 0 0,0-1 0 0 0,0 1 0 0 0,0 0 0 0 0,0-1 0 0 0,0 1 0 0 0,0 0 1 0 0,0-1-1 0 0,0 1 0 0 0,0 0 0 0 0,0-1 0 0 0,0 1 0 0 0,0 0 0 0 0,0-1 0 0 0,0 1 0 0 0,0 0 1 0 0,0-1-1 0 0,0 1 0 0 0,0 0 0 0 0,1 0 0 0 0,-1-1 0 0 0,0 1 0 0 0,0 0 0 0 0,0-1 0 0 0,0 1 1 0 0,1 0-1 0 0,-1 0 0 0 0,0-1 0 0 0,0 1 0 0 0,1 0 0 0 0,-1 0 0 0 0,0 0 0 0 0,0-1 0 0 0,1 1 1 0 0,-1 0-1 0 0,0 0 0 0 0,1 0 0 0 0,-1 0 0 0 0,0 0 0 0 0,1 0 0 0 0,-1-1 0 0 0,0 1 0 0 0,1 0 1 0 0,8 16 1418 0 0,5 35-1111 0 0,-13-48-251 0 0,10 44 239 0 0,-3-8-347 0 0,2 0 0 0 0,2 0 0 0 0,2-1 1 0 0,23 47-1 0 0,-37-84-227 0 0,0 0-1 0 0,1 0 1 0 0,-1 0 0 0 0,0 0 0 0 0,1-1 0 0 0,-1 1 0 0 0,1 0 0 0 0,-1 0 0 0 0,1 0-1 0 0,0-1 1 0 0,-1 1 0 0 0,1 0 0 0 0,0-1 0 0 0,-1 1 0 0 0,1 0 0 0 0,0-1 0 0 0,0 1 0 0 0,-1-1-1 0 0,2 1 1 0 0,1-15-8095 0 0,-2-1 5766 0 0,4-1-1981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3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 23661 0 0,'-2'4'-439'0'0,"0"0"-1"0"0,-1 0 1 0 0,0-1-1 0 0,0 1 1 0 0,0 0-1 0 0,0-1 1 0 0,0 0-1 0 0,-1 0 1 0 0,0 0-1 0 0,1 0 1 0 0,-1 0-1 0 0,-8 3 1 0 0,-3 1 422 0 0,-1-1 1 0 0,-21 6-1 0 0,20-8 1122 0 0,2 2 1 0 0,-20 7-1 0 0,20-5-790 0 0,0 0-1 0 0,0 1 1 0 0,1 0 0 0 0,0 1 0 0 0,-19 17-1 0 0,30-23-447 0 0,0-1 0 0 0,0 1 0 0 0,0-1 0 0 0,0 1 0 0 0,1 0 0 0 0,-1 0 0 0 0,1 0 0 0 0,0 1 0 0 0,0-1-1 0 0,1 0 1 0 0,-1 1 0 0 0,1-1 0 0 0,0 1 0 0 0,0-1 0 0 0,0 1 0 0 0,1 0 0 0 0,0-1 0 0 0,0 1 0 0 0,0 0-1 0 0,0-1 1 0 0,1 1 0 0 0,0 0 0 0 0,0-1 0 0 0,2 9 0 0 0,0-6 181 0 0,1 0 1 0 0,0 0-1 0 0,0 0 0 0 0,0 0 1 0 0,1-1-1 0 0,-1 1 1 0 0,2-1-1 0 0,-1 0 0 0 0,1-1 1 0 0,8 8-1 0 0,25 26 979 0 0,-26-16 360 0 0,-16-20-261 0 0,-9-11-1561 0 0,6 2 287 0 0,0 0 0 0 0,1 0 1 0 0,-1 0-1 0 0,2 0 1 0 0,-1-1-1 0 0,1 0 0 0 0,0 0 1 0 0,0 0-1 0 0,1 0 0 0 0,0-1 1 0 0,0 1-1 0 0,1-1 1 0 0,0 0-1 0 0,0 0 0 0 0,1 0 1 0 0,0 0-1 0 0,0 0 0 0 0,1 0 1 0 0,0 0-1 0 0,0 0 1 0 0,1 0-1 0 0,3-15 0 0 0,31-150 1455 0 0,-35 172-1267 0 0,1 0 0 0 0,-1 0 0 0 0,1 0 0 0 0,0 0 0 0 0,-1 0 0 0 0,1 0 0 0 0,0 0 0 0 0,0 0 0 0 0,0 0 0 0 0,0 0 0 0 0,0 1 0 0 0,0-1 0 0 0,0 0 0 0 0,0 1 0 0 0,0-1 0 0 0,0 1 0 0 0,0-1 0 0 0,0 1 0 0 0,0-1 0 0 0,0 1 0 0 0,1 0 0 0 0,-1 0 0 0 0,0 0 0 0 0,0-1 0 0 0,0 1 0 0 0,1 0 0 0 0,-1 0 0 0 0,0 1 0 0 0,2-1 0 0 0,46 8-469 0 0,-29-4 710 0 0,-11-3-228 0 0,-1 1-1 0 0,0 0 1 0 0,1 1-1 0 0,-1 0 1 0 0,0 0-1 0 0,0 1 0 0 0,-1 0 1 0 0,1 1-1 0 0,-1-1 1 0 0,0 1-1 0 0,0 1 0 0 0,-1-1 1 0 0,1 1-1 0 0,-1 0 1 0 0,0 1-1 0 0,-1 0 1 0 0,0-1-1 0 0,0 2 0 0 0,5 8 1 0 0,1 4 22 0 0,-1 0 1 0 0,-2 0 0 0 0,0 1-1 0 0,0 0 1 0 0,-2 1-1 0 0,4 28 1 0 0,-3-11-9 0 0,-2 0-1 0 0,-1 1 1 0 0,-3 0 0 0 0,-1-1 0 0 0,-2 1-1 0 0,-7 42 1 0 0,9-82-187 0 0,-1 1 1 0 0,1-1 0 0 0,-1 1-1 0 0,1-1 1 0 0,-1 1-1 0 0,1-1 1 0 0,-1 0-1 0 0,1 1 1 0 0,-1-1 0 0 0,0 0-1 0 0,1 1 1 0 0,-1-1-1 0 0,1 0 1 0 0,-1 0-1 0 0,0 1 1 0 0,1-1 0 0 0,-1 0-1 0 0,0 0 1 0 0,1 0-1 0 0,-1 0 1 0 0,0 0-1 0 0,1 0 1 0 0,-1 0 0 0 0,0 0-1 0 0,1 0 1 0 0,-1-1-1 0 0,1 1 1 0 0,-1 0-1 0 0,0 0 1 0 0,1-1 0 0 0,-1 1-1 0 0,1 0 1 0 0,-1 0-1 0 0,0-1 1 0 0,1 1-1 0 0,-1-1 1 0 0,-32-15-8422 0 0,27 13 6228 0 0,-11-6-3769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4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32 16612 0 0,'-12'0'-2811'0'0,"11"0"2298"0"0,0 1 1 0 0,0-1-1 0 0,0 0 1 0 0,-1 0-1 0 0,1 0 1 0 0,0 0-1 0 0,0 0 1 0 0,0-1-1 0 0,0 1 1 0 0,0 0-1 0 0,0 0 1 0 0,0-1-1 0 0,0 1 1 0 0,0-1-1 0 0,0 1 1 0 0,0-1-1 0 0,0 1 1 0 0,0-1-1 0 0,0 0 0 0 0,-1 0 1 0 0,0-1 902 0 0,0 0 0 0 0,0 1 0 0 0,0 0 0 0 0,0-1 1 0 0,0 1-1 0 0,0 0 0 0 0,0 0 0 0 0,0 0 0 0 0,0 0 0 0 0,0 1 0 0 0,-1-1 0 0 0,1 1 1 0 0,0-1-1 0 0,-1 1 0 0 0,1 0 0 0 0,-3 0 0 0 0,-44 1 7388 0 0,35 1-6395 0 0,-11-1-938 0 0,-1 0-1 0 0,1-2 1 0 0,-1 0 0 0 0,-46-11 0 0 0,70 12-473 0 0,0 0-1 0 0,0-1 1 0 0,0 1-1 0 0,0 0 1 0 0,1 0-1 0 0,-1 0 1 0 0,0 0-1 0 0,0 0 1 0 0,0 1-1 0 0,0-1 1 0 0,0 0-1 0 0,1 1 1 0 0,-1 0-1 0 0,0-1 1 0 0,1 1-1 0 0,-1 0 1 0 0,0 0-1 0 0,1 0 1 0 0,-1 0-1 0 0,1 0 1 0 0,-3 2-1 0 0,1 0-9 0 0,0 0 0 0 0,0 1 0 0 0,1-1 0 0 0,-1 1 0 0 0,1 0 0 0 0,0 0-1 0 0,0 0 1 0 0,1 0 0 0 0,-3 4 0 0 0,1 2 34 0 0,1 0-1 0 0,0 0 0 0 0,0 0 1 0 0,1 1-1 0 0,0-1 1 0 0,0 0-1 0 0,2 15 1 0 0,1-15-50 0 0,0 0 0 0 0,1 0 0 0 0,0 0 0 0 0,1-1 0 0 0,0 1 1 0 0,0-1-1 0 0,1 0 0 0 0,0 0 0 0 0,0-1 0 0 0,1 1 0 0 0,1-1 0 0 0,-1-1 0 0 0,1 1 0 0 0,0-1 1 0 0,1 0-1 0 0,0-1 0 0 0,0 1 0 0 0,0-2 0 0 0,18 10 0 0 0,-9-7-111 0 0,-1 0-1 0 0,2-1 1 0 0,-1-1 0 0 0,1-1-1 0 0,0-1 1 0 0,0 0 0 0 0,0-1-1 0 0,0-1 1 0 0,1-1 0 0 0,23-1-1 0 0,-36 0-425 0 0,0-1 1 0 0,0 0-1 0 0,0 0 0 0 0,0 0 0 0 0,0-1 0 0 0,0 0 1 0 0,-1 0-1 0 0,1 0 0 0 0,0-1 0 0 0,-1 0 0 0 0,0 0 0 0 0,0 0 1 0 0,0-1-1 0 0,0 0 0 0 0,0 0 0 0 0,-1 0 0 0 0,1 0 0 0 0,-1-1 1 0 0,7-9-1 0 0,-7 8 290 0 0,-1-1 0 0 0,1 0 0 0 0,-1 0 0 0 0,0 0-1 0 0,-1 0 1 0 0,1 0 0 0 0,-2-1 0 0 0,1 1 0 0 0,1-13 0 0 0,0 1-1258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4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13331 0 0,'26'13'-1027'0'0,"6"-8"2542"0"0,-1-2 1 0 0,1-1 0 0 0,32-2-1 0 0,28 1-1464 0 0,-37 6-422 0 0,-41-4-393 0 0,1-1 0 0 0,0-1-1 0 0,0 0 1 0 0,0-1 0 0 0,0 0-1 0 0,21-4 1 0 0,-35 4 599 0 0,0 0 0 0 0,0-1 0 0 0,0 1 0 0 0,1 0 0 0 0,-1 0 0 0 0,0-1 0 0 0,0 1 0 0 0,0-1 0 0 0,0 1 0 0 0,0-1 0 0 0,0 1 0 0 0,0-1 0 0 0,0 0 0 0 0,-1 1 0 0 0,1-1 0 0 0,0 0 1 0 0,0 0-1 0 0,0 1 0 0 0,-1-1 0 0 0,1 0 0 0 0,0 0 0 0 0,-1 0 0 0 0,1 0 0 0 0,-1 0 0 0 0,1 0 0 0 0,-1 0 0 0 0,0 0 0 0 0,1 0 0 0 0,-1-1 0 0 0,0 1 0 0 0,0 0 0 0 0,1 0 0 0 0,-1 0 0 0 0,0-2 0 0 0,-1-2-446 0 0,0 1 1 0 0,-1-1-1 0 0,1 1 1 0 0,-1 0-1 0 0,0-1 0 0 0,-4-6 1 0 0,4 8 509 0 0,-8-20-1982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4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 3681 0 0,'-1'-1'551'0'0,"-1"-1"1"0"0,0 1 0 0 0,1 0 0 0 0,-1 0-1 0 0,0 1 1 0 0,0-1 0 0 0,0 0-1 0 0,0 1 1 0 0,1-1 0 0 0,-1 1-1 0 0,-4-1 1 0 0,6 1-330 0 0,-1 0-1 0 0,0 0 1 0 0,1 0-1 0 0,-1 1 1 0 0,0-1-1 0 0,1 0 1 0 0,-1 0-1 0 0,0 0 1 0 0,1 1-1 0 0,-1-1 1 0 0,1 0-1 0 0,-1 1 1 0 0,1-1-1 0 0,-1 1 1 0 0,0-1-1 0 0,1 1 1 0 0,0-1-1 0 0,-1 1 1 0 0,1-1-1 0 0,-1 1 1 0 0,1-1-1 0 0,-1 2 1 0 0,-1 3 219 0 0,0 0 1 0 0,1 0-1 0 0,0 1 0 0 0,0-1 0 0 0,0 0 1 0 0,1 11-1 0 0,0-15-475 0 0,-3 88 1289 0 0,10 99 0 0 0,22 87-2581 0 0,-27-258 671 0 0,7 42-1387 0 0,-8-55 1338 0 0,-1-1 0 0 0,1 1 0 0 0,1 0 0 0 0,-1 0-1 0 0,1-1 1 0 0,-1 1 0 0 0,1 0 0 0 0,0-1 0 0 0,0 0 0 0 0,0 1 0 0 0,4 2-1 0 0,-6-6 636 0 0,0 0 0 0 0,0 0 0 0 0,0 0 0 0 0,0 0 0 0 0,0 0 0 0 0,0-1-1 0 0,0 1 1 0 0,-1 0 0 0 0,1 0 0 0 0,0 0 0 0 0,0 0 0 0 0,0 0-1 0 0,0-1 1 0 0,0 1 0 0 0,0 0 0 0 0,0 0 0 0 0,1 0 0 0 0,-1 0 0 0 0,0 0-1 0 0,0-1 1 0 0,0 1 0 0 0,0 0 0 0 0,0 0 0 0 0,0 0 0 0 0,0 0-1 0 0,0 0 1 0 0,0 0 0 0 0,0 0 0 0 0,0-1 0 0 0,0 1 0 0 0,0 0 0 0 0,1 0-1 0 0,-1 0 1 0 0,0 0 0 0 0,0 0 0 0 0,0 0 0 0 0,0 0 0 0 0,0 0-1 0 0,0 0 1 0 0,1 0 0 0 0,-1-1 0 0 0,0 1 0 0 0,0 0 0 0 0,0 0 0 0 0,0 0-1 0 0,0 0 1 0 0,1 0 0 0 0,-1 0 0 0 0,0 0 0 0 0,0 0 0 0 0,0 0 0 0 0,0 0-1 0 0,0 0 1 0 0,1 0 0 0 0,-1 0 0 0 0,0 1 0 0 0,0-1 0 0 0,0 0-1 0 0,0 0 1 0 0,0 0 0 0 0,1 0 0 0 0,-1-4-877 0 0,3-5-1621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5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38 22773 0 0,'0'0'-135'0'0,"1"-1"1"0"0,-1 0-1 0 0,0 1 1 0 0,1-1-1 0 0,-1 0 1 0 0,1 1-1 0 0,-1-1 1 0 0,1 0-1 0 0,0 1 1 0 0,-1-1-1 0 0,1 1 0 0 0,-1-1 1 0 0,1 1-1 0 0,0-1 1 0 0,-1 1-1 0 0,1 0 1 0 0,0-1-1 0 0,0 1 1 0 0,-1 0-1 0 0,1 0 1 0 0,0-1-1 0 0,0 1 1 0 0,0 0-1 0 0,-1 0 1 0 0,1 0-1 0 0,1 0 1 0 0,8-4 1053 0 0,-10 3-851 0 0,0 0-1 0 0,0 1 0 0 0,-1-1 1 0 0,1 1-1 0 0,0-1 0 0 0,0 1 1 0 0,-1-1-1 0 0,1 1 0 0 0,-1-1 1 0 0,1 1-1 0 0,0-1 0 0 0,-1 1 1 0 0,1 0-1 0 0,-1-1 1 0 0,1 1-1 0 0,-1-1 0 0 0,1 1 1 0 0,-1 0-1 0 0,1 0 0 0 0,-1-1 1 0 0,1 1-1 0 0,-1 0 0 0 0,-1 0 1 0 0,-1-2-363 0 0,0 0 1 0 0,0 0 0 0 0,-1 1 0 0 0,1 0 0 0 0,-1 0-1 0 0,1 0 1 0 0,-1 0 0 0 0,1 0 0 0 0,-1 1-1 0 0,0-1 1 0 0,-6 1 0 0 0,9 0 208 0 0,0 0 0 0 0,1 0 0 0 0,-1 1 0 0 0,0-1-1 0 0,0 0 1 0 0,0 1 0 0 0,0-1 0 0 0,0 0 0 0 0,0 1 0 0 0,1-1 0 0 0,-1 1 0 0 0,0 0 0 0 0,0-1 0 0 0,1 1 0 0 0,-1-1-1 0 0,0 1 1 0 0,1 0 0 0 0,-1 0 0 0 0,0 1 0 0 0,0-1-93 0 0,0 1 1 0 0,1 0-1 0 0,-1 0 0 0 0,1 0 1 0 0,0-1-1 0 0,-1 1 1 0 0,1 0-1 0 0,0 0 0 0 0,0 0 1 0 0,0 0-1 0 0,0 0 0 0 0,0 0 1 0 0,1 2-1 0 0,2 10-386 0 0,1-1-1 0 0,0 0 1 0 0,0 0 0 0 0,13 24 0 0 0,32 48 1105 0 0,-1-3 1549 0 0,-31-43-1345 0 0,-1 0 0 0 0,-2 1 0 0 0,-2 1 0 0 0,-2 0 0 0 0,-2 1 1 0 0,-1-1-1 0 0,-2 2 0 0 0,-2-1 0 0 0,-2 0 0 0 0,-2 0 0 0 0,-9 68 1 0 0,5-94-929 0 0,1-23-2274 0 0,0-28-1893 0 0,6 8 576 0 0,8-45 0 0 0,27-75-673 0 0,-14 62 3106 0 0,-9 42-285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5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 6337 0 0,'6'-2'7225'0'0,"-6"11"-4439"0"0,-5 10-1502 0 0,-3 9-639 0 0,2 1 0 0 0,1-1 0 0 0,2 1 1 0 0,0 0-1 0 0,2 29 0 0 0,1-41-562 0 0,-2 6-104 0 0,2-1 1 0 0,1 1-1 0 0,1 0 1 0 0,1-1-1 0 0,8 30 1 0 0,-9-46-50 0 0,-1 0 1 0 0,2 0-1 0 0,-1 0 1 0 0,0 0-1 0 0,1-1 1 0 0,0 1 0 0 0,1-1-1 0 0,-1 0 1 0 0,1 0-1 0 0,0 0 1 0 0,0 0-1 0 0,0-1 1 0 0,1 1 0 0 0,0-1-1 0 0,0-1 1 0 0,0 1-1 0 0,0 0 1 0 0,0-1-1 0 0,1 0 1 0 0,0-1 0 0 0,-1 1-1 0 0,1-1 1 0 0,0 0-1 0 0,8 2 1 0 0,-10-4-136 0 0,-1 0-1 0 0,0 0 1 0 0,1 0-1 0 0,-1 0 1 0 0,0-1 0 0 0,0 1-1 0 0,1-1 1 0 0,-1 0 0 0 0,0 0-1 0 0,0 0 1 0 0,0 0 0 0 0,0-1-1 0 0,0 1 1 0 0,0-1 0 0 0,0 0-1 0 0,-1 1 1 0 0,1-1 0 0 0,0 0-1 0 0,-1-1 1 0 0,0 1 0 0 0,1 0-1 0 0,-1-1 1 0 0,0 0 0 0 0,0 1-1 0 0,0-1 1 0 0,-1 0 0 0 0,1 0-1 0 0,0-3 1 0 0,6-9-123 0 0,-2 0 0 0 0,0 0 1 0 0,0 0-1 0 0,3-21 0 0 0,-4 19 534 0 0,-2 0 0 0 0,0-1 0 0 0,-2 1-1 0 0,1 0 1 0 0,-2-1 0 0 0,0 1 0 0 0,-2-1-1 0 0,-4-25 1 0 0,5 35 101 0 0,-2 1 1 0 0,1-1-1 0 0,-1 0 0 0 0,0 1 0 0 0,0 0 0 0 0,-1 0 0 0 0,0 0 0 0 0,-1 0 0 0 0,1 0 1 0 0,-1 1-1 0 0,0 0 0 0 0,-1 0 0 0 0,0 0 0 0 0,0 1 0 0 0,0 0 0 0 0,0 0 1 0 0,-1 1-1 0 0,0-1 0 0 0,0 1 0 0 0,-12-5 0 0 0,15 7-253 0 0,1 1 0 0 0,-1-1 0 0 0,1 1 0 0 0,-1 0 0 0 0,0 0 0 0 0,1 0 0 0 0,-1 0 0 0 0,0 1 0 0 0,0-1 0 0 0,0 1 0 0 0,1 0 0 0 0,-1 0 0 0 0,0 1 1 0 0,0-1-1 0 0,0 1 0 0 0,1 0 0 0 0,-1 0 0 0 0,0 0 0 0 0,1 0 0 0 0,-1 0 0 0 0,1 1 0 0 0,-1 0 0 0 0,1 0 0 0 0,0 0 0 0 0,0 0 0 0 0,0 0 0 0 0,0 1 0 0 0,0-1 0 0 0,0 1 0 0 0,1 0 0 0 0,-1 0 0 0 0,1 0 0 0 0,0 0 0 0 0,0 0 0 0 0,0 0 0 0 0,0 1 0 0 0,-2 5 0 0 0,-2 6-249 0 0,1-1 1 0 0,1 1-1 0 0,0 0 0 0 0,1 0 0 0 0,1 0 1 0 0,0 0-1 0 0,1 0 0 0 0,1 19 0 0 0,1-22-348 0 0,-1 1-1 0 0,2-1 1 0 0,0 0-1 0 0,0 0 1 0 0,7 18-1 0 0,-9-28 383 0 0,1 0 1 0 0,-1 0-1 0 0,1 0 1 0 0,0-1-1 0 0,0 1 1 0 0,0 0-1 0 0,0-1 1 0 0,0 1-1 0 0,0-1 1 0 0,0 1-1 0 0,0-1 0 0 0,0 1 1 0 0,1-1-1 0 0,-1 0 1 0 0,1 1-1 0 0,-1-1 1 0 0,1 0-1 0 0,-1 0 1 0 0,1 0-1 0 0,0-1 1 0 0,-1 1-1 0 0,1 0 0 0 0,0 0 1 0 0,0-1-1 0 0,0 1 1 0 0,0-1-1 0 0,-1 0 1 0 0,1 0-1 0 0,0 1 1 0 0,0-1-1 0 0,0 0 0 0 0,0-1 1 0 0,0 1-1 0 0,0 0 1 0 0,-1 0-1 0 0,1-1 1 0 0,0 1-1 0 0,0-1 1 0 0,0 0-1 0 0,-1 1 1 0 0,1-1-1 0 0,0 0 0 0 0,-1 0 1 0 0,1 0-1 0 0,1-2 1 0 0,10-7-531 0 0,0 0 0 0 0,-1-1 0 0 0,-1 0 0 0 0,0-1 0 0 0,-1 0 0 0 0,0-1 1 0 0,16-27-1 0 0,7-7-245 0 0,-24 35 835 0 0,8-13 107 0 0,2 0 0 0 0,1 2 1 0 0,1 0-1 0 0,0 2 0 0 0,35-28 0 0 0,-55 48 177 0 0,1 0-1 0 0,-1 0 1 0 0,0 1-1 0 0,0-1 1 0 0,1 0-1 0 0,-1 0 1 0 0,0 1-1 0 0,1-1 1 0 0,-1 1-1 0 0,0-1 1 0 0,1 1 0 0 0,-1-1-1 0 0,1 1 1 0 0,-1 0-1 0 0,1 0 1 0 0,-1 0-1 0 0,1 0 1 0 0,-1 0-1 0 0,1 0 1 0 0,-1 0-1 0 0,1 0 1 0 0,-1 1-1 0 0,1-1 1 0 0,-1 0 0 0 0,3 2-1 0 0,-2-1 137 0 0,-1 1 0 0 0,1 0 0 0 0,-1-1 0 0 0,1 1 0 0 0,-1 0 1 0 0,0 0-1 0 0,0 0 0 0 0,0 0 0 0 0,0 0 0 0 0,0 0 0 0 0,0 0 0 0 0,0 0 0 0 0,-1 0 0 0 0,1 0 0 0 0,0 3 0 0 0,1 11 1136 0 0,0 0-1 0 0,-2-1 0 0 0,-1 27 1 0 0,1-40-1457 0 0,-19 190 3554 0 0,9-130-3449 0 0,-2-1 0 0 0,-35 98 0 0 0,45-154-1508 0 0,0-7 219 0 0,2-14-586 0 0,3-22 226 0 0,0 19 1357 0 0,1 1-1 0 0,1 0 0 0 0,0 0 1 0 0,2 0-1 0 0,11-23 1 0 0,-14 33 253 0 0,0 0 0 0 0,1 1-1 0 0,0-1 1 0 0,0 1 0 0 0,0 0 0 0 0,1 1-1 0 0,0-1 1 0 0,1 1 0 0 0,0 0 0 0 0,0 1 0 0 0,0-1-1 0 0,0 2 1 0 0,12-7 0 0 0,-16 9-13 0 0,1 1-1 0 0,-1 0 1 0 0,1 0-1 0 0,0 0 1 0 0,-1 0 0 0 0,1 0-1 0 0,0 1 1 0 0,-1 0 0 0 0,1 0-1 0 0,0 0 1 0 0,-1 0 0 0 0,1 0-1 0 0,0 1 1 0 0,-1-1-1 0 0,1 1 1 0 0,0 0 0 0 0,5 3-1 0 0,-4-2 21 0 0,0 1 0 0 0,0 0-1 0 0,0 1 1 0 0,0-1 0 0 0,-1 1-1 0 0,0 0 1 0 0,1 0 0 0 0,-2 0-1 0 0,1 1 1 0 0,5 7 0 0 0,-3-3 66 0 0,-1 0 0 0 0,0 1 1 0 0,0-1-1 0 0,-1 1 0 0 0,0 1 1 0 0,-1-1-1 0 0,0 0 0 0 0,-1 1 1 0 0,0-1-1 0 0,0 1 0 0 0,0 19 1 0 0,-3-24-215 0 0,0 1-1 0 0,0-1 1 0 0,-1 0 0 0 0,0 0 0 0 0,0 0 0 0 0,-3 6 0 0 0,-6 19-3999 0 0,21-65-8975 0 0,1 17 11204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6:4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42 19780 0 0,'18'22'3289'0'0,"-17"-20"-3246"0"0,0 0 1 0 0,1 0 0 0 0,-1 0 0 0 0,1 0 0 0 0,0 0 0 0 0,-1 0 0 0 0,1 0 0 0 0,0 0 0 0 0,3 2 0 0 0,-34-41-8834 0 0,13 17 4105 0 0,-3-8-1867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24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995 64 16452 0 0,'-9'-5'156'0'0,"0"0"1"0"0,0 1 0 0 0,-1 0 0 0 0,1 1-1 0 0,-1 0 1 0 0,0 0 0 0 0,0 1 0 0 0,0 1-1 0 0,0-1 1 0 0,0 2 0 0 0,0-1 0 0 0,0 1-1 0 0,0 1 1 0 0,0 0 0 0 0,0 1 0 0 0,0-1 0 0 0,0 2-1 0 0,0-1 1 0 0,-17 9 0 0 0,-14 7-185 0 0,2 2 1 0 0,0 1 0 0 0,1 2-1 0 0,1 2 1 0 0,1 2-1 0 0,2 1 1 0 0,0 1-1 0 0,2 2 1 0 0,2 2 0 0 0,1 0-1 0 0,1 2 1 0 0,2 1-1 0 0,-39 70 1 0 0,56-86 0 0 0,1-1 1 0 0,0 2-1 0 0,2-1 0 0 0,0 1 1 0 0,1-1-1 0 0,2 2 1 0 0,0-1-1 0 0,1 0 0 0 0,0 0 1 0 0,2 1-1 0 0,1-1 1 0 0,1 1-1 0 0,0-1 1 0 0,10 33-1 0 0,-4-26 17 0 0,1-1-1 0 0,2 0 1 0 0,0-1-1 0 0,2 0 1 0 0,1-1-1 0 0,1 0 1 0 0,1-1 0 0 0,1-1-1 0 0,1-1 1 0 0,30 29-1 0 0,-8-14 0 0 0,2-2-1 0 0,1-2 1 0 0,1-2 0 0 0,2-2-1 0 0,1-2 1 0 0,2-2-1 0 0,59 22 1 0 0,-34-20-6 0 0,1-4 1 0 0,2-2-1 0 0,0-5 0 0 0,103 11 1 0 0,-139-23 38 0 0,85 8 158 0 0,174-3-1 0 0,-280-10-8 0 0,0-1-1 0 0,-1-1 1 0 0,1-1-1 0 0,0 0 1 0 0,-1-1-1 0 0,0-2 1 0 0,0 0-1 0 0,26-14 1 0 0,-31 13-10 0 0,-1 0 1 0 0,0-2-1 0 0,0 1 0 0 0,-1-2 1 0 0,-1 1-1 0 0,1-2 1 0 0,-2 1-1 0 0,1-2 0 0 0,-2 1 1 0 0,0-1-1 0 0,9-17 0 0 0,-5 3-38 0 0,-1 0-1 0 0,-1-1 1 0 0,-1-1-1 0 0,-2 0 1 0 0,0 0-1 0 0,-2 0 1 0 0,-2-1-1 0 0,0 0 1 0 0,-2 0-1 0 0,-2 0 0 0 0,0 0 1 0 0,-2 0-1 0 0,-1 0 1 0 0,-2 1-1 0 0,-10-37 1 0 0,3 24 54 0 0,-1 1 0 0 0,-3 1 0 0 0,-1 0 0 0 0,-2 1 0 0 0,-2 0 0 0 0,-1 2 0 0 0,-2 1 0 0 0,-1 0 0 0 0,-59-60 1 0 0,31 45-9 0 0,-3 2 0 0 0,-2 3 0 0 0,-1 2 0 0 0,-3 3 0 0 0,-127-63 0 0 0,154 89-455 0 0,-1 0 0 0 0,-1 3-1 0 0,-1 1 1 0 0,1 1 0 0 0,-1 3-1 0 0,-1 1 1 0 0,0 1-1 0 0,1 3 1 0 0,-1 1 0 0 0,0 1-1 0 0,0 3 1 0 0,0 1 0 0 0,1 2-1 0 0,0 1 1 0 0,0 2-1 0 0,1 2 1 0 0,0 1 0 0 0,-55 28-1 0 0,24-6-1544 0 0,3 3 0 0 0,1 3 0 0 0,2 2-1 0 0,2 3 1 0 0,2 3 0 0 0,2 3 0 0 0,2 1 0 0 0,-77 99-1 0 0,66-57-1558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9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7282 0 0,'18'54'6236'0'0,"-11"-42"-5886"0"0,0-1 0 0 0,1-1 0 0 0,0 1 0 0 0,0-1 1 0 0,1-1-1 0 0,1 0 0 0 0,0 0 0 0 0,0-1 1 0 0,12 8-1 0 0,17 8-468 0 0,54 25-1 0 0,-53-30 243 0 0,42 28-1 0 0,-53-29 155 0 0,-20-13-68 0 0,0 0 0 0 0,0 0 0 0 0,-1 1 1 0 0,0 0-1 0 0,0 0 0 0 0,-1 1 0 0 0,0 0 0 0 0,0 0 0 0 0,8 10 0 0 0,-15-14-163 0 0,1-1 0 0 0,0 1 0 0 0,-1-1 0 0 0,1 1 0 0 0,-1 0 0 0 0,0-1 0 0 0,0 1-1 0 0,0 0 1 0 0,0-1 0 0 0,0 1 0 0 0,0-1 0 0 0,-1 1 0 0 0,0 0 0 0 0,1-1-1 0 0,-1 1 1 0 0,0-1 0 0 0,0 1 0 0 0,0-1 0 0 0,-1 0 0 0 0,1 1 0 0 0,0-1-1 0 0,-1 0 1 0 0,0 0 0 0 0,1 0 0 0 0,-1 0 0 0 0,-4 3 0 0 0,-5 6 76 0 0,-1 0-1 0 0,0-1 1 0 0,-14 8 0 0 0,26-17-114 0 0,-45 28 463 0 0,27-18-520 0 0,0 1 0 0 0,1 0 0 0 0,0 1 0 0 0,0 1 0 0 0,2 0 0 0 0,0 2 0 0 0,-15 17 0 0 0,28-26-1333 0 0,8-8-842 0 0,8-8-2004 0 0,-3-5-48 0 0,5-4-1601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29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0 744 0 0,'9'14'471'0'0,"-9"-13"-317"0"0,0 0 1 0 0,1 0 0 0 0,-1-1-1 0 0,0 1 1 0 0,1 0 0 0 0,-1 0-1 0 0,1-1 1 0 0,-1 1 0 0 0,1 0-1 0 0,-1-1 1 0 0,1 1 0 0 0,-1 0-1 0 0,1-1 1 0 0,0 1 0 0 0,-1-1-1 0 0,1 1 1 0 0,0-1 0 0 0,0 1-1 0 0,-1-1 1 0 0,1 1 0 0 0,0-1-1 0 0,0 0 1 0 0,0 0 0 0 0,-1 1-1 0 0,1-1 1 0 0,0 0 0 0 0,0 0-1 0 0,0 0 1 0 0,0 0 0 0 0,0 0-1 0 0,0 0 1 0 0,16 28 4602 0 0,-11-23-4473 0 0,0-1 0 0 0,1 0 1 0 0,-1 0-1 0 0,1-1 0 0 0,0 0 0 0 0,0 0 0 0 0,0 0 1 0 0,0-1-1 0 0,15 2 0 0 0,73 7 1318 0 0,-68-9-1041 0 0,1064 54 5284 0 0,-1075-56-5768 0 0,1035-3 3941 0 0,-746 0-3682 0 0,-102 6-247 0 0,-154-2-143 0 0,1-2 0 0 0,-1-3 0 0 0,0-2 0 0 0,66-16 1 0 0,-106 21-1415 0 0,-25 11-11365 0 0,2-3 5753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31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87 1672 0 0,'-8'-9'1858'0'0,"-18"-23"2135"0"0,25 30-3670 0 0,0 0-1 0 0,-1 0 1 0 0,1 1 0 0 0,0-1 0 0 0,0-1 0 0 0,0 1 0 0 0,1 0 0 0 0,-1 0 0 0 0,0 0 0 0 0,1 0 0 0 0,-1-1 0 0 0,1 1 0 0 0,0-4 0 0 0,0 6-244 0 0,0-1 1 0 0,1 0-1 0 0,-1 0 0 0 0,1 1 0 0 0,-1-1 1 0 0,1 0-1 0 0,-1 0 0 0 0,1 1 1 0 0,-1-1-1 0 0,1 1 0 0 0,0-1 0 0 0,-1 1 1 0 0,1-1-1 0 0,0 1 0 0 0,0-1 1 0 0,-1 1-1 0 0,1-1 0 0 0,0 1 1 0 0,0 0-1 0 0,0-1 0 0 0,-1 1 0 0 0,1 0 1 0 0,0 0-1 0 0,0 0 0 0 0,0 0 1 0 0,0 0-1 0 0,0 0 0 0 0,-1 0 1 0 0,1 0-1 0 0,0 0 0 0 0,0 0 0 0 0,0 0 1 0 0,0 0-1 0 0,0 1 0 0 0,1-1 1 0 0,31 10 770 0 0,5 6-410 0 0,1-2 1 0 0,0-2-1 0 0,1-2 0 0 0,1-1 1 0 0,43 3-1 0 0,209 3 2282 0 0,24 2-2100 0 0,267 39-51 0 0,160 23 1277 0 0,-342-26-1203 0 0,306 50-332 0 0,-430-71 15 0 0,-203-25-563 0 0,-54-2-1790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3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550 150 8066 0 0,'-8'-15'1800'0'0,"-2"1"0"0"0,0 0 1 0 0,-22-25-1 0 0,26 33-1428 0 0,-1 1 0 0 0,1 0 1 0 0,-1 0-1 0 0,-1 0 0 0 0,1 1 0 0 0,0 0 1 0 0,-1 0-1 0 0,0 1 0 0 0,0 0 0 0 0,-9-2 0 0 0,-2 0-312 0 0,1 0-1 0 0,-1 2 1 0 0,0 0-1 0 0,-38 1 0 0 0,48 2-95 0 0,-1 1-1 0 0,1 1 1 0 0,-1-1-1 0 0,1 1 0 0 0,0 1 1 0 0,-1 0-1 0 0,1 0 0 0 0,1 1 1 0 0,-1 0-1 0 0,0 1 0 0 0,-13 10 1 0 0,5-4 14 0 0,1 2 1 0 0,1-1 0 0 0,0 2-1 0 0,1 0 1 0 0,0 1-1 0 0,-12 19 1 0 0,22-28 37 0 0,0 0 0 0 0,1 0 0 0 0,0 0 0 0 0,0 0-1 0 0,0 1 1 0 0,1 0 0 0 0,0-1 0 0 0,1 1 0 0 0,-1 0 0 0 0,1 0 0 0 0,1 0 0 0 0,-1 0 0 0 0,1 0 0 0 0,0 0-1 0 0,1-1 1 0 0,-1 1 0 0 0,2 0 0 0 0,-1 0 0 0 0,1 0 0 0 0,0-1 0 0 0,3 10 0 0 0,4 0 6 0 0,1-1 0 0 0,0 0 0 0 0,1 0 0 0 0,0-1 0 0 0,1-1 0 0 0,1 0 0 0 0,27 22 0 0 0,-2-1-111 0 0,-23-20-1421 0 0,33 22 0 0 0,-3-6-7502 0 0,-43-29 8447 0 0,5 3-3863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33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580 1 9690 0 0,'-8'0'-145'0'0,"-1"0"1"0"0,1 1-1 0 0,-1-1 1 0 0,1 2-1 0 0,-1-1 0 0 0,1 1 1 0 0,-12 5-1 0 0,-29 5 1125 0 0,-45 2 2089 0 0,48-6-2769 0 0,1 3 1 0 0,-79 28 0 0 0,116-35-304 0 0,-1 1 0 0 0,1 0 0 0 0,0 0-1 0 0,0 1 1 0 0,0 0 0 0 0,1 0 0 0 0,0 1-1 0 0,1-1 1 0 0,-1 2 0 0 0,1-1 0 0 0,0 1 0 0 0,1 0-1 0 0,-9 16 1 0 0,8-12 6 0 0,1 0 1 0 0,0 0-1 0 0,1 1 0 0 0,0-1 0 0 0,1 1 0 0 0,0 0 0 0 0,1 0 1 0 0,0 0-1 0 0,1 23 0 0 0,1-33 71 0 0,0 0 1 0 0,0-1-1 0 0,1 1 1 0 0,-1 0 0 0 0,1 0-1 0 0,-1 0 1 0 0,1 0-1 0 0,0-1 1 0 0,0 1-1 0 0,1 0 1 0 0,-1-1-1 0 0,0 1 1 0 0,1-1-1 0 0,0 1 1 0 0,-1-1 0 0 0,1 0-1 0 0,0 1 1 0 0,0-1-1 0 0,0 0 1 0 0,4 2-1 0 0,-2-2 6 0 0,0 0 0 0 0,0 0-1 0 0,0 0 1 0 0,1 0 0 0 0,-1-1-1 0 0,0 0 1 0 0,1 0 0 0 0,-1 0 0 0 0,1-1-1 0 0,-1 1 1 0 0,10-1 0 0 0,-1-1 9 0 0,0-1 1 0 0,0 0-1 0 0,-1-1 1 0 0,1 0-1 0 0,0 0 1 0 0,-1-2-1 0 0,0 0 1 0 0,14-7-1 0 0,-13 4-63 0 0,0-1-1 0 0,-1-1 0 0 0,0 0 1 0 0,-1 0-1 0 0,0-1 1 0 0,-1 0-1 0 0,0-1 1 0 0,-1 0-1 0 0,14-25 0 0 0,-17 27 161 0 0,0-1 0 0 0,-1 0-1 0 0,-1 1 1 0 0,0-2-1 0 0,0 1 1 0 0,-1 0 0 0 0,0-1-1 0 0,-1 1 1 0 0,-1-1-1 0 0,0 0 1 0 0,0 0 0 0 0,-1 1-1 0 0,-2-16 1 0 0,-2 15 653 0 0,1 16-1001 0 0,1 23-634 0 0,9 2 683 0 0,0 0 0 0 0,2-1 1 0 0,1 0-1 0 0,1 0 0 0 0,19 34 0 0 0,-14-32-1160 0 0,-2 0-1 0 0,-2 1 1 0 0,17 60 0 0 0,-29-88 840 0 0,3 9-1643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34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3 14403 0 0,'-1'-1'40'0'0,"0"1"-1"0"0,1 0 1 0 0,-1-1 0 0 0,0 1-1 0 0,0 0 1 0 0,0 0 0 0 0,0 0-1 0 0,1 0 1 0 0,-1 0 0 0 0,0 0-1 0 0,0 0 1 0 0,0 0 0 0 0,0 0-1 0 0,0 0 1 0 0,0 0 0 0 0,1 1-1 0 0,-1-1 1 0 0,0 0 0 0 0,0 1-1 0 0,0-1 1 0 0,1 0 0 0 0,-1 1-1 0 0,0-1 1 0 0,0 1 0 0 0,1-1-1 0 0,-1 1 1 0 0,0 0 0 0 0,1-1-1 0 0,-1 2 1 0 0,-1 0 20 0 0,1 1 1 0 0,0-1-1 0 0,-1 1 0 0 0,2-1 1 0 0,-1 1-1 0 0,0 0 0 0 0,0-1 1 0 0,1 1-1 0 0,-1 5 0 0 0,0 7 20 0 0,1 1 0 0 0,3 24 0 0 0,-2-36-80 0 0,2 26 3 0 0,3 14 29 0 0,-2 1 0 0 0,-2 0 0 0 0,-2 0 0 0 0,-9 69 1 0 0,6-93-410 0 0,-15 111 1002 0 0,17-115-2324 0 0,1 0 0 0 0,1 1-1 0 0,3 17 1 0 0,-1-26-1445 0 0,5 0-1354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34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0 15275 0 0,'-6'10'185'0'0,"1"0"-1"0"0,0 1 0 0 0,1-1 0 0 0,0 1 1 0 0,1 0-1 0 0,0 0 0 0 0,-3 19 0 0 0,3-11-51 0 0,-52 182 52 0 0,42-155 52 0 0,-12 37 450 0 0,-42 157-253 0 0,64-226-191 0 0,4-5-3368 0 0,11-18-5717 0 0,-2-1 4574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35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671 1 23197 0 0,'-14'6'-365'0'0,"-1"0"-1"0"0,1 2 1 0 0,1-1 0 0 0,0 2-1 0 0,0 0 1 0 0,0 0 0 0 0,1 1 0 0 0,-19 20-1 0 0,-27 22 43 0 0,-98 55 1108 0 0,98-71-1073 0 0,1 4 1 0 0,-90 82-1 0 0,120-101-3638 0 0,-1 2-5745 0 0,27-17 5880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35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15203 0 0,'5'31'8005'0'0,"14"16"-8347"0"0,-8-19 666 0 0,61 188-226 0 0,2 5-1481 0 0,-15-80-8111 0 0,-48-117 5185 0 0,2-2-1184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36:19.663"/>
    </inkml:context>
    <inkml:brush xml:id="br0">
      <inkml:brushProperty name="width" value="0.35278" units="cm"/>
      <inkml:brushProperty name="height" value="0.70556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0,'217'0'296,"17"0"-296,-5 0 16,-12 0 0,17 0-1,-5 0 79,222 0-94,229 0 16,-234 0-16,-212 0 15,-18 0 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36:41.611"/>
    </inkml:context>
    <inkml:brush xml:id="br0">
      <inkml:brushProperty name="width" value="0.35278" units="cm"/>
      <inkml:brushProperty name="height" value="0.70556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0,'217'0'296,"17"0"-296,-5 0 16,-12 0 0,17 0-1,-5 0 79,222 0-94,229 0 16,-234 0-16,-212 0 15,-18 0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9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12043 0 0,'-3'2'353'0'0,"-1"-1"0"0"0,1 1 1 0 0,0 0-1 0 0,0 0 1 0 0,0 0-1 0 0,0 0 0 0 0,0 1 1 0 0,1-1-1 0 0,-1 1 1 0 0,1 0-1 0 0,-1-1 0 0 0,1 1 1 0 0,0 0-1 0 0,-3 7 1 0 0,7-10-229 0 0,0 1 1 0 0,1-1 0 0 0,-1 0 0 0 0,0 0-1 0 0,1 0 1 0 0,-1 0 0 0 0,1 0-1 0 0,-1 0 1 0 0,0-1 0 0 0,1 1-1 0 0,-1-1 1 0 0,4-1 0 0 0,3 0 24 0 0,2 1-164 0 0,0 1 0 0 0,-1 1 0 0 0,1 0 0 0 0,-1 0-1 0 0,1 1 1 0 0,-1 0 0 0 0,0 1 0 0 0,1 0 0 0 0,13 7 0 0 0,10 5-1635 0 0,42 27 0 0 0,-43-19-1095 0 0,-20-14-5208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36:50.797"/>
    </inkml:context>
    <inkml:brush xml:id="br0">
      <inkml:brushProperty name="width" value="0.35278" units="cm"/>
      <inkml:brushProperty name="height" value="0.70556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0,'185'0'296,"14"0"-296,-3 0 16,-11 0 0,14 0-1,-3 0 79,188 0-94,196 0 16,-199 0-16,-182 0 15,-14 0 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36:54.852"/>
    </inkml:context>
    <inkml:brush xml:id="br0">
      <inkml:brushProperty name="width" value="0.35278" units="cm"/>
      <inkml:brushProperty name="height" value="0.70556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0,'70'0'296,"6"0"-296,-2 0 16,-4 0 0,6 0-1,-2 0 79,72 0-94,74 0 16,-76 0-16,-68 0 15,-6 0 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1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1 886 12483 0 0,'29'-48'2011'0'0,"-21"37"-1839"0"0,-1 0-1 0 0,0 0 1 0 0,9-24 0 0 0,-8 9-23 0 0,-2-1 0 0 0,-1 0 1 0 0,-1-1-1 0 0,-2 1 1 0 0,-1-43-1 0 0,2-12-100 0 0,1 24-21 0 0,3 0 1 0 0,14-57-1 0 0,-15 92 32 0 0,1 0 0 0 0,0 1 0 0 0,2 0 0 0 0,0 1-1 0 0,2-1 1 0 0,0 2 0 0 0,27-37 0 0 0,-36 53-62 0 0,1 1-1 0 0,0-1 0 0 0,0 1 0 0 0,1 0 1 0 0,-1 0-1 0 0,0 0 0 0 0,1 0 1 0 0,0 1-1 0 0,0-1 0 0 0,0 1 1 0 0,0 0-1 0 0,0 0 0 0 0,8-2 1 0 0,-9 4-16 0 0,0 0 1 0 0,-1 0-1 0 0,1 0 0 0 0,0 0 1 0 0,-1 0-1 0 0,1 1 1 0 0,0-1-1 0 0,-1 1 1 0 0,1 0-1 0 0,-1 0 1 0 0,1 0-1 0 0,-1 0 1 0 0,0 0-1 0 0,1 0 1 0 0,-1 1-1 0 0,0-1 0 0 0,0 1 1 0 0,0-1-1 0 0,0 1 1 0 0,0 0-1 0 0,0 0 1 0 0,0 0-1 0 0,-1 0 1 0 0,3 4-1 0 0,9 14-8 0 0,-1 0-1 0 0,0 0 1 0 0,-2 1-1 0 0,-1 1 0 0 0,0 0 1 0 0,-2 0-1 0 0,0 0 1 0 0,3 26-1 0 0,18 187 349 0 0,-28-227-301 0 0,6 69 33 0 0,8 203-207 0 0,-14-279 14 0 0,0-1-1 0 0,0 1 0 0 0,1-1 1 0 0,-1 1-1 0 0,0-1 0 0 0,0 1 0 0 0,0-1 1 0 0,0 1-1 0 0,0-1 0 0 0,0 1 1 0 0,-1-1-1 0 0,1 1 0 0 0,0-1 1 0 0,0 1-1 0 0,0-1 0 0 0,0 1 0 0 0,-1-1 1 0 0,1 1-1 0 0,0-1 0 0 0,0 1 1 0 0,-1-1-1 0 0,1 0 0 0 0,0 1 0 0 0,-1-1 1 0 0,1 0-1 0 0,-1 1 0 0 0,-9-12-5328 0 0,2-4 978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1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44 149 13771 0 0,'-21'10'2239'0'0,"-2"0"910"0"0,43-23-2264 0 0,-2 2-919 0 0,1 2 0 0 0,0 0-1 0 0,1 1 1 0 0,0 1 0 0 0,33-7-1 0 0,-3 5 15 0 0,59-4 0 0 0,-75 10 107 0 0,-6 1-1018 0 0,47-8 0 0 0,-64 7-103 0 0,0-1 1 0 0,0 1 0 0 0,0-2-1 0 0,11-5 1 0 0,-3-1-855 0 0,-12 6 691 0 0,0 1 1 0 0,0 0-1 0 0,1 1 1 0 0,12-5-1 0 0,-11 8-1980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1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12259 0 0,'0'0'75'0'0,"1"0"1"0"0,-1 1 0 0 0,1-1 0 0 0,0 0 0 0 0,-1 1 0 0 0,1-1-1 0 0,-1 1 1 0 0,1-1 0 0 0,-1 1 0 0 0,1-1 0 0 0,-1 1-1 0 0,0-1 1 0 0,1 1 0 0 0,-1-1 0 0 0,1 1 0 0 0,-1 0-1 0 0,0-1 1 0 0,0 1 0 0 0,1 0 0 0 0,-1-1 0 0 0,0 1 0 0 0,0 0-1 0 0,0-1 1 0 0,0 1 0 0 0,0 0 0 0 0,0-1 0 0 0,0 1-1 0 0,0 0 1 0 0,0-1 0 0 0,0 1 0 0 0,0 0 0 0 0,0-1 0 0 0,0 1-1 0 0,-1 0 1 0 0,1-1 0 0 0,0 1 0 0 0,-1 1 0 0 0,-8 33 122 0 0,7-30 231 0 0,-22 48 5571 0 0,18-41-5899 0 0,1-1-1 0 0,-1 1 0 0 0,-3 16 1 0 0,3 4-320 0 0,2 0-1 0 0,1 0 1 0 0,2 1 0 0 0,1-1 0 0 0,1 1 0 0 0,2-1 0 0 0,1 0-1 0 0,10 36 1 0 0,-13-62 266 0 0,1 0 0 0 0,0 0 0 0 0,0-1 0 0 0,1 1 0 0 0,-1-1-1 0 0,1 0 1 0 0,0 1 0 0 0,1-1 0 0 0,-1-1 0 0 0,1 1 0 0 0,0 0-1 0 0,0-1 1 0 0,5 4 0 0 0,-1-1-3 0 0,0-2 0 0 0,1 1 0 0 0,0-1-1 0 0,0 0 1 0 0,0-1 0 0 0,0 0 0 0 0,12 3 0 0 0,4 0-37 0 0,0-2 1 0 0,0 0 0 0 0,0-2 0 0 0,1-1 0 0 0,33-2 0 0 0,-40-1 98 0 0,-1-1 0 0 0,1-1 0 0 0,35-10-1 0 0,-9-1-4704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2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25 17972 0 0,'0'0'38'0'0,"0"0"0"0"0,0 0 0 0 0,0 0 0 0 0,-1 0 0 0 0,1 0 1 0 0,0 0-1 0 0,0 0 0 0 0,0 0 0 0 0,0 0 0 0 0,0 0 0 0 0,0 0 0 0 0,0-1 0 0 0,0 1 0 0 0,-1 0 1 0 0,1 0-1 0 0,0 0 0 0 0,0 0 0 0 0,0 0 0 0 0,0 0 0 0 0,0 0 0 0 0,0 0 0 0 0,-1 0 0 0 0,1 0 1 0 0,0 0-1 0 0,0 0 0 0 0,0 0 0 0 0,0 0 0 0 0,0 0 0 0 0,0 0 0 0 0,-1 0 0 0 0,1 1 0 0 0,0-1 1 0 0,0 0-1 0 0,0 0 0 0 0,0 0 0 0 0,0 0 0 0 0,0 0 0 0 0,0 0 0 0 0,-1 0 0 0 0,1 0 1 0 0,0 0-1 0 0,0 0 0 0 0,0 0 0 0 0,0 1 0 0 0,0-1 0 0 0,0 0 0 0 0,0 0 0 0 0,0 0 0 0 0,0 0 1 0 0,0 0-1 0 0,0 0 0 0 0,0 1 0 0 0,0-1 0 0 0,0 0 0 0 0,0 0 0 0 0,0 0 0 0 0,0 0 0 0 0,0 0 1 0 0,0 0-1 0 0,0 1 0 0 0,0-1 0 0 0,0 0 0 0 0,0 0-38 0 0,0 1 0 0 0,0-1 0 0 0,0 0-1 0 0,0 1 1 0 0,0-1 0 0 0,0 1 0 0 0,0-1 0 0 0,0 0 0 0 0,0 1-1 0 0,0-1 1 0 0,1 1 0 0 0,-1-1 0 0 0,0 0 0 0 0,0 1 0 0 0,0-1-1 0 0,1 0 1 0 0,-1 1 0 0 0,0-1 0 0 0,0 0 0 0 0,1 0 0 0 0,-1 1-1 0 0,0-1 1 0 0,0 0 0 0 0,1 0 0 0 0,-1 1 0 0 0,0-1 0 0 0,1 0-1 0 0,7 2-41 0 0,0 0 0 0 0,0-1 0 0 0,1 0 0 0 0,-1-1-1 0 0,0 1 1 0 0,0-2 0 0 0,0 1 0 0 0,1-1-1 0 0,-1 0 1 0 0,11-4 0 0 0,39-2 21 0 0,216 28-563 0 0,-217-15-630 0 0,-56-6 1141 0 0,0 0 0 0 0,0 1 0 0 0,-1-1 0 0 0,1 0 0 0 0,0 0 0 0 0,0 0 0 0 0,0 0 0 0 0,0 0 0 0 0,0 0 0 0 0,0 0 0 0 0,0 0 0 0 0,-1 0 0 0 0,1-1 0 0 0,0 1 0 0 0,0 0 0 0 0,0 0 0 0 0,0-1 0 0 0,-1 1 0 0 0,1-1 0 0 0,1 0 0 0 0,-10-9-281 0 0,-27-12 1314 0 0,26 18-756 0 0,1 1 1 0 0,-1 0-1 0 0,1 0 0 0 0,-1 1 0 0 0,0 0 0 0 0,0 0 0 0 0,0 1 0 0 0,0 1 0 0 0,0-1 1 0 0,0 1-1 0 0,0 1 0 0 0,-14 2 0 0 0,19-2-208 0 0,0 0-1 0 0,0 0 1 0 0,0 1-1 0 0,0-1 1 0 0,0 1 0 0 0,0 0-1 0 0,0 0 1 0 0,1 1-1 0 0,-1-1 1 0 0,1 1 0 0 0,0 0-1 0 0,0 0 1 0 0,-1 0-1 0 0,2 0 1 0 0,-1 0-1 0 0,0 1 1 0 0,1-1 0 0 0,0 1-1 0 0,-1 0 1 0 0,2 0-1 0 0,-1-1 1 0 0,0 1 0 0 0,1 1-1 0 0,-1-1 1 0 0,1 0-1 0 0,0 0 1 0 0,1 0 0 0 0,-1 7-1 0 0,-1 14 109 0 0,4 47 0 0 0,0 15 810 0 0,-4-60-744 0 0,-7 153 724 0 0,9-147-1427 0 0,2-1 0 0 0,1 0 1 0 0,11 49-1 0 0,-5-98-4664 0 0,4-21 2105 0 0,-10 29 1911 0 0,24-60-4898 0 0,-16 49 3209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3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16147 0 0,'0'0'13'0'0,"0"0"0"0"0,0 0 0 0 0,0 0 0 0 0,0 0 0 0 0,0 0 0 0 0,0 1 0 0 0,0-1-1 0 0,0 0 1 0 0,0 0 0 0 0,0 0 0 0 0,0 0 0 0 0,0 0 0 0 0,0 0 0 0 0,0 0 0 0 0,0 0 0 0 0,0 0-1 0 0,0 0 1 0 0,0 1 0 0 0,0-1 0 0 0,0 0 0 0 0,0 0 0 0 0,0 0 0 0 0,0 0 0 0 0,0 0-1 0 0,0 0 1 0 0,0 0 0 0 0,0 0 0 0 0,0 0 0 0 0,0 1 0 0 0,0-1 0 0 0,0 0 0 0 0,0 0-1 0 0,0 0 1 0 0,0 0 0 0 0,0 0 0 0 0,-1 0 0 0 0,1 0 0 0 0,0 0 0 0 0,0 0 0 0 0,0 0 0 0 0,0 0-1 0 0,0 0 1 0 0,0 0 0 0 0,0 0 0 0 0,0 0 0 0 0,0 1 0 0 0,0-1 0 0 0,0 0 0 0 0,-1 0-1 0 0,1 0 1 0 0,0 0 0 0 0,0 0 0 0 0,0 0 0 0 0,0 0 0 0 0,0 0 0 0 0,0 0 0 0 0,0 0 0 0 0,0 0-1 0 0,-1 0 1 0 0,1 0 0 0 0,0-1 0 0 0,0 1 0 0 0,0 0 0 0 0,0 0 0 0 0,0 0 0 0 0,0 0-1 0 0,0 0 1 0 0,10 7-145 0 0,13 5-266 0 0,49 20 1943 0 0,-51-21-1277 0 0,0-1 1 0 0,1-2-1 0 0,27 8 1 0 0,-26-10-272 0 0,-1-2-1 0 0,1 0 0 0 0,0-2 1 0 0,0 0-1 0 0,31-3 1 0 0,-54 1-37 0 0,0 0 0 0 0,0 1 0 0 0,0-1 1 0 0,0 0-1 0 0,0 0 0 0 0,1 0 0 0 0,-1 0 0 0 0,0 0 1 0 0,0 0-1 0 0,0 0 0 0 0,0 0 0 0 0,0 0 0 0 0,1 0 1 0 0,-1 0-1 0 0,0 0 0 0 0,0 0 0 0 0,0 0 0 0 0,0 0 1 0 0,0-1-1 0 0,0 1 0 0 0,1 0 0 0 0,-1 0 1 0 0,0 0-1 0 0,0 0 0 0 0,0 0 0 0 0,0 0 0 0 0,0 0 1 0 0,0 0-1 0 0,0 0 0 0 0,1 0 0 0 0,-1-1 0 0 0,0 1 1 0 0,0 0-1 0 0,0 0 0 0 0,0 0 0 0 0,0 0 0 0 0,0 0 1 0 0,0 0-1 0 0,0-1 0 0 0,0 1 0 0 0,0 0 0 0 0,0 0 1 0 0,0 0-1 0 0,0 0 0 0 0,0 0 0 0 0,0 0 1 0 0,0-1-1 0 0,0 1 0 0 0,0 0 0 0 0,0 0 0 0 0,0 0 1 0 0,0 0-1 0 0,0 0 0 0 0,0-1 0 0 0,0 1 0 0 0,0 0 1 0 0,0 0-1 0 0,0 0 0 0 0,0 0 0 0 0,0 0 0 0 0,0 0 1 0 0,0-1-1 0 0,-1 1 0 0 0,-11-9-1381 0 0,-17-7-114 0 0,11 8 1294 0 0,-2 1 0 0 0,1 1 0 0 0,-1 1-1 0 0,0 1 1 0 0,-35-4 0 0 0,-104 5 1139 0 0,99 3-461 0 0,59 1-297 0 0,1-1 1 0 0,-1 1-1 0 0,0-1 0 0 0,1 0 0 0 0,-1 1 0 0 0,1-1 0 0 0,-1 1 1 0 0,1-1-1 0 0,-1 1 0 0 0,1 0 0 0 0,-1-1 0 0 0,1 1 0 0 0,-1-1 1 0 0,1 1-1 0 0,0 0 0 0 0,-1-1 0 0 0,1 1 0 0 0,0 0 1 0 0,0 0-1 0 0,-1-1 0 0 0,1 1 0 0 0,0 0 0 0 0,0 0 0 0 0,0-1 1 0 0,0 1-1 0 0,0 0 0 0 0,0 0 0 0 0,0-1 0 0 0,0 2 0 0 0,1 32 272 0 0,0-25 16 0 0,-2 58-179 0 0,-4 1-1 0 0,-2-1 1 0 0,-28 117-1 0 0,33-176-233 0 0,0 0-18 0 0,1-1 1 0 0,-1 1 0 0 0,2-1-1 0 0,-1 1 1 0 0,1-1 0 0 0,0 1 0 0 0,0-1-1 0 0,1 1 1 0 0,0 0 0 0 0,3 7 0 0 0,-3-10-9 0 0,1-1 1 0 0,0 0 0 0 0,1 0 0 0 0,-1 0-1 0 0,1-1 1 0 0,-1 1 0 0 0,1-1-1 0 0,0 1 1 0 0,0-1 0 0 0,1 0 0 0 0,-1 0-1 0 0,1 0 1 0 0,-1-1 0 0 0,1 1 0 0 0,0-1-1 0 0,0 0 1 0 0,0 0 0 0 0,6 2-1 0 0,32 10 37 0 0,0-2-1 0 0,1-2 1 0 0,75 9-1 0 0,-17-4 188 0 0,-92-13-255 0 0,0-1-1 0 0,0 0 0 0 0,0-1 1 0 0,0 0-1 0 0,0 0 1 0 0,15-3-1 0 0,-22 2-229 0 0,1 1 0 0 0,-1-1 1 0 0,0 0-1 0 0,1 0 0 0 0,-1 0 0 0 0,0 0 0 0 0,0 0 0 0 0,0 0 1 0 0,0-1-1 0 0,0 1 0 0 0,0-1 0 0 0,3-2 0 0 0,-4 2-256 0 0,0 0 0 0 0,0 1 0 0 0,0-1 0 0 0,0 0 0 0 0,0 0 0 0 0,0 1 0 0 0,-1-1 0 0 0,1 0-1 0 0,-1 0 1 0 0,1 0 0 0 0,-1 0 0 0 0,0 0 0 0 0,0 0 0 0 0,0 0 0 0 0,0 0 0 0 0,0 0 0 0 0,-1-4 0 0 0,-1-7-3711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3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 8666 0 0,'-23'12'2675'0'0,"23"-11"-2668"0"0,-1-1-1 0 0,1 0 1 0 0,-1 1-1 0 0,1-1 1 0 0,-1 0 0 0 0,1 1-1 0 0,-1-1 1 0 0,1 1-1 0 0,-1-1 1 0 0,1 1-1 0 0,-1-1 1 0 0,1 1-1 0 0,0-1 1 0 0,-1 1 0 0 0,1 0-1 0 0,0-1 1 0 0,-1 1-1 0 0,1 0 1 0 0,0-1-1 0 0,0 1 1 0 0,0-1-1 0 0,0 1 1 0 0,-1 0 0 0 0,1-1-1 0 0,0 1 1 0 0,0 0-1 0 0,0-1 1 0 0,0 1-1 0 0,1 0 1 0 0,-1-1-1 0 0,0 1 1 0 0,0 0-1 0 0,0-1 1 0 0,0 1 0 0 0,1 0-1 0 0,0-1 241 0 0,0 0-1 0 0,0 0 1 0 0,0 0-1 0 0,-1 0 1 0 0,1 0-1 0 0,0 0 1 0 0,0 0 0 0 0,0-1-1 0 0,0 1 1 0 0,-1 0-1 0 0,1 0 1 0 0,0-1-1 0 0,0 1 1 0 0,-1-1-1 0 0,1 1 1 0 0,0-1-1 0 0,0 1 1 0 0,-1-1 0 0 0,1 1-1 0 0,-1-1 1 0 0,1 0-1 0 0,0 1 1 0 0,-1-1-1 0 0,1-1 1 0 0,10-6 241 0 0,3 3-518 0 0,1 1 0 0 0,0 1 0 0 0,0 1 0 0 0,1 0 0 0 0,-1 1 0 0 0,0 0 0 0 0,1 2 0 0 0,-1-1 0 0 0,17 4 0 0 0,16 5-40 0 0,72 21 0 0 0,-75-15-177 0 0,12 5-1527 0 0,-20-14-2317 0 0,-36-6 3756 0 0,0 0 0 0 0,0 0 0 0 0,0 0 0 0 0,0 0 0 0 0,0-1 0 0 0,0 1 1 0 0,0 0-1 0 0,0 0 0 0 0,0-1 0 0 0,0 1 0 0 0,0-1 0 0 0,0 1 0 0 0,0-1 0 0 0,0 1 0 0 0,0-1 0 0 0,0 0 0 0 0,-1 1 0 0 0,1-1 0 0 0,0 0 0 0 0,0 0 0 0 0,-1 1 0 0 0,1-1 0 0 0,-1 0 0 0 0,2-1 0 0 0,2-5-2416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4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 16876 0 0,'0'-1'69'0'0,"1"1"0"0"0,-1-1 1 0 0,1 1-1 0 0,0 0 1 0 0,-1 0-1 0 0,1-1 0 0 0,0 1 1 0 0,-1 0-1 0 0,1 0 1 0 0,0 0-1 0 0,-1 0 1 0 0,1 0-1 0 0,0 0 0 0 0,-1 0 1 0 0,1 0-1 0 0,0 0 1 0 0,-1 0-1 0 0,1 0 0 0 0,0 0 1 0 0,-1 0-1 0 0,1 1 1 0 0,0-1-1 0 0,-1 0 0 0 0,1 1 1 0 0,0-1-1 0 0,-1 0 1 0 0,1 1-1 0 0,-1-1 0 0 0,2 1 1 0 0,-1 1-76 0 0,0-1 1 0 0,0 1-1 0 0,0 0 1 0 0,0 0-1 0 0,0-1 1 0 0,0 1-1 0 0,-1 0 1 0 0,1 0-1 0 0,0 0 1 0 0,0 3-1 0 0,1 56-1616 0 0,-2-53 1764 0 0,-17 267 363 0 0,0-1-4705 0 0,20-235 1521 0 0,-2-30 1711 0 0,0 0 0 0 0,0 0 0 0 0,-1 0 0 0 0,0-1-1 0 0,-1 1 1 0 0,0 0 0 0 0,-4 17 0 0 0,-2-17-875 0 0,4-5 636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4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 8610 0 0,'-17'25'3261'0'0,"14"-21"-3103"0"0,0 1 0 0 0,0-1 0 0 0,0 1 0 0 0,-1-1 1 0 0,0 0-1 0 0,0 0 0 0 0,-7 5 0 0 0,6-9 1423 0 0,6-9-543 0 0,7-9 208 0 0,-5 15-1228 0 0,0-1 0 0 0,0 1 0 0 0,1 0 0 0 0,-1 0 0 0 0,1 0 0 0 0,0 0 0 0 0,0 0 0 0 0,0 1 0 0 0,1 0 0 0 0,-1 0 0 0 0,0 0 0 0 0,1 0 0 0 0,-1 1 0 0 0,7-2 0 0 0,-4 2-51 0 0,1 0 1 0 0,0 1-1 0 0,0 0 1 0 0,0 0-1 0 0,-1 1 0 0 0,1 0 1 0 0,0 0-1 0 0,7 3 0 0 0,6 2-185 0 0,-1 1 1 0 0,-1 1-1 0 0,1 1 0 0 0,-2 1 0 0 0,27 17 0 0 0,-37-21 53 0 0,6 3 59 0 0,0 0 0 0 0,-1 2 1 0 0,0-1-1 0 0,14 16 0 0 0,-24-23 165 0 0,0 0 0 0 0,-1 0 0 0 0,1 1 0 0 0,-1-1 0 0 0,0 1 0 0 0,0 0 0 0 0,0 0 0 0 0,-1 0 0 0 0,1 0 0 0 0,-1 0 0 0 0,0 0-1 0 0,0 0 1 0 0,0 0 0 0 0,0 0 0 0 0,-1 1 0 0 0,0-1 0 0 0,0 0 0 0 0,0 0 0 0 0,0 1 0 0 0,-1-1 0 0 0,-1 7 0 0 0,-4 5-153 0 0,0 0 1 0 0,0-1-1 0 0,-2 1 1 0 0,0-2-1 0 0,-1 1 1 0 0,-13 17-1 0 0,-5 3 127 0 0,-38 36-1 0 0,52-58 401 0 0,-2 0 0 0 0,1 0-1 0 0,-22 13 1 0 0,31-22-186 0 0,0-1 0 0 0,0-1-1 0 0,0 1 1 0 0,0 0 0 0 0,-1-1 0 0 0,1 0 0 0 0,0-1 0 0 0,-1 1-1 0 0,0-1 1 0 0,1 0 0 0 0,-1 0 0 0 0,0-1 0 0 0,1 1 0 0 0,-1-1-1 0 0,-9-1 1 0 0,34 10-1114 0 0,21 4 665 0 0,0-5 186 0 0,7 1-25 0 0,-1 2-1 0 0,70 25 1 0 0,-101-30 35 0 0,-1 0 0 0 0,-1 1 0 0 0,1 1 0 0 0,-1 0 0 0 0,-1 1 0 0 0,1 1 0 0 0,-2 0 0 0 0,1 0 0 0 0,-1 1 0 0 0,-1 0 0 0 0,0 1 0 0 0,9 14 0 0 0,-6-5-969 0 0,0-1-1 0 0,-2 2 0 0 0,0-1 0 0 0,-2 2 0 0 0,13 42 1 0 0,-20-49-4564 0 0,3-6 521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10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7546 0 0,'22'-3'5511'0'0,"2"1"-4861"0"0,0 0-1 0 0,45 5 1 0 0,-60-2-512 0 0,0 0 0 0 0,-1 0 1 0 0,0 1-1 0 0,1 0 1 0 0,-1 0-1 0 0,0 0 1 0 0,0 1-1 0 0,13 7 0 0 0,-22-7-85 0 0,1-1-1 0 0,-1 0 0 0 0,0 1 0 0 0,-1-1 0 0 0,1 0 0 0 0,0 0 0 0 0,-1 0 0 0 0,1 0 0 0 0,-1 0 0 0 0,0 0 0 0 0,1 0 0 0 0,-4 1 1 0 0,1 1-29 0 0,0 2-76 0 0,0-1 0 0 0,1 1 0 0 0,-1 0 0 0 0,1 0 0 0 0,0 0 0 0 0,0 1 0 0 0,1-1 0 0 0,0 1 0 0 0,0-1 0 0 0,1 1 0 0 0,-1 0 0 0 0,1-1 1 0 0,0 10-1 0 0,1-12-4 0 0,0 0 1 0 0,0 0 0 0 0,1-1-1 0 0,-1 1 1 0 0,1 0 0 0 0,0-1-1 0 0,0 1 1 0 0,0-1 0 0 0,0 1 0 0 0,1-1-1 0 0,-1 1 1 0 0,1-1 0 0 0,0 0-1 0 0,0 0 1 0 0,0 0 0 0 0,0 0-1 0 0,1 0 1 0 0,-1 0 0 0 0,1-1 0 0 0,0 1-1 0 0,0-1 1 0 0,0 1 0 0 0,0-1-1 0 0,0 0 1 0 0,0-1 0 0 0,5 3-1 0 0,-2-2 46 0 0,0 0 0 0 0,0-1-1 0 0,0 0 1 0 0,0-1 0 0 0,0 1-1 0 0,0-1 1 0 0,0 0-1 0 0,0 0 1 0 0,0-1 0 0 0,0 0-1 0 0,0 0 1 0 0,0 0-1 0 0,0-1 1 0 0,0 0 0 0 0,0 0-1 0 0,-1-1 1 0 0,1 1 0 0 0,-1-1-1 0 0,8-6 1 0 0,1 0 36 0 0,-1 0 1 0 0,0-1 0 0 0,0-1-1 0 0,-1-1 1 0 0,-1 1 0 0 0,11-15-1 0 0,-15 17 68 0 0,-1-1-1 0 0,0 0 1 0 0,0 0-1 0 0,-1 0 0 0 0,0-1 1 0 0,-1 0-1 0 0,3-13 1 0 0,-5 21-16 0 0,-1-1 0 0 0,0 1 0 0 0,-1-1 0 0 0,1 0 0 0 0,-1 1 0 0 0,1-1 1 0 0,-1 1-1 0 0,0-1 0 0 0,-1 0 0 0 0,1 1 0 0 0,-1-1 0 0 0,1 0 0 0 0,-1 1 0 0 0,0-1 0 0 0,0 1 1 0 0,-1 0-1 0 0,1-1 0 0 0,-1 1 0 0 0,1 0 0 0 0,-1 0 0 0 0,0-1 0 0 0,0 2 0 0 0,-1-1 0 0 0,1 0 1 0 0,-1 0-1 0 0,-4-4 0 0 0,4 6-191 0 0,1-1 0 0 0,-1 0 1 0 0,0 1-1 0 0,0 0 0 0 0,0-1 1 0 0,1 1-1 0 0,-1 0 1 0 0,0 0-1 0 0,-1 1 0 0 0,1-1 1 0 0,0 1-1 0 0,0-1 0 0 0,0 1 1 0 0,0 0-1 0 0,0 0 0 0 0,0 1 1 0 0,0-1-1 0 0,0 1 0 0 0,-1-1 1 0 0,1 1-1 0 0,0 0 0 0 0,1 0 1 0 0,-1 0-1 0 0,0 0 0 0 0,0 1 1 0 0,0-1-1 0 0,1 1 0 0 0,-1 0 1 0 0,1 0-1 0 0,-1 0 1 0 0,1 0-1 0 0,0 0 0 0 0,-4 5 1 0 0,2-3 166 0 0,0 1 0 0 0,0 1 0 0 0,1-1 1 0 0,-1 0-1 0 0,1 1 0 0 0,0 0 0 0 0,1-1 1 0 0,0 1-1 0 0,0 0 0 0 0,0 0 0 0 0,0 1 1 0 0,1-1-1 0 0,0 0 0 0 0,1 0 1 0 0,-1 13-1 0 0,9 46 631 0 0,-4-47-655 0 0,-1 1 0 0 0,-1 0 1 0 0,-1 0-1 0 0,-1 1 0 0 0,0-1 0 0 0,-1 0 0 0 0,-2 0 0 0 0,1 0 1 0 0,-7 19-1 0 0,6-27 129 0 0,-1 0 0 0 0,0-1 0 0 0,-1 0 0 0 0,0 0 0 0 0,0 0 0 0 0,-1 0 0 0 0,-1-1 0 0 0,1 0 0 0 0,-2 0 0 0 0,1-1 0 0 0,-1 0 0 0 0,0 0 0 0 0,-1-1 0 0 0,1 0 0 0 0,-1-1 0 0 0,-1 1 0 0 0,-18 8 0 0 0,97-28-206 0 0,96-3-254 0 0,-34 5-5186 0 0,-104 9 2222 0 0,8 6-1865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12099 0 0,'-20'4'4030'0'0,"10"-1"-4064"0"0,12-1 96 0 0,-1 0 0 0 0,1 1 0 0 0,-1-1 0 0 0,0 1 0 0 0,0 0 0 0 0,0-1 0 0 0,0 1 0 0 0,0 0 0 0 0,0 0 0 0 0,-1 0 0 0 0,0 0 0 0 0,1-1 0 0 0,-1 5 0 0 0,1 6 212 0 0,23 71 743 0 0,60 148 0 0 0,-39-118-873 0 0,-7-18-243 0 0,35 101-37 0 0,-58-151-1483 0 0,-3 1 1 0 0,9 62-1 0 0,-20-98-2145 0 0,-5-25-676 0 0,-1-6 376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16700 0 0,'2'0'69'0'0,"-1"1"1"0"0,1 0 0 0 0,-1-1-1 0 0,1 0 1 0 0,0 1-1 0 0,-1-1 1 0 0,1 0 0 0 0,0 0-1 0 0,-1 0 1 0 0,1 0 0 0 0,0 0-1 0 0,-1 0 1 0 0,1 0 0 0 0,0-1-1 0 0,-1 1 1 0 0,1-1 0 0 0,1 0-1 0 0,34-14-664 0 0,-19 8 590 0 0,-4 2-38 0 0,-1 1 0 0 0,1 1 0 0 0,0 0 0 0 0,1 0 0 0 0,-1 2 0 0 0,0 0-1 0 0,1 1 1 0 0,-1 0 0 0 0,0 1 0 0 0,20 3 0 0 0,-14 1 127 0 0,0 1 1 0 0,0 1-1 0 0,0 0 0 0 0,-1 2 1 0 0,0 0-1 0 0,26 18 0 0 0,-16-10 27 0 0,-1 2 0 0 0,0 1 0 0 0,-2 2 0 0 0,35 35 0 0 0,-54-49-88 0 0,0 0 0 0 0,0 1 0 0 0,-1-1 1 0 0,0 2-1 0 0,0-1 0 0 0,-1 1 0 0 0,-1 0 0 0 0,1 0 1 0 0,-2 0-1 0 0,1 0 0 0 0,-1 1 0 0 0,-1 0 0 0 0,0-1 0 0 0,0 1 1 0 0,-1 0-1 0 0,-1 0 0 0 0,-1 20 0 0 0,-3-6-44 0 0,-1-1 0 0 0,-1 0 0 0 0,-1 0 1 0 0,-1 0-1 0 0,-1-1 0 0 0,-1 0 0 0 0,-1-1 0 0 0,-15 23 0 0 0,-9 7 1037 0 0,-2-1 1 0 0,-45 46-1 0 0,81-96-1126 0 0,-19 19-95 0 0,20-19-67 0 0,-1 0 0 0 0,0 0 0 0 0,0 0 0 0 0,0 0 0 0 0,0 0 0 0 0,0-1 1 0 0,0 1-1 0 0,0 0 0 0 0,0-1 0 0 0,0 1 0 0 0,0 0 0 0 0,0-1 0 0 0,-1 0 0 0 0,1 1 0 0 0,0-1 1 0 0,0 0-1 0 0,-2 1 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6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22557 0 0,'8'48'-972'0'0,"-2"1"1"0"0,-1 78 0 0 0,-16 99 70 0 0,9-183 1199 0 0,-34 462 1232 0 0,37-469-5055 0 0,2-63-7056 0 0,-1 6 6253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2 273 7682 0 0,'-1'-29'1234'0'0,"1"1"1"0"0,6-54-1 0 0,-5 74-780 0 0,0-1 1 0 0,1 1-1 0 0,0 0 1 0 0,0 1-1 0 0,1-1 1 0 0,0 0-1 0 0,0 1 1 0 0,1-1 0 0 0,0 1-1 0 0,0 0 1 0 0,1 0-1 0 0,0 1 1 0 0,0-1-1 0 0,10-9 1 0 0,-11 14-383 0 0,-1 0 1 0 0,1 1 0 0 0,-1-1-1 0 0,1 1 1 0 0,-1 0 0 0 0,1 0 0 0 0,0 0-1 0 0,-1 0 1 0 0,1 1 0 0 0,0-1 0 0 0,0 1-1 0 0,0 0 1 0 0,-1 0 0 0 0,1 1-1 0 0,0-1 1 0 0,0 1 0 0 0,-1 0 0 0 0,1 0-1 0 0,0 0 1 0 0,-1 0 0 0 0,6 3 0 0 0,9 4-85 0 0,0 0 1 0 0,27 19-1 0 0,-43-26 26 0 0,35 23-28 0 0,42 35 1 0 0,-63-45 108 0 0,-2-1-1 0 0,1 2 1 0 0,-2 0 0 0 0,24 34-1 0 0,-33-44-15 0 0,-1 1 0 0 0,0 0 0 0 0,0 0 0 0 0,-1 0 0 0 0,1 0 0 0 0,-1 0 0 0 0,-1 1 0 0 0,1-1 0 0 0,-1 1 0 0 0,0-1 0 0 0,0 1 0 0 0,-1-1 0 0 0,0 1 0 0 0,0 0 0 0 0,-1-1 0 0 0,0 1 0 0 0,0-1 0 0 0,0 1 0 0 0,-1-1 0 0 0,0 0 0 0 0,0 1 0 0 0,-1-1-1 0 0,1 0 1 0 0,-1 0 0 0 0,-1-1 0 0 0,1 1 0 0 0,-1-1 0 0 0,0 1 0 0 0,0-1 0 0 0,-1 0 0 0 0,1-1 0 0 0,-1 1 0 0 0,0-1 0 0 0,0 0 0 0 0,-1 0 0 0 0,1-1 0 0 0,-1 1 0 0 0,0-1 0 0 0,0 0 0 0 0,0-1 0 0 0,0 1 0 0 0,-11 1 0 0 0,10-2 14 0 0,-1-1 0 0 0,0 0 0 0 0,1 0 0 0 0,-1-1 0 0 0,0 0 0 0 0,0-1 0 0 0,1 1 0 0 0,-13-4 0 0 0,1-1-123 0 0,1-1 0 0 0,-22-10 1 0 0,116 47-1668 0 0,107 50 963 0 0,-159-68 729 0 0,-1 1-1 0 0,0 1 1 0 0,-1 1 0 0 0,0 1 0 0 0,29 30 0 0 0,-16-6 74 0 0,-2 2 1 0 0,33 57-1 0 0,0-1-581 0 0,-60-92 811 0 0,0-3-5126 0 0,-5-7 2737 0 0,0 3 1829 0 0,-1 0 0 0 0,0-1 0 0 0,0 1-1 0 0,0 0 1 0 0,0-1 0 0 0,0 1 0 0 0,0 0-1 0 0,0-1 1 0 0,0 1 0 0 0,0 0 0 0 0,0-1-1 0 0,0 1 1 0 0,0 0 0 0 0,0-1 0 0 0,0 1-1 0 0,0-1 1 0 0,0 1 0 0 0,-1 0 0 0 0,1-1-1 0 0,0 1 1 0 0,0 0 0 0 0,0 0 0 0 0,-2-2-1307 0 0,-3-11-3491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37 16828 0 0,'-64'83'3010'0'0,"-29"39"-2881"0"0,79-102 633 0 0,4-7-270 0 0,0 1 0 0 0,0 1 0 0 0,2 0 0 0 0,-12 25 1 0 0,19-36-539 0 0,-1 0 0 0 0,1 0 1 0 0,0 0-1 0 0,1 0 1 0 0,-1 1-1 0 0,0-1 1 0 0,1 0-1 0 0,0 0 0 0 0,0 1 1 0 0,1-1-1 0 0,-1 0 1 0 0,1 0-1 0 0,0 1 0 0 0,0-1 1 0 0,0 0-1 0 0,0 0 1 0 0,1 0-1 0 0,-1 0 0 0 0,1 0 1 0 0,0-1-1 0 0,1 1 1 0 0,-1-1-1 0 0,5 7 0 0 0,-1-4-144 0 0,0-1 0 0 0,0 1 0 0 0,0-1 0 0 0,0 0 0 0 0,1 0 0 0 0,0 0 0 0 0,0-1 0 0 0,0 0 0 0 0,0-1-1 0 0,1 0 1 0 0,0 0 0 0 0,-1 0 0 0 0,1-1 0 0 0,0 0 0 0 0,0-1 0 0 0,0 0 0 0 0,1 0 0 0 0,-1 0 0 0 0,0-1 0 0 0,0-1 0 0 0,0 1-1 0 0,0-1 1 0 0,9-2 0 0 0,-6 0 176 0 0,0 0-1 0 0,0-1 1 0 0,0 0-1 0 0,-1 0 1 0 0,1-1-1 0 0,-1-1 1 0 0,0 0-1 0 0,-1 0 1 0 0,0 0-1 0 0,0-2 0 0 0,0 1 1 0 0,-1-1-1 0 0,0 0 1 0 0,0-1-1 0 0,-1 1 1 0 0,7-12-1 0 0,-6 6 253 0 0,0 0-1 0 0,-1 0 1 0 0,-1-1-1 0 0,0 0 1 0 0,-1-1-1 0 0,-1 1 1 0 0,0-1-1 0 0,-1 0 1 0 0,-1 1 0 0 0,0-2-1 0 0,-1 1 1 0 0,-2-20-1 0 0,1 27-65 0 0,-1 1 0 0 0,0-1 0 0 0,-1 0-1 0 0,0 1 1 0 0,0-1 0 0 0,-1 1 0 0 0,0 0 0 0 0,-1-1 0 0 0,0 1 0 0 0,0 1-1 0 0,-1-1 1 0 0,1 1 0 0 0,-2 0 0 0 0,1 0 0 0 0,-1 0 0 0 0,0 1 0 0 0,0-1-1 0 0,-1 2 1 0 0,0-1 0 0 0,0 1 0 0 0,0 0 0 0 0,-1 0 0 0 0,-14-6 0 0 0,18 9-150 0 0,0 1 0 0 0,-1-1 0 0 0,1 1 0 0 0,-1 0 0 0 0,1 0 0 0 0,-1 0 0 0 0,0 1 0 0 0,1-1 0 0 0,-1 1 0 0 0,1 0 1 0 0,-1 1-1 0 0,0-1 0 0 0,1 1 0 0 0,-1 0 0 0 0,1 0 0 0 0,-8 3 0 0 0,-25 16-3841 0 0,2 6-9293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8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15579 0 0,'7'53'6882'0'0,"-12"30"-7019"0"0,1-26-286 0 0,2 233-1532 0 0,1-41-638 0 0,1-240 2310 0 0,1-5-71 0 0,-1 1-1 0 0,0-1 1 0 0,0 0 0 0 0,0 0-1 0 0,-1 0 1 0 0,0 0-1 0 0,1 0 1 0 0,-1 0 0 0 0,-1 0-1 0 0,1 0 1 0 0,-3 6-1 0 0,3-10 190 0 0,1 0-1 0 0,0 0 1 0 0,-1 0 0 0 0,1 1-1 0 0,-1-1 1 0 0,1 0-1 0 0,0 0 1 0 0,-1 0-1 0 0,1 0 1 0 0,-1 0-1 0 0,1 0 1 0 0,-1 0-1 0 0,1 0 1 0 0,0 0-1 0 0,-1-1 1 0 0,1 1-1 0 0,-1 0 1 0 0,1 0-1 0 0,0 0 1 0 0,-1 0-1 0 0,1 0 1 0 0,0-1-1 0 0,-1 1 1 0 0,1 0 0 0 0,-1 0-1 0 0,1-1 1 0 0,0 1-1 0 0,0 0 1 0 0,-1-1-1 0 0,1 1 1 0 0,0 0-1 0 0,0-1 1 0 0,-1 1-1 0 0,1 0 1 0 0,0-1-1 0 0,0 1 1 0 0,-1-1-1 0 0,-6-13-4355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8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4097 0 0,'1'-2'444'0'0,"0"-1"0"0"0,0 1 0 0 0,1-1 1 0 0,-1 1-1 0 0,0 0 0 0 0,1-1 0 0 0,0 1 0 0 0,0 0 0 0 0,0 0 1 0 0,0 0-1 0 0,0 0 0 0 0,0 1 0 0 0,0-1 0 0 0,0 0 0 0 0,1 1 1 0 0,-1 0-1 0 0,1-1 0 0 0,4 0 0 0 0,-3 1-245 0 0,-1 1 0 0 0,0 0 0 0 0,1 0 0 0 0,-1 1-1 0 0,0-1 1 0 0,1 1 0 0 0,-1-1 0 0 0,0 1 0 0 0,0 0 0 0 0,0 0 0 0 0,0 0 0 0 0,0 1-1 0 0,0-1 1 0 0,0 1 0 0 0,5 3 0 0 0,29 21-80 0 0,0 1-1 0 0,-2 1 1 0 0,39 41 0 0 0,-52-46 1217 0 0,20 30 0 0 0,-40-51-1228 0 0,0 1 0 0 0,0 0-1 0 0,0 0 1 0 0,0 0-1 0 0,-1 0 1 0 0,1 0 0 0 0,-1 0-1 0 0,0 1 1 0 0,0-1-1 0 0,0 0 1 0 0,0 1 0 0 0,0-1-1 0 0,-1 1 1 0 0,0-1-1 0 0,0 1 1 0 0,0-1 0 0 0,0 1-1 0 0,-1 3 1 0 0,0-4-163 0 0,0 0 1 0 0,0 0-1 0 0,-1 0 0 0 0,1 0 1 0 0,-1 0-1 0 0,0-1 0 0 0,0 1 0 0 0,0 0 1 0 0,0-1-1 0 0,0 0 0 0 0,0 1 1 0 0,-1-1-1 0 0,1 0 0 0 0,-1 0 1 0 0,0-1-1 0 0,1 1 0 0 0,-1-1 1 0 0,0 1-1 0 0,-5 1 0 0 0,-15 5 424 0 0,-1-1 0 0 0,0-1 0 0 0,0-1 1 0 0,0-2-1 0 0,-35 2 0 0 0,5 0-157 0 0,52-5-279 0 0,-1 0 0 0 0,1 1 0 0 0,-1-1 0 0 0,1 1 0 0 0,0-1 0 0 0,-1 1 0 0 0,1 0-1 0 0,0 0 1 0 0,0 0 0 0 0,0 0 0 0 0,0 1 0 0 0,0-1 0 0 0,0 0 0 0 0,0 1 0 0 0,0-1 0 0 0,-3 4-1 0 0,5-4-166 0 0,-1-1 0 0 0,1 1-1 0 0,0 0 1 0 0,0-1-1 0 0,-1 1 1 0 0,1 0-1 0 0,0-1 1 0 0,0 1-1 0 0,0 0 1 0 0,0-1 0 0 0,-1 1-1 0 0,1 0 1 0 0,0-1-1 0 0,0 1 1 0 0,1 0-1 0 0,-1-1 1 0 0,0 1 0 0 0,0 0-1 0 0,0-1 1 0 0,0 1-1 0 0,0 0 1 0 0,1 0-1 0 0,0 1-716 0 0,0-1-1 0 0,0 1 0 0 0,1-1 0 0 0,-1 1 0 0 0,0-1 1 0 0,1 0-1 0 0,-1 1 0 0 0,1-1 0 0 0,-1 0 0 0 0,1 0 1 0 0,3 1-1 0 0,6 6-2553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7:58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19436 0 0,'1'5'1200'0'0,"1"-1"185"0"0,-1 2-745 0 0,-2-2-664 0 0,1 0-896 0 0,1 0-1721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8:01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812 0 21509 0 0,'-8'1'4'0'0,"-27"4"-323"0"0,0 2 0 0 0,-40 12 0 0 0,65-15 117 0 0,1-1 1 0 0,-1 1 0 0 0,1 0-1 0 0,0 1 1 0 0,1 0 0 0 0,-1 1-1 0 0,1 0 1 0 0,0 0 0 0 0,0 0-1 0 0,1 1 1 0 0,-1 0 0 0 0,-9 13-1 0 0,-30 57-597 0 0,-61 131-1 0 0,66-123 738 0 0,-141 322 399 0 0,143-298-240 0 0,-48 210 0 0 0,76-248-104 0 0,2 1 0 0 0,4 0 0 0 0,4 1 0 0 0,2-1 0 0 0,12 92 0 0 0,4-55-32 0 0,5-1-1 0 0,61 186 1 0 0,-66-246 86 0 0,3-1 1 0 0,2 0 0 0 0,49 81 0 0 0,-52-101-33 0 0,1-1 0 0 0,2-1 0 0 0,0-1 0 0 0,1-1 0 0 0,2-1 0 0 0,0-1-1 0 0,34 22 1 0 0,-15-15-399 0 0,1-2 1 0 0,51 22-1 0 0,-56-32-2873 0 0,54 15 0 0 0,-26-13-2755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8:22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41 2929 0 0,'-6'-6'937'0'0,"0"1"0"0"0,0-1 0 0 0,1 0 1 0 0,-8-11-1 0 0,29 316 1423 0 0,-18-279-1826 0 0,-2-33 1 0 0,-4-33-109 0 0,6 20-369 0 0,0 1-1 0 0,2 0 0 0 0,2-27 1 0 0,-1 44-15 0 0,-1 1 1 0 0,2-1 0 0 0,-1 0-1 0 0,1 0 1 0 0,0 1 0 0 0,1-1-1 0 0,0 1 1 0 0,0 0 0 0 0,1 0 0 0 0,-1 0-1 0 0,2 0 1 0 0,-1 1 0 0 0,11-13-1 0 0,-13 18-47 0 0,-1-1 0 0 0,1 1 0 0 0,0 0 0 0 0,0 0 0 0 0,1 0 1 0 0,-1 0-1 0 0,0 0 0 0 0,0 0 0 0 0,0 0 0 0 0,1 1 0 0 0,-1-1 0 0 0,0 1 0 0 0,1 0 0 0 0,-1-1 0 0 0,0 1 0 0 0,1 0 0 0 0,-1 1 0 0 0,4-1 0 0 0,47 15-113 0 0,-15-3 73 0 0,-16-9 24 0 0,43 10-6 0 0,-60-12 37 0 0,1 1 0 0 0,-1-1 1 0 0,0 2-1 0 0,0-1 0 0 0,0 0 1 0 0,-1 1-1 0 0,1 0 0 0 0,-1 0 0 0 0,7 5 1 0 0,-11-7 16 0 0,1 0 0 0 0,0 0 0 0 0,0 1 0 0 0,-1-1 1 0 0,1 0-1 0 0,-1 0 0 0 0,1 1 0 0 0,-1-1 0 0 0,1 0 1 0 0,-1 0-1 0 0,0 1 0 0 0,0-1 0 0 0,1 0 0 0 0,-1 1 1 0 0,0-1-1 0 0,0 1 0 0 0,0-1 0 0 0,-1 0 0 0 0,1 1 1 0 0,0-1-1 0 0,0 0 0 0 0,-1 1 0 0 0,1-1 0 0 0,-1 0 1 0 0,1 0-1 0 0,-1 1 0 0 0,0-1 0 0 0,1 0 0 0 0,-1 0 0 0 0,0 0 1 0 0,0 0-1 0 0,-1 2 0 0 0,-34 33 1138 0 0,33-33-1098 0 0,-17 13 299 0 0,-1 0-1 0 0,-39 22 0 0 0,49-32-306 0 0,0 0-1 0 0,0-1 0 0 0,-1 0 0 0 0,0-1 0 0 0,0 0 1 0 0,0-1-1 0 0,-22 3 0 0 0,12-8-354 0 0,20 2-618 0 0,14 1 256 0 0,6 0 472 0 0,-1-1 1 0 0,1 0 0 0 0,-1-2 0 0 0,1 0-1 0 0,-1-1 1 0 0,0 0 0 0 0,0-1 0 0 0,0-2-1 0 0,-1 1 1 0 0,1-2 0 0 0,19-11 0 0 0,-23 10 148 0 0,0 0 0 0 0,-1-1 1 0 0,15-13-1 0 0,7-6 149 0 0,-33 32-853 0 0,-1-3 319 0 0,0 0 0 0 0,0 0-1 0 0,0 0 1 0 0,0 0 0 0 0,0 0 0 0 0,0 0-1 0 0,0 0 1 0 0,0 0 0 0 0,1 0 0 0 0,-1 0 0 0 0,0 0-1 0 0,1-1 1 0 0,-1 1 0 0 0,1 0 0 0 0,0 2 0 0 0,9 6-2042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11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8810 0 0,'34'-4'7094'0'0,"3"6"-4749"0"0,38 14-3338 0 0,-45-8 1685 0 0,-17-5-623 0 0,0 0 1 0 0,0 1-1 0 0,0 1 0 0 0,0 0 1 0 0,-1 1-1 0 0,16 10 0 0 0,-28-16-88 0 0,1 1-1 0 0,-1-1 0 0 0,0 0 0 0 0,0 1 1 0 0,1-1-1 0 0,-1 1 0 0 0,0-1 1 0 0,0 0-1 0 0,1 1 0 0 0,-1-1 0 0 0,0 1 1 0 0,0-1-1 0 0,0 1 0 0 0,0-1 1 0 0,1 1-1 0 0,-1-1 0 0 0,0 1 0 0 0,0-1 1 0 0,0 1-1 0 0,0-1 0 0 0,0 1 1 0 0,-1-1-1 0 0,1 1 0 0 0,0-1 1 0 0,0 0-1 0 0,0 1 0 0 0,0-1 0 0 0,0 1 1 0 0,-1-1-1 0 0,1 1 0 0 0,0-1 1 0 0,0 1-1 0 0,-1-1 0 0 0,1 0 0 0 0,0 1 1 0 0,-1-1-1 0 0,1 0 0 0 0,0 1 1 0 0,-1-1-1 0 0,1 0 0 0 0,0 1 0 0 0,-1-1 1 0 0,1 0-1 0 0,-1 0 0 0 0,1 1 1 0 0,-1-1-1 0 0,-24 16-4324 0 0,21-14 3444 0 0,-31 18-5082 0 0,16-4 1837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8:2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73 1864 0 0,'-24'11'1830'0'0,"-4"1"-1255"0"0,24-12 447 0 0,11-8 1167 0 0,1 3-1909 0 0,0-1-1 0 0,-1 1 1 0 0,2 1-1 0 0,-1 0 1 0 0,0 0-1 0 0,1 0 1 0 0,0 1-1 0 0,16-3 1 0 0,81-10-611 0 0,-56 10 539 0 0,6-1-75 0 0,-35 4 355 0 0,-18 3 129 0 0,-8 1 349 0 0,0-1-937 0 0,1 1-1 0 0,0-1 1 0 0,-1 0-1 0 0,1-1 1 0 0,0 1 0 0 0,-1-1-1 0 0,1 0 1 0 0,0 0-1 0 0,0 0 1 0 0,-5-2-1 0 0,-19-5-112 0 0,27 8 70 0 0,1 0 0 0 0,-1 0 0 0 0,0 1 0 0 0,1-1 1 0 0,-1 0-1 0 0,1 0 0 0 0,-1 1 0 0 0,1-1 0 0 0,-1 0 1 0 0,1 1-1 0 0,-1-1 0 0 0,1 0 0 0 0,-1 1 0 0 0,1-1 1 0 0,0 1-1 0 0,-1-1 0 0 0,1 1 0 0 0,0-1 0 0 0,-1 1 1 0 0,1-1-1 0 0,0 1 0 0 0,-1-1 0 0 0,1 1 0 0 0,0 0 1 0 0,0-1-1 0 0,0 1 0 0 0,0-1 0 0 0,0 1 0 0 0,-1 0 1 0 0,1-1-1 0 0,0 1 0 0 0,1 0 0 0 0,-5 30-188 0 0,3-19 205 0 0,-4 6 13 0 0,4-14-14 0 0,-1-1-1 0 0,1 1 1 0 0,0 0-1 0 0,0-1 1 0 0,0 1-1 0 0,0 0 1 0 0,1 0-1 0 0,0 0 1 0 0,0 0-1 0 0,0 0 1 0 0,1 6 0 0 0,-1-11-129 0 0,0 1 0 0 0,0 0 1 0 0,0 0-1 0 0,0-1 1 0 0,0 1-1 0 0,0 0 1 0 0,0 0-1 0 0,0-1 1 0 0,0 1-1 0 0,0 0 1 0 0,0 0-1 0 0,0-1 1 0 0,0 1-1 0 0,0 0 1 0 0,1 0-1 0 0,-1-1 1 0 0,0 1-1 0 0,0 0 0 0 0,0 0 1 0 0,0 0-1 0 0,1-1 1 0 0,-1 1-1 0 0,0 0 1 0 0,0 0-1 0 0,0 0 1 0 0,1 0-1 0 0,-1-1 1 0 0,0 1-1 0 0,0 0 1 0 0,1 0-1 0 0,-1 0 1 0 0,0 0-1 0 0,0 0 1 0 0,1 0-1 0 0,-1 0 1 0 0,0 0-1 0 0,0 0 0 0 0,1 0 1 0 0,-1 0-1 0 0,-15-10-228 0 0,-25-13 1890 0 0,39 22-1362 0 0,-1 1 1 0 0,1-1-1 0 0,0 0 1 0 0,-1 1-1 0 0,1 0 1 0 0,-1-1 0 0 0,0 1-1 0 0,1 0 1 0 0,-1-1-1 0 0,1 1 1 0 0,-1 0-1 0 0,1 0 1 0 0,-1 0-1 0 0,1 0 1 0 0,-1 1-1 0 0,0-1 1 0 0,1 0-1 0 0,-1 1 1 0 0,1-1-1 0 0,0 1 1 0 0,-1-1-1 0 0,-1 2 1 0 0,2-1-109 0 0,0 0 0 0 0,0-1 0 0 0,1 1 1 0 0,-1 0-1 0 0,0-1 0 0 0,1 1 0 0 0,-1 0 1 0 0,1 0-1 0 0,-1 0 0 0 0,1-1 0 0 0,-1 1 0 0 0,1 0 1 0 0,-1 0-1 0 0,1 0 0 0 0,0 0 0 0 0,0 0 0 0 0,0 0 1 0 0,-1 0-1 0 0,1 0 0 0 0,0 0 0 0 0,0 0 0 0 0,0 0 1 0 0,0 0-1 0 0,1 0 0 0 0,-1 0 0 0 0,0 0 0 0 0,0 0 1 0 0,0 0-1 0 0,1 0 0 0 0,-1 0 0 0 0,1-1 0 0 0,-1 1 1 0 0,1 0-1 0 0,-1 0 0 0 0,1 0 0 0 0,-1 0 1 0 0,1-1-1 0 0,0 1 0 0 0,-1 0 0 0 0,1-1 0 0 0,0 1 1 0 0,-1 0-1 0 0,3 0 0 0 0,0 2 150 0 0,0-1 1 0 0,0 1-1 0 0,1-1 1 0 0,-1 0-1 0 0,1 0 1 0 0,-1 0-1 0 0,1 0 1 0 0,0-1-1 0 0,5 2 1 0 0,4-1-350 0 0,2 0 0 0 0,-1-1 0 0 0,0 0 1 0 0,0-1-1 0 0,0-1 0 0 0,0 0 1 0 0,18-4-1 0 0,-24 3-665 0 0,0 0 0 0 0,0-1 0 0 0,0 0 0 0 0,0-1 0 0 0,0 1 0 0 0,-1-2 0 0 0,1 1 1 0 0,-1-1-1 0 0,-1 0 0 0 0,1 0 0 0 0,-1-1 0 0 0,1 0 0 0 0,6-8 0 0 0,6-9-2342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8:25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60 3073 0 0,'22'-49'2293'0'0,"-22"48"-2300"0"0,0 1-1 0 0,0-1 0 0 0,0 1 0 0 0,0-1 0 0 0,0 1 0 0 0,0 0 0 0 0,0-1 0 0 0,-1 1 1 0 0,1-1-1 0 0,0 1 0 0 0,0 0 0 0 0,0-1 0 0 0,-1 1 0 0 0,1-1 0 0 0,0 1 0 0 0,0 0 0 0 0,-1-1 1 0 0,1 1-1 0 0,0 0 0 0 0,-1 0 0 0 0,1-1 0 0 0,0 1 0 0 0,-1 0 0 0 0,1 0 0 0 0,-1-1 0 0 0,1 1 1 0 0,0 0-1 0 0,-1 0 0 0 0,1 0 0 0 0,-1 0 0 0 0,1 0 0 0 0,-1 0 0 0 0,1 0 0 0 0,0 0 1 0 0,-1 0-1 0 0,1 0 0 0 0,-1 0 0 0 0,1 0 0 0 0,-1 0 0 0 0,1 0 0 0 0,-1 0 0 0 0,1 0 0 0 0,0 0 1 0 0,-1 0-1 0 0,1 1 0 0 0,-1-1 0 0 0,1 0 0 0 0,-1 0 0 0 0,-25 6-1536 0 0,24-5 1557 0 0,-48 9 551 0 0,36-8 1067 0 0,0-2 0 0 0,0 0 1 0 0,-20-2-1 0 0,33 2-1592 0 0,1 0 0 0 0,0-1-1 0 0,-1 1 1 0 0,1 0 0 0 0,-1 0 0 0 0,1 0-1 0 0,0 0 1 0 0,-1 0 0 0 0,1 0-1 0 0,-1 0 1 0 0,1-1 0 0 0,-1 1 0 0 0,1 0-1 0 0,-1 0 1 0 0,1 0 0 0 0,0 1 0 0 0,-1-1-1 0 0,1 0 1 0 0,-1 0 0 0 0,1 0-1 0 0,0 0 1 0 0,-1 0 0 0 0,1 0 0 0 0,-1 1-1 0 0,1-1 1 0 0,0 0 0 0 0,-1 0 0 0 0,1 1-1 0 0,0-1 1 0 0,-1 0 0 0 0,1 0-1 0 0,0 1 1 0 0,-1-1 0 0 0,1 0 0 0 0,0 1-1 0 0,0-1 1 0 0,-1 1 0 0 0,1-1 0 0 0,0 0-1 0 0,0 1 1 0 0,0-1 0 0 0,0 1-1 0 0,-1-1 1 0 0,1 0 0 0 0,0 1 0 0 0,0-1-1 0 0,0 1 1 0 0,0-1 0 0 0,0 1-1 0 0,0 0 1 0 0,1 0 16 0 0,-1 0 1 0 0,1 0-1 0 0,-1-1 0 0 0,1 1 1 0 0,0 0-1 0 0,-1 0 0 0 0,1 0 0 0 0,0-1 1 0 0,0 1-1 0 0,0 0 0 0 0,-1-1 0 0 0,1 1 1 0 0,0 0-1 0 0,0-1 0 0 0,0 1 0 0 0,0-1 1 0 0,0 0-1 0 0,0 1 0 0 0,0-1 0 0 0,0 0 1 0 0,0 0-1 0 0,2 1 0 0 0,17 1 345 0 0,-2 0-262 0 0,0 0-1 0 0,30 9 0 0 0,-43-10-120 0 0,-1 1-1 0 0,1 0 1 0 0,-1-1 0 0 0,0 1-1 0 0,0 1 1 0 0,0-1 0 0 0,0 1 0 0 0,0-1-1 0 0,-1 1 1 0 0,1 0 0 0 0,-1 1-1 0 0,0-1 1 0 0,0 0 0 0 0,0 1-1 0 0,5 7 1 0 0,-7-9 56 0 0,-1 0 0 0 0,1 1 0 0 0,-1-1 0 0 0,1 0-1 0 0,-1 0 1 0 0,0 0 0 0 0,0 0 0 0 0,0 1 0 0 0,0-1 0 0 0,0 0-1 0 0,0 0 1 0 0,-1 0 0 0 0,1 0 0 0 0,-1 1 0 0 0,1-1 0 0 0,-1 0 0 0 0,0 0-1 0 0,0 0 1 0 0,0 0 0 0 0,0 0 0 0 0,-2 1 0 0 0,-33 46 901 0 0,19-28-902 0 0,-3 12 3 0 0,5-9-298 0 0,12-20-202 0 0,5-10-315 0 0,1-3 636 0 0,0 1 0 0 0,2 0-1 0 0,-1-1 1 0 0,1 1-1 0 0,0 1 1 0 0,0-1 0 0 0,1 1-1 0 0,7-8 1 0 0,-11 14 92 0 0,-1-1 0 0 0,1 1 0 0 0,0-1 0 0 0,0 1 1 0 0,1 0-1 0 0,-1-1 0 0 0,0 1 0 0 0,0 0 0 0 0,1 1 0 0 0,-1-1 0 0 0,0 0 0 0 0,1 1 1 0 0,-1-1-1 0 0,1 1 0 0 0,-1 0 0 0 0,0 0 0 0 0,1 0 0 0 0,-1 0 0 0 0,1 0 1 0 0,-1 0-1 0 0,1 1 0 0 0,-1-1 0 0 0,0 1 0 0 0,1 0 0 0 0,-1-1 0 0 0,0 1 0 0 0,1 0 1 0 0,-1 0-1 0 0,0 1 0 0 0,0-1 0 0 0,0 0 0 0 0,0 1 0 0 0,0-1 0 0 0,3 4 1 0 0,11 12 15 0 0,0 1 0 0 0,-1 1 0 0 0,-1 0 1 0 0,0 0-1 0 0,-2 1 0 0 0,0 1 1 0 0,-2 0-1 0 0,11 31 0 0 0,-15-36 5 0 0,-1-1-368 0 0,-4-31-478 0 0,-4-35-919 0 0,-1-73-573 0 0,5 103 4281 0 0,6-40 0 0 0,-14 97-1519 0 0,2 1 0 0 0,-1 36 0 0 0,6-72-408 0 0,0 0-1 0 0,0 1 1 0 0,1-1 0 0 0,-1 0-1 0 0,0 0 1 0 0,0 0 0 0 0,1 0-1 0 0,-1 0 1 0 0,0 1 0 0 0,1-1 0 0 0,-1 0-1 0 0,1 0 1 0 0,0 0 0 0 0,-1 0-1 0 0,1 0 1 0 0,0-1 0 0 0,0 1 0 0 0,-1 0-1 0 0,1 0 1 0 0,0 0 0 0 0,0-1-1 0 0,0 1 1 0 0,0 0 0 0 0,0-1-1 0 0,0 1 1 0 0,0-1 0 0 0,0 1 0 0 0,0-1-1 0 0,0 1 1 0 0,1-1 0 0 0,-1 0-1 0 0,0 0 1 0 0,0 0 0 0 0,0 1 0 0 0,0-1-1 0 0,0 0 1 0 0,1 0 0 0 0,-1-1-1 0 0,0 1 1 0 0,0 0 0 0 0,2-1-1 0 0,8 0-285 0 0,0-1 0 0 0,0-1 0 0 0,17-5 0 0 0,-10 2 339 0 0,48-6-93 0 0,-23 7-1375 0 0,-34-4-2856 0 0,-4-10 3474 0 0,-2-16 1428 0 0,-3 32-519 0 0,0-1 0 0 0,0 1 0 0 0,0-1 0 0 0,-1 1 0 0 0,1 0 0 0 0,-1-1 0 0 0,0 1 0 0 0,0 0 0 0 0,0-1 0 0 0,-1 1 0 0 0,1 0 0 0 0,-1 0 0 0 0,-3-5 1 0 0,3 6 24 0 0,0 0 1 0 0,1 1 0 0 0,-1-1 0 0 0,0 1-1 0 0,0 0 1 0 0,0-1 0 0 0,0 1 0 0 0,-1 0 0 0 0,1 0-1 0 0,0 1 1 0 0,0-1 0 0 0,0 0 0 0 0,-1 1 0 0 0,1-1-1 0 0,0 1 1 0 0,-1 0 0 0 0,1 0 0 0 0,-1-1-1 0 0,1 2 1 0 0,0-1 0 0 0,-4 1 0 0 0,4-1-133 0 0,0 0 0 0 0,0 1 0 0 0,0-1-1 0 0,0 1 1 0 0,0-1 0 0 0,0 1 0 0 0,0 0 0 0 0,0 0 0 0 0,1 0 0 0 0,-1 0 0 0 0,0 0 0 0 0,1 0 0 0 0,-1 0 0 0 0,0 1-1 0 0,1-1 1 0 0,0 0 0 0 0,-1 1 0 0 0,1-1 0 0 0,-2 4 0 0 0,1-2-37 0 0,1 0 0 0 0,-1 1 1 0 0,1-1-1 0 0,0 1 0 0 0,0-1 0 0 0,1 1 0 0 0,-1-1 0 0 0,0 1 1 0 0,1-1-1 0 0,0 6 0 0 0,0-1-53 0 0,1-1 1 0 0,0 1-1 0 0,0 0 0 0 0,1 0 1 0 0,0-1-1 0 0,0 1 0 0 0,1-1 1 0 0,0 1-1 0 0,5 9 0 0 0,22 21 9 0 0,-29-36 38 0 0,0 0 0 0 0,1-1 0 0 0,0 1 0 0 0,-1 0 1 0 0,1-1-1 0 0,0 1 0 0 0,0-1 0 0 0,0 0 0 0 0,0 0 0 0 0,0 1 0 0 0,0-1 0 0 0,0-1 1 0 0,0 1-1 0 0,0 0 0 0 0,0 0 0 0 0,1-1 0 0 0,-1 1 0 0 0,3-1 0 0 0,-4-2 40 0 0,-1-1-1 0 0,1 1 1 0 0,-1-1-1 0 0,1 0 0 0 0,-1 1 1 0 0,0-1-1 0 0,0 0 1 0 0,0 1-1 0 0,0-1 1 0 0,0 0-1 0 0,-1 1 0 0 0,0-4 1 0 0,0 1-15 0 0,0-3-5 0 0,-9-61 301 0 0,8 65-324 0 0,1-1 0 0 0,-1 1 0 0 0,1-1 0 0 0,-1 1 0 0 0,-1 0 1 0 0,1 0-1 0 0,0 0 0 0 0,-1 0 0 0 0,0 0 0 0 0,0 0 0 0 0,0 1 0 0 0,-5-5 0 0 0,24 0-2258 0 0,62-25 3894 0 0,-18 17-1383 0 0,-56 15-256 0 0,0 1 1 0 0,-1-1-1 0 0,1 1 1 0 0,0-1-1 0 0,0 1 1 0 0,-1 1-1 0 0,1-1 0 0 0,0 0 1 0 0,0 1-1 0 0,-1 0 1 0 0,1 0-1 0 0,0 0 0 0 0,-1 0 1 0 0,5 2-1 0 0,-8-2-34 0 0,1 0 0 0 0,-1-1 0 0 0,0 1 0 0 0,1 0 0 0 0,-1 0-1 0 0,0 0 1 0 0,1-1 0 0 0,-1 1 0 0 0,0 0 0 0 0,0 0 0 0 0,0 0-1 0 0,1 0 1 0 0,-1 0 0 0 0,0 0 0 0 0,0-1 0 0 0,0 1 0 0 0,-1 0-1 0 0,1 0 1 0 0,0 0 0 0 0,0 0 0 0 0,0 0 0 0 0,-1-1 0 0 0,1 1-1 0 0,0 0 1 0 0,-1 0 0 0 0,1 0 0 0 0,-1-1 0 0 0,1 1 0 0 0,-2 1 0 0 0,-16 27-3058 0 0,14-24 2174 0 0,3-2 701 0 0,-2 0 0 0 0,1 0 0 0 0,0 0 0 0 0,-1 0 0 0 0,1-1 0 0 0,-1 1 1 0 0,0-1-1 0 0,1 1 0 0 0,-1-1 0 0 0,-1 0 0 0 0,1 0 0 0 0,-4 2 0 0 0,2-3 662 0 0,0 0 0 0 0,0 0 0 0 0,-1 0 0 0 0,1-1 0 0 0,0 1 0 0 0,0-1 0 0 0,0-1 0 0 0,-6 0 0 0 0,10 1-330 0 0,0 0 1 0 0,0-1 0 0 0,0 1 0 0 0,0 0-1 0 0,0 0 1 0 0,0 0 0 0 0,1 0-1 0 0,-1 0 1 0 0,0 0 0 0 0,0 0 0 0 0,0 0-1 0 0,0 0 1 0 0,0 0 0 0 0,0 0-1 0 0,0 1 1 0 0,0-1 0 0 0,0 0 0 0 0,0 1-1 0 0,1-1 1 0 0,-1 1 0 0 0,0-1 0 0 0,0 1-1 0 0,0-1 1 0 0,1 1 0 0 0,-1-1-1 0 0,0 1 1 0 0,1 0 0 0 0,-1-1 0 0 0,0 1-1 0 0,1 0 1 0 0,-1 0 0 0 0,1 0 0 0 0,-1-1-1 0 0,1 1 1 0 0,-1 0 0 0 0,1 0-1 0 0,-1 1 1 0 0,2 0-101 0 0,-1-1 0 0 0,0 1 0 0 0,1-1 0 0 0,-1 0 0 0 0,1 1 0 0 0,0-1 0 0 0,-1 0 0 0 0,1 0 0 0 0,0 1 0 0 0,0-1 0 0 0,0 0 0 0 0,0 0 0 0 0,0 0 0 0 0,0 0 0 0 0,0 0 0 0 0,0 0 0 0 0,0 0 0 0 0,0 0 0 0 0,1-1 0 0 0,-1 1 0 0 0,0 0 0 0 0,0-1 0 0 0,1 1 0 0 0,1 0 0 0 0,0 0-87 0 0,0 0 0 0 0,0-1-1 0 0,0 1 1 0 0,0-1 0 0 0,0 1 0 0 0,0-1 0 0 0,0 0-1 0 0,0 0 1 0 0,0-1 0 0 0,0 1 0 0 0,0 0 0 0 0,0-1-1 0 0,0 0 1 0 0,0 0 0 0 0,-1 0 0 0 0,1 0 0 0 0,0 0-1 0 0,0 0 1 0 0,-1-1 0 0 0,1 0 0 0 0,-1 1 0 0 0,1-1-1 0 0,-1 0 1 0 0,0 0 0 0 0,1 0 0 0 0,1-3 0 0 0,7-8-280 0 0,-1 0 1 0 0,0 0-1 0 0,14-26 1 0 0,-9 13-188 0 0,-7 13 480 0 0,0 0 438 0 0,0 1 0 0 0,1 0 1 0 0,0 1-1 0 0,12-12 0 0 0,-21 22-343 0 0,0 1 0 0 0,0-1 0 0 0,1 1 1 0 0,-1-1-1 0 0,0 1 0 0 0,1-1 0 0 0,-1 1 1 0 0,0-1-1 0 0,1 1 0 0 0,-1 0 0 0 0,1-1 0 0 0,-1 1 1 0 0,0 0-1 0 0,1 0 0 0 0,-1-1 0 0 0,1 1 1 0 0,-1 0-1 0 0,1 0 0 0 0,-1-1 0 0 0,1 1 0 0 0,-1 0 1 0 0,1 0-1 0 0,-1 0 0 0 0,1 0 0 0 0,-1 0 1 0 0,1 0-1 0 0,0 0 0 0 0,-1 0 0 0 0,1 0 0 0 0,-1 0 1 0 0,1 0-1 0 0,-1 0 0 0 0,1 0 0 0 0,-1 1 1 0 0,1-1-1 0 0,-1 0 0 0 0,1 0 0 0 0,-1 0 0 0 0,1 1 1 0 0,-1-1-1 0 0,1 0 0 0 0,-1 1 0 0 0,0-1 1 0 0,1 0-1 0 0,-1 1 0 0 0,0-1 0 0 0,1 1 0 0 0,-1-1 1 0 0,0 1-1 0 0,1-1 0 0 0,-1 0 0 0 0,0 1 1 0 0,0-1-1 0 0,1 1 0 0 0,-1-1 0 0 0,0 1 0 0 0,0-1 1 0 0,0 1-1 0 0,0 0 0 0 0,0 0 0 0 0,1 2-4 0 0,-1 1 0 0 0,1 0 0 0 0,-1-1 0 0 0,0 1 1 0 0,0 0-1 0 0,-1-1 0 0 0,0 6 0 0 0,-7 15 105 0 0,-1-1 1 0 0,-1 0 0 0 0,-1-1 0 0 0,-1 0 0 0 0,-1 0-1 0 0,-16 19 1 0 0,-10 18 58 0 0,27-34-44 0 0,17-25 2 0 0,10-9-54 0 0,-13 8-76 0 0,21-15-26 0 0,34-17-1 0 0,-51 30 28 0 0,0 0 0 0 0,0 0 0 0 0,0 1 0 0 0,0 0 0 0 0,1 0 0 0 0,-1 1 0 0 0,1-1 0 0 0,-1 1 0 0 0,1 1 0 0 0,-1-1 0 0 0,1 1 0 0 0,7 1 0 0 0,-13-1 66 0 0,-1 0 0 0 0,1 0 0 0 0,0 1-1 0 0,0-1 1 0 0,0 0 0 0 0,-1 1 0 0 0,1-1-1 0 0,0 0 1 0 0,0 1 0 0 0,-1-1 0 0 0,1 1 0 0 0,0-1-1 0 0,-1 1 1 0 0,1 0 0 0 0,-1-1 0 0 0,1 1-1 0 0,-1-1 1 0 0,1 1 0 0 0,-1 0 0 0 0,1 0-1 0 0,-1-1 1 0 0,0 1 0 0 0,1 0 0 0 0,-1 0-1 0 0,0 0 1 0 0,1-1 0 0 0,-1 1 0 0 0,0 0 0 0 0,0 0-1 0 0,0 0 1 0 0,0 0 0 0 0,0-1 0 0 0,0 1-1 0 0,0 0 1 0 0,0 0 0 0 0,0 0 0 0 0,0 0-1 0 0,-1-1 1 0 0,1 1 0 0 0,0 0 0 0 0,-1 0-1 0 0,1 0 1 0 0,0-1 0 0 0,-1 1 0 0 0,1 0-1 0 0,-1-1 1 0 0,0 2 0 0 0,-27 42 2680 0 0,22-35-2739 0 0,2-4 132 0 0,0 0 1 0 0,1 1 0 0 0,0-1 0 0 0,0 1-1 0 0,0 0 1 0 0,-1 6 0 0 0,3-11-197 0 0,1 0 0 0 0,0 0 1 0 0,0 0-1 0 0,0 0 0 0 0,0 0 0 0 0,0 0 1 0 0,0 1-1 0 0,0-1 0 0 0,0 0 0 0 0,0 0 1 0 0,0 0-1 0 0,1 0 0 0 0,-1 0 1 0 0,0 0-1 0 0,1 0 0 0 0,-1 0 0 0 0,1-1 1 0 0,0 2-1 0 0,0-1-223 0 0,0 1-1 0 0,0-1 1 0 0,0-1 0 0 0,1 1-1 0 0,-1 0 1 0 0,0 0 0 0 0,1 0 0 0 0,-1-1-1 0 0,0 1 1 0 0,1 0 0 0 0,-1-1 0 0 0,1 0-1 0 0,-1 1 1 0 0,1-1 0 0 0,-1 0 0 0 0,3 1-1 0 0,18 0-6282 0 0,-5-2 1543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8:26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14 19188 0 0,'-9'-6'5409'0'0,"2"2"-5401"0"0,1 0-216 0 0,5 4-800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37:27.050"/>
    </inkml:context>
    <inkml:brush xml:id="br0">
      <inkml:brushProperty name="width" value="0.35278" units="cm"/>
      <inkml:brushProperty name="height" value="0.70556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0,'218'0'296,"18"0"-296,-5 0 16,-12 0 0,16 0-1,-3 0 79,221 0-94,233 0 16,-237 0-16,-213 0 15,-18 0 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37:41.783"/>
    </inkml:context>
    <inkml:brush xml:id="br0">
      <inkml:brushProperty name="width" value="0.35278" units="cm"/>
      <inkml:brushProperty name="height" value="0.70556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0,'143'0'296,"12"0"-296,-3 0 16,-9 0 0,12 0-1,-4 0 79,147 0-94,152 0 16,-155 0-16,-140 0 15,-12 0 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37:53.470"/>
    </inkml:context>
    <inkml:brush xml:id="br0">
      <inkml:brushProperty name="width" value="0.35278" units="cm"/>
      <inkml:brushProperty name="height" value="0.70556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0,'102'0'296,"9"0"-296,-3 0 16,-5 0 0,7 0-1,-2 0 79,105 0-94,108 0 16,-110 0-16,-100 0 15,-9 0 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37:53.682"/>
    </inkml:context>
    <inkml:brush xml:id="br0">
      <inkml:brushProperty name="width" value="0.35278" units="cm"/>
      <inkml:brushProperty name="height" value="0.70556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0,'68'0'296,"6"0"-296,-2 0 16,-4 0 0,6 0-1,-2 0 79,70 0-94,72 0 16,-73 0-16,-68 0 15,-4 0 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5:37:53.875"/>
    </inkml:context>
    <inkml:brush xml:id="br0">
      <inkml:brushProperty name="width" value="0.35278" units="cm"/>
      <inkml:brushProperty name="height" value="0.70556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0,'96'0'296,"7"0"-296,-2 0 16,-6 0 0,8 0-1,-1 0 79,96 0-94,102 0 16,-103 0-16,-94 0 15,-8 0 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8:36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56 5881 0 0,'-2'-1'14'0'0,"1"-1"-1"0"0,0 0 0 0 0,0 1 0 0 0,1-1 1 0 0,-1 0-1 0 0,0 0 0 0 0,1 0 0 0 0,-1 0 1 0 0,1 0-1 0 0,-1 0 0 0 0,1 0 1 0 0,0-2-1 0 0,0 2 281 0 0,0 0 0 0 0,0 1 0 0 0,0-1 0 0 0,0 1 1 0 0,-1-1-1 0 0,1 0 0 0 0,-1 1 0 0 0,1-1 0 0 0,-1 1 0 0 0,1-1 0 0 0,-1 1 1 0 0,0-1-1 0 0,0 1 0 0 0,0 0 0 0 0,0-1 0 0 0,-1-1 0 0 0,2 3-205 0 0,-1 0 0 0 0,1 0 0 0 0,0 0 0 0 0,0-1 0 0 0,0 1 0 0 0,0 0 0 0 0,-1 0 0 0 0,1 0-1 0 0,0 0 1 0 0,0 0 0 0 0,0 0 0 0 0,-1 0 0 0 0,1 0 0 0 0,0 0 0 0 0,0 0 0 0 0,0 0 0 0 0,-1 0 0 0 0,1 0-1 0 0,0 0 1 0 0,0 0 0 0 0,0 0 0 0 0,-1 0 0 0 0,1 0 0 0 0,0 0 0 0 0,0 0 0 0 0,0 0 0 0 0,0 0-1 0 0,-1 0 1 0 0,1 0 0 0 0,0 0 0 0 0,0 0 0 0 0,0 1 0 0 0,-1-1 0 0 0,1 0 0 0 0,0 0 0 0 0,0 0 0 0 0,0 0-1 0 0,0 0 1 0 0,0 0 0 0 0,-1 1 0 0 0,-1 10 972 0 0,3 11-1175 0 0,1-19 131 0 0,0 0 0 0 0,0 0 1 0 0,0 0-1 0 0,0 0 0 0 0,1 0 0 0 0,-1-1 1 0 0,1 1-1 0 0,0-1 0 0 0,-1 1 0 0 0,1-1 1 0 0,0 0-1 0 0,1 0 0 0 0,-1 0 0 0 0,0-1 1 0 0,0 1-1 0 0,1-1 0 0 0,-1 0 0 0 0,1 0 0 0 0,-1 0 1 0 0,8 1-1 0 0,9 1 229 0 0,0 0 0 0 0,28-1 0 0 0,-45-2-218 0 0,220-6 1797 0 0,-9-1 200 0 0,306-10 1594 0 0,-120-26-3151 0 0,-376 41-559 0 0,0 0 0 0 0,0 2 0 0 0,0 1 1 0 0,0 1-1 0 0,-1 1 0 0 0,1 1 0 0 0,0 1 0 0 0,-1 1 1 0 0,0 1-1 0 0,-1 1 0 0 0,1 1 0 0 0,-2 1 1 0 0,1 1-1 0 0,29 20 0 0 0,-36-21-278 0 0,42 32-1156 0 0,-54-39 656 0 0,0 0-1 0 0,1 1 1 0 0,-1-1-1 0 0,-1 1 1 0 0,1 0-1 0 0,0 0 1 0 0,2 5-1 0 0,-3 0-3339 0 0,-2 0-2208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8:37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12491 0 0,'6'-3'542'0'0,"0"0"0"0"0,0 0 0 0 0,0 1 0 0 0,0 0 0 0 0,0 0 0 0 0,0 1 0 0 0,0-1 1 0 0,1 1-1 0 0,-1 1 0 0 0,0-1 0 0 0,9 1 0 0 0,54 4 464 0 0,1 2-1 0 0,82 20 1 0 0,89 8-933 0 0,233-47 1025 0 0,-268-1-521 0 0,249 3 178 0 0,244-17-446 0 0,-634 21-620 0 0,0 4 0 0 0,0 2-1 0 0,109 13 1 0 0,-128-1-1961 0 0,-25-1-1113 0 0,-5 6-3620 0 0,-10-4 208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1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54 4049 0 0,'-1'1'382'0'0,"0"0"1"0"0,0 0-1 0 0,-1-1 1 0 0,1 1-1 0 0,0 0 1 0 0,0 0-1 0 0,0 0 0 0 0,0 0 1 0 0,0 0-1 0 0,0 1 1 0 0,0-1-1 0 0,0 0 1 0 0,1 0-1 0 0,-1 1 1 0 0,0-1-1 0 0,1 0 0 0 0,-1 3 1 0 0,7 0 2478 0 0,12-9-393 0 0,34-16 103 0 0,55-13 0 0 0,-86 28-2581 0 0,0 1 0 0 0,0 2 1 0 0,1 0-1 0 0,-1 1 1 0 0,39 2-1 0 0,-59 0-43 0 0,1 0-1 0 0,-1 0 1 0 0,1 0-1 0 0,0 0 1 0 0,-1 0 0 0 0,1 1-1 0 0,-1-1 1 0 0,1 1 0 0 0,-1-1-1 0 0,0 1 1 0 0,1-1 0 0 0,-1 1-1 0 0,1 0 1 0 0,-1 0-1 0 0,0-1 1 0 0,0 1 0 0 0,1 0-1 0 0,-1 0 1 0 0,0 0 0 0 0,0 1-1 0 0,1 1 1 0 0,-1-2 22 0 0,-1 0 0 0 0,1 1 0 0 0,-1-1 1 0 0,0 1-1 0 0,0-1 0 0 0,0 1 0 0 0,0-1 0 0 0,0 1 0 0 0,0-1 0 0 0,0 1 1 0 0,0-1-1 0 0,-1 1 0 0 0,1-1 0 0 0,0 1 0 0 0,-1-1 0 0 0,1 0 0 0 0,-1 1 1 0 0,0 0-1 0 0,-6 9-15 0 0,1 0 0 0 0,-1-1 0 0 0,-1 0 0 0 0,-10 11 1 0 0,12-14 40 0 0,-7 7-171 0 0,0-1 0 0 0,0-1 0 0 0,-1 0-1 0 0,0 0 1 0 0,-1-2 0 0 0,-1 1 0 0 0,0-2 0 0 0,-26 12-1 0 0,71-42-750 0 0,-13 8 1127 0 0,0 1 0 0 0,25-14-1 0 0,-21 17-163 0 0,0 2 0 0 0,0 0-1 0 0,0 1 1 0 0,28-5 0 0 0,-38 9-35 0 0,0 1 1 0 0,1 0 0 0 0,-1 1 0 0 0,0-1-1 0 0,1 2 1 0 0,-1 0 0 0 0,0 0 0 0 0,0 1-1 0 0,1 0 1 0 0,17 7 0 0 0,-26-9-44 0 0,-1 1 0 0 0,1 0 0 0 0,-1 0 0 0 0,1-1 1 0 0,-1 1-1 0 0,0 0 0 0 0,1 0 0 0 0,-1 0 0 0 0,0 1 1 0 0,1-1-1 0 0,-1 0 0 0 0,0 0 0 0 0,0 1 0 0 0,0-1 0 0 0,0 1 1 0 0,-1-1-1 0 0,1 1 0 0 0,0-1 0 0 0,0 1 0 0 0,-1-1 0 0 0,1 1 1 0 0,-1 0-1 0 0,1 2 0 0 0,-1-1-113 0 0,0 0 0 0 0,0 1 0 0 0,-1-1-1 0 0,1 1 1 0 0,-1-1 0 0 0,0 0 0 0 0,0 1 0 0 0,0-1 0 0 0,0 0-1 0 0,-1 0 1 0 0,-1 4 0 0 0,-3 3-877 0 0,0-1 0 0 0,-1 1-1 0 0,0-1 1 0 0,-1 0 0 0 0,1-1 0 0 0,-12 9-1 0 0,-32 23-4443 0 0,-1-1 5150 0 0,39-31 1145 0 0,-1-1 1 0 0,0 0-1 0 0,0-1 1 0 0,-1 0-1 0 0,0-1 1 0 0,0-1-1 0 0,-18 3 1 0 0,8-1 53 0 0,16-2 146 0 0,11-1 610 0 0,19-4 438 0 0,0-8-776 0 0,1 2 0 0 0,26-6 0 0 0,-41 12-1210 0 0,0-1-1 0 0,0 1 0 0 0,0 1 0 0 0,0-1 1 0 0,0 1-1 0 0,0 0 0 0 0,0 1 1 0 0,0 0-1 0 0,0 0 0 0 0,0 1 0 0 0,9 2 1 0 0,-14-2-18 0 0,0-1 1 0 0,1 1-1 0 0,-1 0 1 0 0,0 0-1 0 0,0 1 1 0 0,0-1-1 0 0,0 0 1 0 0,0 1-1 0 0,-1-1 1 0 0,1 1-1 0 0,-1 0 1 0 0,1-1-1 0 0,-1 1 1 0 0,0 0-1 0 0,0 0 1 0 0,0 0-1 0 0,-1 0 1 0 0,1 0-1 0 0,-1 0 1 0 0,1 5-1 0 0,0 1-282 0 0,-1 0 0 0 0,0-1-1 0 0,0 1 1 0 0,-1 0 0 0 0,0-1 0 0 0,-2 11-1 0 0,1-15 162 0 0,0-1-1 0 0,0 1 0 0 0,0-1 1 0 0,0 0-1 0 0,0 0 0 0 0,-1 0 1 0 0,0 0-1 0 0,1 0 1 0 0,-1-1-1 0 0,0 1 0 0 0,0-1 1 0 0,-1 0-1 0 0,1 0 0 0 0,0 0 1 0 0,-1 0-1 0 0,1 0 0 0 0,-1-1 1 0 0,0 1-1 0 0,1-1 1 0 0,-1 0-1 0 0,0 0 0 0 0,0-1 1 0 0,0 1-1 0 0,0-1 0 0 0,0 0 1 0 0,1 0-1 0 0,-1 0 0 0 0,0 0 1 0 0,0-1-1 0 0,0 0 0 0 0,0 0 1 0 0,-4-1-1 0 0,7 2 62 0 0,1 0 0 0 0,0 0 0 0 0,0 0 0 0 0,0 0 0 0 0,0 0 0 0 0,-1-1 0 0 0,1 1 0 0 0,0 0 1 0 0,0 0-1 0 0,0 0 0 0 0,0 0 0 0 0,-1 0 0 0 0,1 0 0 0 0,0 0 0 0 0,0-1 0 0 0,0 1 0 0 0,0 0 0 0 0,0 0 0 0 0,0 0 0 0 0,0 0 0 0 0,-1 0 0 0 0,1-1 0 0 0,0 1 0 0 0,0 0 0 0 0,0 0 0 0 0,0 0 0 0 0,0-1 0 0 0,0 1 0 0 0,0 0 0 0 0,0 0 0 0 0,0 0 0 0 0,0 0 0 0 0,0-1 0 0 0,0 1 0 0 0,0 0 0 0 0,0 0 1 0 0,0 0-1 0 0,0-1 0 0 0,0 1 0 0 0,0 0 0 0 0,0 0 0 0 0,0 0 0 0 0,1 0 0 0 0,-1-1 0 0 0,0 1 0 0 0,0 0 0 0 0,0 0 0 0 0,0 0 0 0 0,0 0 0 0 0,0-1 0 0 0,13-7 87 0 0,16-2-36 0 0,-12 8 177 0 0,0-1 0 0 0,25 1 0 0 0,-37 2-184 0 0,0 0 1 0 0,0 0-1 0 0,-1 1 1 0 0,1 0 0 0 0,0 0-1 0 0,0 0 1 0 0,-1 0-1 0 0,1 1 1 0 0,-1-1 0 0 0,1 1-1 0 0,-1 0 1 0 0,0 1-1 0 0,7 4 1 0 0,-10-6-36 0 0,-1-1 0 0 0,1 1 0 0 0,0 0 0 0 0,-1 0 0 0 0,1 0 1 0 0,-1-1-1 0 0,1 1 0 0 0,-1 0 0 0 0,0 0 0 0 0,1 0 0 0 0,-1 0 0 0 0,0 0 0 0 0,0 0 0 0 0,0 0 1 0 0,0 0-1 0 0,0 0 0 0 0,0 0 0 0 0,0 0 0 0 0,0 0 0 0 0,0 0 0 0 0,0 0 0 0 0,0 0 0 0 0,0 0 1 0 0,-1 0-1 0 0,1 0 0 0 0,0 0 0 0 0,-1 0 0 0 0,1-1 0 0 0,-1 1 0 0 0,1 0 0 0 0,-1 0 0 0 0,-1 1 1 0 0,-27 32 573 0 0,15-19-436 0 0,12-13-164 0 0,1 0 1 0 0,-1 0-1 0 0,1 0 0 0 0,-1 0 0 0 0,1 0 0 0 0,0 1 1 0 0,0-1-1 0 0,0 0 0 0 0,0 1 0 0 0,0-1 0 0 0,1 1 0 0 0,-1-1 1 0 0,1 1-1 0 0,-1-1 0 0 0,1 1 0 0 0,0 0 0 0 0,0-1 1 0 0,0 1-1 0 0,1-1 0 0 0,-1 1 0 0 0,1-1 0 0 0,-1 1 1 0 0,1-1-1 0 0,0 1 0 0 0,0-1 0 0 0,0 1 0 0 0,0-1 1 0 0,0 0-1 0 0,0 0 0 0 0,1 0 0 0 0,1 3 0 0 0,-1-3-13 0 0,1 1 0 0 0,0-1 0 0 0,0 0-1 0 0,0 0 1 0 0,0 0 0 0 0,0 0 0 0 0,0 0-1 0 0,1-1 1 0 0,-1 1 0 0 0,1-1-1 0 0,-1 0 1 0 0,1 0 0 0 0,-1 0 0 0 0,1-1-1 0 0,-1 1 1 0 0,1-1 0 0 0,0 0 0 0 0,-1 0-1 0 0,1 0 1 0 0,0 0 0 0 0,4-2 0 0 0,3 0-802 0 0,0-1 0 0 0,-1 0 0 0 0,20-10 0 0 0,9-7-5301 0 0,-20 12 598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9:1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751 224 4049 0 0,'3'-2'90'0'0,"0"0"0"0"0,-1 0-1 0 0,1-1 1 0 0,-1 1 0 0 0,1-1 0 0 0,-1 1 0 0 0,0-1 0 0 0,1-3 0 0 0,-2 5-65 0 0,-1 0 1 0 0,0 0 0 0 0,0 1-1 0 0,0-1 1 0 0,0 0 0 0 0,0 0-1 0 0,0 0 1 0 0,0 1 0 0 0,0-1-1 0 0,0 0 1 0 0,0 0 0 0 0,0 0-1 0 0,-1 1 1 0 0,1-1 0 0 0,0 0-1 0 0,-1 0 1 0 0,1 1 0 0 0,0-1 0 0 0,-1 0-1 0 0,1 0 1 0 0,-1 1 0 0 0,1-1-1 0 0,-1 1 1 0 0,1-1 0 0 0,-1 0-1 0 0,0 1 1 0 0,1-1 0 0 0,-1 1-1 0 0,0-1 1 0 0,1 1 0 0 0,-1 0-1 0 0,0-1 1 0 0,1 1 0 0 0,-1 0-1 0 0,0-1 1 0 0,0 1 0 0 0,0 0 0 0 0,1 0-1 0 0,-1 0 1 0 0,-1-1 0 0 0,-1 1 14 0 0,0-1 0 0 0,0 1 0 0 0,0-1 0 0 0,0 1 0 0 0,0 0 0 0 0,0 0 0 0 0,0 0 0 0 0,0 1 0 0 0,0-1 0 0 0,0 1 1 0 0,0-1-1 0 0,0 1 0 0 0,-4 2 0 0 0,-43 20 93 0 0,29-12-61 0 0,-63 29-21 0 0,-84 53-1 0 0,136-72-66 0 0,1 0 0 0 0,1 2 0 0 0,1 2 0 0 0,2 0 0 0 0,-39 46-1 0 0,62-67-1 0 0,1 0-1 0 0,0 1 0 0 0,0-1 1 0 0,0 1-1 0 0,1 0 0 0 0,-1 0 0 0 0,1 0 1 0 0,0 0-1 0 0,1 0 0 0 0,-1 0 1 0 0,1 0-1 0 0,0 0 0 0 0,1 1 0 0 0,-1 9 1 0 0,1-10 18 0 0,1-1 1 0 0,0 1 0 0 0,0-1-1 0 0,1 1 1 0 0,-1-1-1 0 0,1 1 1 0 0,0-1 0 0 0,0 0-1 0 0,0 0 1 0 0,1 0 0 0 0,-1 0-1 0 0,1 0 1 0 0,0-1 0 0 0,0 1-1 0 0,0-1 1 0 0,1 0-1 0 0,5 5 1 0 0,6 2 111 0 0,1 0 0 0 0,-1 0 0 0 0,2-2 0 0 0,-1 0-1 0 0,1-1 1 0 0,0 0 0 0 0,35 7 0 0 0,-8-5 116 0 0,0-2-1 0 0,50 2 1 0 0,-62-8-61 0 0,1-1 0 0 0,0-1 0 0 0,0-2 0 0 0,-1-2 0 0 0,0-1 0 0 0,0-1 0 0 0,0-2 0 0 0,-1-1 0 0 0,43-20 0 0 0,-52 20 42 0 0,-1-2 0 0 0,0 0 0 0 0,-1-1 0 0 0,-1-1 0 0 0,0-1 0 0 0,-1-1 0 0 0,0 0 0 0 0,-2-1 0 0 0,0-1 0 0 0,-1-1 1 0 0,0 0-1 0 0,-2-1 0 0 0,19-35 0 0 0,-15 20 11 0 0,2-3-19 0 0,-2-1 1 0 0,13-42-1 0 0,-26 70-172 0 0,-1 0-1 0 0,-1-1 1 0 0,0 1-1 0 0,-1-1 1 0 0,0 1-1 0 0,0-1 1 0 0,-1 0-1 0 0,-1 1 1 0 0,0-1-1 0 0,0 0 1 0 0,-1 1-1 0 0,-5-15 1 0 0,4 20-20 0 0,1 0 1 0 0,-1 0 0 0 0,-1 0 0 0 0,1 0 0 0 0,-1 0-1 0 0,0 1 1 0 0,-1 0 0 0 0,1-1 0 0 0,-1 2 0 0 0,0-1-1 0 0,0 0 1 0 0,-1 1 0 0 0,1 0 0 0 0,-1 1-1 0 0,0-1 1 0 0,0 1 0 0 0,0 0 0 0 0,0 0 0 0 0,-1 1-1 0 0,1 0 1 0 0,-1 0 0 0 0,-12-2 0 0 0,-3 1-24 0 0,0 1 1 0 0,0 1-1 0 0,0 1 1 0 0,0 0-1 0 0,-39 7 1 0 0,-13 6-8 0 0,0 4-1 0 0,1 2 1 0 0,1 4 0 0 0,1 3 0 0 0,-121 62 0 0 0,149-62-229 0 0,1 1 0 0 0,2 1 0 0 0,0 3 0 0 0,2 1 0 0 0,2 2 0 0 0,1 1 0 0 0,-32 42 0 0 0,58-64-1114 0 0,-1 0 1 0 0,-12 26-1 0 0,12-12-3175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9:12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971 235 7506 0 0,'-17'-6'16'0'0,"0"0"0"0"0,-1 2 1 0 0,1 0-1 0 0,-1 1 1 0 0,0 1-1 0 0,0 0 1 0 0,0 2-1 0 0,0 0 0 0 0,0 1 1 0 0,0 0-1 0 0,0 2 1 0 0,-22 5-1 0 0,-8 5-112 0 0,0 1 1 0 0,1 3-1 0 0,-53 27 0 0 0,43-16 91 0 0,2 2-1 0 0,-57 41 1 0 0,84-50 25 0 0,0 1 0 0 0,1 1 0 0 0,2 1-1 0 0,0 2 1 0 0,-27 36 0 0 0,47-55 0 0 0,0 0 1 0 0,1 0-1 0 0,0 0 1 0 0,0 1-1 0 0,1-1 1 0 0,0 1-1 0 0,0 0 1 0 0,-2 12-1 0 0,4-16-8 0 0,0-1-1 0 0,1 1 1 0 0,0 0-1 0 0,0 0 1 0 0,0-1-1 0 0,1 1 1 0 0,-1 0 0 0 0,1-1-1 0 0,0 1 1 0 0,0 0-1 0 0,0-1 1 0 0,0 1 0 0 0,1-1-1 0 0,-1 0 1 0 0,1 1-1 0 0,0-1 1 0 0,0 0-1 0 0,0 0 1 0 0,1 0 0 0 0,-1 0-1 0 0,4 3 1 0 0,6 4 86 0 0,-1-2 1 0 0,1 1 0 0 0,1-1 0 0 0,-1-1 0 0 0,2 0 0 0 0,-1-1-1 0 0,19 6 1 0 0,104 26 299 0 0,-115-34-366 0 0,46 10 356 0 0,2-4 1 0 0,-1-2-1 0 0,1-4 0 0 0,0-3 1 0 0,0-2-1 0 0,0-4 0 0 0,0-3 1 0 0,-1-2-1 0 0,115-34 0 0 0,-150 34 34 0 0,0-1-1 0 0,0-2 0 0 0,60-34 1 0 0,-83 41-262 0 0,-1 0 0 0 0,0-1 0 0 0,0 0 0 0 0,0 0 0 0 0,-1-1 0 0 0,0 0 0 0 0,0-1 0 0 0,-1 1 0 0 0,0-2 0 0 0,-1 1 0 0 0,0-1 0 0 0,0 0 0 0 0,-1 0 1 0 0,0 0-1 0 0,-1-1 0 0 0,3-12 0 0 0,-1-3-42 0 0,-2-1 0 0 0,-1 0 0 0 0,-1-1 0 0 0,-2 1 0 0 0,0 0 0 0 0,-2 0 0 0 0,-1-1 0 0 0,-1 1 0 0 0,-1 1 0 0 0,-1-1 0 0 0,-2 1 1 0 0,-12-30-1 0 0,13 40-94 0 0,-1-1 0 0 0,-1 1 0 0 0,-1 0 0 0 0,0 1 0 0 0,-1 0 0 0 0,0 1 0 0 0,-1 0 0 0 0,-18-16 0 0 0,19 21-21 0 0,0 1 1 0 0,-1 0-1 0 0,1 0 1 0 0,-1 1 0 0 0,-1 1-1 0 0,1 0 1 0 0,-1 1-1 0 0,0 0 1 0 0,-1 1-1 0 0,1 0 1 0 0,-25-2-1 0 0,4 3-20 0 0,1 2-1 0 0,-1 2 0 0 0,1 0 0 0 0,0 3 0 0 0,-1 1 0 0 0,1 1 0 0 0,1 2 1 0 0,0 1-1 0 0,-47 20 0 0 0,9 2-546 0 0,2 3 1 0 0,1 3-1 0 0,-66 48 1 0 0,50-24-2802 0 0,2 3 0 0 0,-101 105-1 0 0,110-88-1039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9:16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45 174 4313 0 0,'0'0'1'0'0,"-1"0"0"0"0,1 0 0 0 0,0 0 0 0 0,0 1 0 0 0,0-1 0 0 0,-1 0 0 0 0,1 0 0 0 0,0 0 0 0 0,0 0 0 0 0,-1 0-1 0 0,1 0 1 0 0,0 0 0 0 0,-1 1 0 0 0,1-1 0 0 0,0 0 0 0 0,0 0 0 0 0,-1 0 0 0 0,1 0 0 0 0,0 0 0 0 0,-1 0 0 0 0,1 0 0 0 0,0-1 0 0 0,0 1 0 0 0,-1 0 0 0 0,1 0 0 0 0,0 0 0 0 0,0 0 0 0 0,-1 0 0 0 0,1 0 0 0 0,0 0 0 0 0,0 0 0 0 0,-1-1 0 0 0,1 1 0 0 0,0 0 0 0 0,0 0-1 0 0,-1 0 1 0 0,1-1 0 0 0,0 1 0 0 0,0 0 0 0 0,0 0 0 0 0,0-1 0 0 0,-1 1 0 0 0,1 0 0 0 0,0 0 0 0 0,0-1 0 0 0,0 1 0 0 0,0 0 0 0 0,0 0 0 0 0,0-1 0 0 0,0 1 0 0 0,0 0 0 0 0,0 0 0 0 0,0-1 0 0 0,0 1 0 0 0,0 0 0 0 0,0-1 0 0 0,0 1 0 0 0,0 0 0 0 0,0 0 0 0 0,0-1 0 0 0,0 1-1 0 0,0 0 1 0 0,1-1 0 0 0,-28 18 502 0 0,20-12 3167 0 0,103 5-2736 0 0,1-5-1 0 0,177-12 1 0 0,93-50 510 0 0,-7-31-969 0 0,-335 81-479 0 0,25-6 104 0 0,1 2 0 0 0,62-6 0 0 0,-100 16-313 0 0,1 0 1 0 0,0 1-1 0 0,0 0 1 0 0,0 1-1 0 0,0 1 1 0 0,0 0-1 0 0,0 1 1 0 0,-1 1-1 0 0,1 0 1 0 0,-1 0-1 0 0,0 2 1 0 0,0-1-1 0 0,15 11 1 0 0,-26-15-48 0 0,0 0 1 0 0,0 0 0 0 0,0 0-1 0 0,-1 0 1 0 0,1 1 0 0 0,0-1-1 0 0,-1 1 1 0 0,1 0 0 0 0,-1-1-1 0 0,1 1 1 0 0,-1 0 0 0 0,0 0-1 0 0,0 0 1 0 0,0 0 0 0 0,0 0-1 0 0,0 0 1 0 0,0 0 0 0 0,-1 0-1 0 0,2 3 1 0 0,-3 7-3062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9:17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9 515 5281 0 0,'-9'-106'4553'0'0,"9"105"-4524"0"0,0 0 1 0 0,0-1-1 0 0,0 1 0 0 0,1-1 1 0 0,-1 1-1 0 0,0-1 0 0 0,0 1 0 0 0,1 0 1 0 0,-1-1-1 0 0,1 1 0 0 0,0 0 1 0 0,-1-1-1 0 0,1 1 0 0 0,0 0 1 0 0,-1 0-1 0 0,1 0 0 0 0,0-1 0 0 0,0 1 1 0 0,0 0-1 0 0,0 0 0 0 0,0 0 1 0 0,1 1-1 0 0,-1-1 0 0 0,0 0 1 0 0,0 0-1 0 0,0 1 0 0 0,1-1 0 0 0,-1 0 1 0 0,2 0-1 0 0,6-1 90 0 0,-1-1 1 0 0,0 1-1 0 0,1 1 1 0 0,8-1-1 0 0,2-1-12 0 0,532-147 403 0 0,-447 118-308 0 0,1 1-52 0 0,1 5-1 0 0,1 5 0 0 0,2 5 1 0 0,-1 4-1 0 0,2 5 0 0 0,206 14 1 0 0,-245-1-20 0 0,147 6 102 0 0,-197-13-248 0 0,1 0 0 0 0,-1-2 1 0 0,1 0-1 0 0,-1-2 0 0 0,0 0 0 0 0,0-1 1 0 0,37-17-1 0 0,-27 5-179 0 0,-16 5-1059 0 0,-9-1-3324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9:18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1520 0 0,'4'0'225'0'0,"0"0"-1"0"0,0 0 1 0 0,0 0 0 0 0,0 1-1 0 0,0 0 1 0 0,0 0-1 0 0,0 0 1 0 0,0 0 0 0 0,-1 0-1 0 0,1 1 1 0 0,0-1-1 0 0,-1 1 1 0 0,1 0-1 0 0,-1 0 1 0 0,4 3 0 0 0,5 5 444 0 0,-1 1-1 0 0,18 19 1 0 0,10 10-107 0 0,-10-16-385 0 0,2 0 1 0 0,1-3 0 0 0,1 0 0 0 0,1-2-1 0 0,0-2 1 0 0,1-1 0 0 0,1-1 0 0 0,1-3 0 0 0,49 12-1 0 0,78 6 78 0 0,0-8 0 0 0,2-7 0 0 0,-1-7-1 0 0,172-15 1 0 0,-222 5-2422 0 0,-39 9-2794 0 0,-38 1 2108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9:2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12115 0 0,'35'-15'206'0'0,"0"1"1"0"0,0 2 0 0 0,1 1 0 0 0,51-8 0 0 0,11-4-121 0 0,-30 3 323 0 0,2 4-1 0 0,0 2 1 0 0,73-4 0 0 0,-28 16-134 0 0,222 23 0 0 0,108 63-441 0 0,-320-55 206 0 0,1-6-1 0 0,1-5 1 0 0,168 3 0 0 0,-83-26 68 0 0,102 5-139 0 0,-291 1-611 0 0,-1 1 0 0 0,0 1 1 0 0,0 2-1 0 0,32 9 0 0 0,-42-9-288 0 0,0 0 0 0 0,-1 0 0 0 0,1 1 0 0 0,-1 1 0 0 0,0 0 1 0 0,-1 0-1 0 0,1 1 0 0 0,-2 1 0 0 0,12 11 0 0 0,2 5-1188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9:21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71 1656 0 0,'8'-12'344'0'0,"-1"2"-72"0"0,-1-3-592 0 0,-1 6 0 0 0,-5 2 224 0 0,-2 0 144 0 0,0 2 472 0 0,-4-4-111 0 0,-2 2-602 0 0,-4 3-367 0 0,-2 1 48 0 0,0 1 96 0 0,-1 1 144 0 0,0 2 120 0 0,1 2 48 0 0,-1 1 72 0 0,-1-1 0 0 0,2 2-200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9:2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60 424 0 0,'-14'-9'302'0'0,"1"1"1"0"0,-1 1-1 0 0,-1 0 0 0 0,1 1 0 0 0,-18-5 1 0 0,21 8 194 0 0,0 0 0 0 0,0 1 1 0 0,0 1-1 0 0,0 0 0 0 0,-1 0 1 0 0,1 1-1 0 0,0 0 0 0 0,0 1 1 0 0,0 0-1 0 0,0 1 1 0 0,0 1-1 0 0,0-1 0 0 0,-12 6 1 0 0,23-8-454 0 0,0 0 1 0 0,0 0 0 0 0,-1 0-1 0 0,1 0 1 0 0,0 0 0 0 0,0 0 0 0 0,0 0-1 0 0,-1 0 1 0 0,1 0 0 0 0,0 0-1 0 0,0 0 1 0 0,0 0 0 0 0,0 0-1 0 0,-1 0 1 0 0,1 0 0 0 0,0 0 0 0 0,0 0-1 0 0,0 0 1 0 0,0 0 0 0 0,-1 0-1 0 0,1 1 1 0 0,0-1 0 0 0,0 0-1 0 0,0 0 1 0 0,0 0 0 0 0,0 0 0 0 0,-1 0-1 0 0,1 1 1 0 0,0-1 0 0 0,0 0-1 0 0,0 0 1 0 0,0 0 0 0 0,0 0-1 0 0,0 1 1 0 0,0-1 0 0 0,0 0-1 0 0,0 0 1 0 0,0 0 0 0 0,0 1 0 0 0,0-1-1 0 0,0 0 1 0 0,0 0 0 0 0,0 0-1 0 0,0 0 1 0 0,0 1 0 0 0,0-1-1 0 0,0 0 1 0 0,0 0 0 0 0,0 0 0 0 0,0 1-1 0 0,0-1 1 0 0,0 0 0 0 0,0 0-1 0 0,1 1 1 0 0,13 4 1051 0 0,22 1-159 0 0,60-1-1 0 0,0-4 0 0 0,153-18 0 0 0,-101 5-635 0 0,-41 4-297 0 0,0 6-1 0 0,0 4 1 0 0,0 4 0 0 0,139 28 0 0 0,-73 8-356 0 0,-101-17-4097 0 0,-61-22-1150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9:2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9330 0 0,'0'-1'135'0'0,"0"0"0"0"0,0-1 0 0 0,0 1 0 0 0,1-1 0 0 0,-1 1 0 0 0,0 0 0 0 0,1-1 0 0 0,-1 1 0 0 0,1-1 0 0 0,-1 1 0 0 0,1 0 0 0 0,0 0 0 0 0,0-1 0 0 0,-1 1 0 0 0,1 0 0 0 0,0 0 0 0 0,0 0 0 0 0,0 0 0 0 0,0 0 0 0 0,0 0 0 0 0,0 0 0 0 0,2 0 0 0 0,0-1-71 0 0,1 0-1 0 0,-1 0 0 0 0,1 1 1 0 0,0 0-1 0 0,-1 0 0 0 0,1 0 0 0 0,0 0 1 0 0,4 0-1 0 0,6 0-129 0 0,-1 1 1 0 0,0 0-1 0 0,26 4 1 0 0,-37-3 64 0 0,34 5 199 0 0,-1 0 0 0 0,1-3 1 0 0,0-1-1 0 0,48-3 1 0 0,390-34 551 0 0,-401 33-830 0 0,221 1 257 0 0,-255 4-422 0 0,0 2 0 0 0,-1 1 1 0 0,0 2-1 0 0,-1 2 0 0 0,59 23 0 0 0,10 17-5368 0 0,-48-19 635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29:36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1593 8122 0 0,'-1'-4'87'0'0,"0"-1"0"0"0,1 0 0 0 0,0 0 0 0 0,0 0 0 0 0,1 0 0 0 0,-1 1 0 0 0,1-1 0 0 0,0 0 0 0 0,0 0 1 0 0,4-8-1 0 0,-4 11-49 0 0,0 1 1 0 0,0-1-1 0 0,1 0 1 0 0,-1 0-1 0 0,1 1 1 0 0,-1-1 0 0 0,1 1-1 0 0,0-1 1 0 0,0 1-1 0 0,0 0 1 0 0,-1 0-1 0 0,1-1 1 0 0,0 2-1 0 0,0-1 1 0 0,1 0 0 0 0,-1 0-1 0 0,0 0 1 0 0,0 1-1 0 0,0-1 1 0 0,0 1-1 0 0,1 0 1 0 0,-1 0-1 0 0,0 0 1 0 0,0 0 0 0 0,4 0-1 0 0,54 4 898 0 0,0 2-1 0 0,116 29 1 0 0,110 51-1033 0 0,31 9 65 0 0,-240-80 83 0 0,0-3-1 0 0,150 4 1 0 0,155-28 363 0 0,-93 0 16 0 0,-188 16 566 0 0,153 23 0 0 0,-17 1-136 0 0,-213-27-629 0 0,1 0 1 0 0,-1-2 0 0 0,0-1-1 0 0,1 0 1 0 0,-1-2 0 0 0,0-1-1 0 0,-1-1 1 0 0,1-1 0 0 0,-1-1 0 0 0,0-1-1 0 0,-1-1 1 0 0,0-1 0 0 0,-1-1-1 0 0,0-1 1 0 0,-1 0 0 0 0,0-2-1 0 0,-1 0 1 0 0,26-29 0 0 0,-36 33-71 0 0,0-1-1 0 0,-1-1 1 0 0,-1 1 0 0 0,0-1 0 0 0,-1-1-1 0 0,0 1 1 0 0,-1-1 0 0 0,-1 0 0 0 0,0 0-1 0 0,0 0 1 0 0,0-17 0 0 0,2-24-54 0 0,-3-88 1 0 0,-3 104-78 0 0,19-332 73 0 0,-6 180 46 0 0,-11 159-71 0 0,-2 0 0 0 0,0 0 1 0 0,-9-50-1 0 0,7 69-66 0 0,-2 0 1 0 0,1 1-1 0 0,-1-1 0 0 0,-1 1 0 0 0,0 0 0 0 0,-1 0 1 0 0,0 1-1 0 0,-1 0 0 0 0,0 0 0 0 0,-1 0 1 0 0,-14-14-1 0 0,4 8-189 0 0,-1 0 0 0 0,-1 2 0 0 0,-1 0 1 0 0,0 1-1 0 0,0 2 0 0 0,-1 0 0 0 0,-48-18 1 0 0,-173-41-727 0 0,231 69 895 0 0,-171-39-199 0 0,-2 9-1 0 0,-2 8 0 0 0,-267-1 0 0 0,329 29 178 0 0,0 5 0 0 0,-156 32-1 0 0,-236 89 42 0 0,411-97-21 0 0,-182 82-1 0 0,257-99 6 0 0,0 0 0 0 0,1 2 0 0 0,1 1 0 0 0,0 2 0 0 0,2 1 0 0 0,1 1 0 0 0,0 1 0 0 0,2 1-1 0 0,-41 54 1 0 0,57-67-3 0 0,1 0-1 0 0,0 1 1 0 0,0-1-1 0 0,2 1 0 0 0,0 0 1 0 0,0 1-1 0 0,1-1 0 0 0,1 1 1 0 0,0 0-1 0 0,1 0 1 0 0,0 0-1 0 0,1 0 0 0 0,1 0 1 0 0,0 0-1 0 0,1 0 1 0 0,0 0-1 0 0,1 0 0 0 0,1 0 1 0 0,0 0-1 0 0,1-1 1 0 0,1 1-1 0 0,0-1 0 0 0,12 22 1 0 0,53 120-69 0 0,-52-109 144 0 0,2 0 0 0 0,3-2 0 0 0,1 0-1 0 0,31 41 1 0 0,-26-47-727 0 0,0 1 1396 0 0,63 65 1 0 0,-79-92-1375 0 0,1 0 0 0 0,1-1-1 0 0,16 10 1 0 0,-19-14-1173 0 0,0-1 0 0 0,0-1 1 0 0,1 1-1 0 0,25 5 0 0 0,1 1-4841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1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496 29 15603 0 0,'2'-1'153'0'0,"3"-4"119"0"0,0 1 0 0 0,0 0-1 0 0,1 1 1 0 0,-1-1 0 0 0,10-3-1 0 0,-15 7-266 0 0,0 0 0 0 0,0 0 0 0 0,0 0 0 0 0,0 0 0 0 0,0 0 0 0 0,0 0 0 0 0,0 0-1 0 0,0-1 1 0 0,1 1 0 0 0,-1 0 0 0 0,0 0 0 0 0,0 0 0 0 0,0 0 0 0 0,0 0 0 0 0,0 0 0 0 0,0 0-1 0 0,0 0 1 0 0,1 0 0 0 0,-1 0 0 0 0,0 0 0 0 0,0 0 0 0 0,0 1 0 0 0,0-1 0 0 0,0 0-1 0 0,0 0 1 0 0,0 0 0 0 0,0 0 0 0 0,1 0 0 0 0,-1 0 0 0 0,0 0 0 0 0,0 0 0 0 0,0 0 0 0 0,0 0-1 0 0,0 0 1 0 0,0 0 0 0 0,0 0 0 0 0,0 1 0 0 0,0-1 0 0 0,0 0 0 0 0,0 0 0 0 0,0 0 0 0 0,0 0-1 0 0,1 0 1 0 0,-1 0 0 0 0,0 0 0 0 0,0 0 0 0 0,0 1 0 0 0,0-1 0 0 0,0 0 0 0 0,0 0-1 0 0,0 0 1 0 0,0 0 0 0 0,0 0 0 0 0,0 0 0 0 0,0 0 0 0 0,0 1 0 0 0,0-1 0 0 0,0 0 0 0 0,-1 0-1 0 0,1 0 1 0 0,0 0 0 0 0,0 0 0 0 0,0 0 0 0 0,-5 13 191 0 0,-12 13 126 0 0,17-25-306 0 0,-42 51 733 0 0,-2-1 0 0 0,-2-2 0 0 0,-73 60 0 0 0,-42 44 351 0 0,137-126-1342 0 0,-8 10-1405 0 0,8-17-3834 0 0,24-20 5195 0 0,0 0-1 0 0,-1 0 1 0 0,1 0-1 0 0,0 0 0 0 0,-1 0 1 0 0,1 0-1 0 0,-1 1 1 0 0,1-1-1 0 0,0 0 1 0 0,-1 0-1 0 0,1 0 0 0 0,-1 0 1 0 0,1 0-1 0 0,0-1 1 0 0,-1 1-1 0 0,1 0 1 0 0,0 0-1 0 0,-1 0 1 0 0,1 0-1 0 0,-1 0 0 0 0,1 0 1 0 0,0-1-1 0 0,-1 1 1 0 0,1 0-1 0 0,-3-4-3152 0 0,-6-14 1362 0 0,6 12 1860 0 0,-1 0-1165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11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1931 187 14755 0 0,'-9'-17'1030'0'0,"5"9"-780"0"0,0 0 0 0 0,-1 0 0 0 0,0 0 0 0 0,0 1 0 0 0,-6-7 1 0 0,9 12-256 0 0,0 0 1 0 0,0 0-1 0 0,-1 1 1 0 0,1-1 0 0 0,0 1-1 0 0,0-1 1 0 0,-1 1-1 0 0,1 0 1 0 0,-1 0 0 0 0,1 0-1 0 0,-1 0 1 0 0,0 1 0 0 0,1-1-1 0 0,-1 1 1 0 0,0-1-1 0 0,1 1 1 0 0,-1 0 0 0 0,0 0-1 0 0,0 0 1 0 0,1 0-1 0 0,-4 1 1 0 0,-22 5-88 0 0,0 2 0 0 0,-30 11 0 0 0,-40 11 195 0 0,-85 3 207 0 0,116-24-225 0 0,2 2 0 0 0,0 4 0 0 0,-108 39 0 0 0,120-30-87 0 0,0 3 0 0 0,2 2 0 0 0,1 2-1 0 0,2 2 1 0 0,1 2 0 0 0,-66 63 0 0 0,60-42-8 0 0,2 1 0 0 0,3 2 0 0 0,2 3 0 0 0,-58 103 0 0 0,-87 206-117 0 0,154-289 80 0 0,5 3 1 0 0,-36 141-1 0 0,62-198 39 0 0,1 1 0 0 0,1-1 0 0 0,1 1 0 0 0,2 0 0 0 0,1 0 0 0 0,1 0 0 0 0,1 0 0 0 0,2-1 0 0 0,1 1 0 0 0,1-1 0 0 0,1 0 0 0 0,2-1 0 0 0,0 1-1 0 0,2-2 1 0 0,1 1 0 0 0,2-2 0 0 0,0 0 0 0 0,1 0 0 0 0,2-1 0 0 0,32 35 0 0 0,-18-27 10 0 0,2-1 0 0 0,1-2 1 0 0,1-2-1 0 0,1-1 0 0 0,2-2 0 0 0,0-1 0 0 0,2-2 0 0 0,0-2 1 0 0,63 21-1 0 0,-38-19-8 0 0,0-4 1 0 0,2-2 0 0 0,0-3-1 0 0,0-3 1 0 0,108 0-1 0 0,-112-10 27 0 0,-1-3 0 0 0,1-2 0 0 0,-1-4 0 0 0,0-2 0 0 0,-1-2 0 0 0,108-42 0 0 0,-121 35 183 0 0,0-1 1 0 0,-2-3 0 0 0,0-2 0 0 0,-2-2 0 0 0,-1-1 0 0 0,-2-3-1 0 0,-1-1 1 0 0,55-61 0 0 0,-47 41 31 0 0,-3-3 0 0 0,-2-1 0 0 0,-3-2 0 0 0,-2-2 0 0 0,-3-1 0 0 0,39-101 0 0 0,-40 72-54 0 0,-4-2 0 0 0,-5 0 0 0 0,-3-2-1 0 0,-5 0 1 0 0,-4-1 0 0 0,1-153 0 0 0,-25 11-59 0 0,5 186-9 0 0,-2 0 0 0 0,-23-78 0 0 0,22 102-58 0 0,-2 1 1 0 0,-1 0 0 0 0,0 1 0 0 0,-2 0 0 0 0,-30-43 0 0 0,29 51-44 0 0,0 1 1 0 0,-1 1 0 0 0,-1 0-1 0 0,0 1 1 0 0,-2 1-1 0 0,1 0 1 0 0,-2 2-1 0 0,-25-15 1 0 0,11 12-117 0 0,0 2-1 0 0,-1 1 1 0 0,0 2 0 0 0,-1 1 0 0 0,0 2-1 0 0,-1 1 1 0 0,1 2 0 0 0,-1 1 0 0 0,-73 4-1 0 0,34 4-403 0 0,0 5 0 0 0,1 2-1 0 0,-136 40 1 0 0,159-36-702 0 0,1 1 0 0 0,0 4-1 0 0,2 1 1 0 0,0 2 0 0 0,-56 37 0 0 0,17 9-4695 0 0,-18 1 744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17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7 128 2529 0 0,'0'0'68'0'0,"-1"-1"1"0"0,0 1-1 0 0,1-1 1 0 0,-1 0 0 0 0,1 1-1 0 0,-1-1 1 0 0,1 1 0 0 0,0-1-1 0 0,-1 0 1 0 0,1 1-1 0 0,0-1 1 0 0,-1 0 0 0 0,1 0-1 0 0,0 1 1 0 0,0-1 0 0 0,-1 0-1 0 0,1 1 1 0 0,0-1-1 0 0,0 0 1 0 0,0 0 0 0 0,0 0-1 0 0,0 1 1 0 0,0-1 0 0 0,0 0-1 0 0,1 0 1 0 0,-1 1-1 0 0,0-1 1 0 0,0 0 0 0 0,0 1-1 0 0,1-1 1 0 0,-1 0 0 0 0,0 1-1 0 0,1-1 1 0 0,-1 0-1 0 0,1 1 1 0 0,-1-1 0 0 0,1 0-1 0 0,-1 1 1 0 0,1-1 0 0 0,-1 1-1 0 0,1-1 1 0 0,0 1 0 0 0,-1-1-1 0 0,1 1 1 0 0,-1 0-1 0 0,1-1 1 0 0,0 1 0 0 0,0 0-1 0 0,-1 0 1 0 0,1-1 0 0 0,0 1-1 0 0,-1 0 1 0 0,1 0-1 0 0,0 0 1 0 0,0 0 0 0 0,-1 0-1 0 0,2 0 1 0 0,9-1 126 0 0,0 0 0 0 0,-1 1-1 0 0,17 3 1 0 0,-9-2 1208 0 0,268-21 2113 0 0,-46 0-3338 0 0,-187 19-106 0 0,-20 2 11 0 0,0-2 1 0 0,0-2-1 0 0,0-1 1 0 0,41-10 0 0 0,-74 14-136 0 0,1 0 0 0 0,-1 0 0 0 0,1 0 1 0 0,-1 0-1 0 0,1 0 0 0 0,-1 0 0 0 0,0 0 1 0 0,1 0-1 0 0,-1 0 0 0 0,1 0 0 0 0,-1 0 0 0 0,0-1 1 0 0,1 1-1 0 0,-1 0 0 0 0,0 0 0 0 0,1 0 1 0 0,-1-1-1 0 0,0 1 0 0 0,1 0 0 0 0,-1-1 1 0 0,0 1-1 0 0,1 0 0 0 0,-1 0 0 0 0,0-1 0 0 0,0 1 1 0 0,1-1-1 0 0,-1 1 0 0 0,0 0 0 0 0,0-1 1 0 0,0 1-1 0 0,0 0 0 0 0,1-1 0 0 0,-1 1 1 0 0,0-1-1 0 0,0 1 0 0 0,0 0 0 0 0,0-1 0 0 0,0 1 1 0 0,0-1-1 0 0,0 1 0 0 0,0 0 0 0 0,0-1 1 0 0,0 1-1 0 0,0-1 0 0 0,-1 1 0 0 0,1-1 1 0 0,0 1-1 0 0,0 0 0 0 0,0-1 0 0 0,-1 1 0 0 0,-16-15-4679 0 0,3 8 1180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18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39 10298 0 0,'0'-2'109'0'0,"-1"-1"-1"0"0,1 0 0 0 0,-1 1 0 0 0,1-1 1 0 0,0 1-1 0 0,0-1 0 0 0,0 0 1 0 0,1 1-1 0 0,-1-1 0 0 0,2-4 1 0 0,-2 7-114 0 0,0-1-1 0 0,0 1 1 0 0,1 0 0 0 0,-1-1 0 0 0,0 1 0 0 0,0 0 0 0 0,1 0 0 0 0,-1-1 0 0 0,0 1 0 0 0,1 0 0 0 0,-1 0 0 0 0,0-1 0 0 0,1 1 0 0 0,-1 0 0 0 0,0 0 0 0 0,1 0-1 0 0,-1-1 1 0 0,0 1 0 0 0,1 0 0 0 0,-1 0 0 0 0,1 0 0 0 0,-1 0 0 0 0,0 0 0 0 0,1 0 0 0 0,-1 0 0 0 0,1 0 0 0 0,17 8-142 0 0,40 39 152 0 0,-42-32 596 0 0,31 22 0 0 0,15-1-97 0 0,-37-23-496 0 0,-2 1 0 0 0,0 2 0 0 0,-1 0-1 0 0,32 29 1 0 0,-53-44 2 0 0,1 1 0 0 0,0 0 0 0 0,0-1 0 0 0,-1 1 0 0 0,0 0 0 0 0,1 0 0 0 0,-1 0 0 0 0,0 0 0 0 0,0 1 0 0 0,0-1 0 0 0,0 0 0 0 0,0 0 0 0 0,0 1 0 0 0,-1-1 0 0 0,1 0 0 0 0,-1 1 0 0 0,0-1 0 0 0,1 1 1 0 0,-1-1-1 0 0,0 0 0 0 0,0 1 0 0 0,-1-1 0 0 0,1 1 0 0 0,-1-1 0 0 0,1 0 0 0 0,-1 1 0 0 0,1-1 0 0 0,-1 0 0 0 0,0 0 0 0 0,0 1 0 0 0,-1-1 0 0 0,1 0 0 0 0,0 0 0 0 0,-1 0 0 0 0,1 0 0 0 0,-1 0 0 0 0,1-1 0 0 0,-1 1 0 0 0,-2 1 0 0 0,-8 7 181 0 0,0 0-1 0 0,-1-1 1 0 0,0 0-1 0 0,-27 12 1 0 0,28-15-127 0 0,-256 124 1304 0 0,289-136-13109 0 0,-11 2 8652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18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32 8938 0 0,'-2'-2'66'0'0,"0"-1"0"0"0,1 1-1 0 0,-1 0 1 0 0,-1-1 0 0 0,1 1 0 0 0,0 0 0 0 0,-1 0 0 0 0,1 0 0 0 0,-1 1-1 0 0,1-1 1 0 0,-1 1 0 0 0,0-1 0 0 0,1 1 0 0 0,-1 0 0 0 0,0 0-1 0 0,0 0 1 0 0,0 1 0 0 0,0-1 0 0 0,0 1 0 0 0,0-1 0 0 0,0 1-1 0 0,0 0 1 0 0,0 0 0 0 0,0 0 0 0 0,-1 1 0 0 0,1-1 0 0 0,0 1 0 0 0,0-1-1 0 0,1 1 1 0 0,-1 0 0 0 0,0 0 0 0 0,0 1 0 0 0,0-1 0 0 0,1 1-1 0 0,-1-1 1 0 0,0 1 0 0 0,1 0 0 0 0,0 0 0 0 0,-1 0 0 0 0,1 0 0 0 0,0 0-1 0 0,-4 5 1 0 0,-10 12 36 0 0,1 1-1 0 0,0 0 1 0 0,2 2-1 0 0,0-1 1 0 0,2 1-1 0 0,-16 40 1 0 0,25-57-102 0 0,1 1 1 0 0,-1-1-1 0 0,1 0 1 0 0,0 1-1 0 0,0-1 1 0 0,0 0-1 0 0,1 1 1 0 0,0-1-1 0 0,0 1 1 0 0,0-1-1 0 0,1 1 1 0 0,0-1-1 0 0,0 1 1 0 0,0-1-1 0 0,1 0 0 0 0,0 0 1 0 0,0 0-1 0 0,0 0 1 0 0,0 0-1 0 0,1 0 1 0 0,0 0-1 0 0,0-1 1 0 0,5 7-1 0 0,-3-7 12 0 0,0 1 0 0 0,0-1 0 0 0,0 0 0 0 0,1 0 0 0 0,-1-1 0 0 0,1 0 1 0 0,0 0-1 0 0,0 0 0 0 0,0-1 0 0 0,1 1 0 0 0,-1-2 0 0 0,0 1 0 0 0,1-1 0 0 0,-1 0 0 0 0,1 0 0 0 0,-1 0 0 0 0,1-1 0 0 0,0 0 0 0 0,6-1 0 0 0,-2-1 36 0 0,0 0 0 0 0,0-1-1 0 0,-1 0 1 0 0,1-1 0 0 0,-1 0 0 0 0,0 0 0 0 0,0-1-1 0 0,0-1 1 0 0,-1 1 0 0 0,0-2 0 0 0,16-13-1 0 0,-13 10 21 0 0,-1 0 0 0 0,-1-1-1 0 0,0-1 1 0 0,-1 1-1 0 0,0-2 1 0 0,0 1-1 0 0,-2-1 1 0 0,9-18 0 0 0,-14 27-33 0 0,0 0 1 0 0,-1 0 0 0 0,1-1 0 0 0,-1 1 0 0 0,0-1 0 0 0,0 1-1 0 0,-1-1 1 0 0,1 1 0 0 0,-1-1 0 0 0,0 0 0 0 0,0 1 0 0 0,-1-1 0 0 0,1 1-1 0 0,-1-1 1 0 0,0 1 0 0 0,0-1 0 0 0,-1 1 0 0 0,1-1 0 0 0,-1 1-1 0 0,0 0 1 0 0,0 0 0 0 0,0 0 0 0 0,-1 0 0 0 0,1 0 0 0 0,-1 1-1 0 0,0-1 1 0 0,0 1 0 0 0,0-1 0 0 0,-1 1 0 0 0,1 0 0 0 0,-1 1-1 0 0,0-1 1 0 0,1 0 0 0 0,-9-3 0 0 0,4 2-16 0 0,0 1 0 0 0,0-1 0 0 0,0 1 0 0 0,0 1 0 0 0,-1 0 0 0 0,1 0 0 0 0,0 1 0 0 0,-1 0 0 0 0,0 0 0 0 0,1 1 0 0 0,-1 0 0 0 0,1 0 0 0 0,-1 1 0 0 0,1 0 0 0 0,-1 1 1 0 0,1 0-1 0 0,0 0 0 0 0,-11 4 0 0 0,8 0-26 0 0,0 0 0 0 0,-20 14 0 0 0,28-18-110 0 0,0 0-1 0 0,0 1 0 0 0,0 0 1 0 0,0-1-1 0 0,0 1 1 0 0,1 0-1 0 0,0 0 0 0 0,-1 0 1 0 0,1 1-1 0 0,0-1 1 0 0,0 0-1 0 0,1 1 1 0 0,-3 6-1 0 0,4-10 20 0 0,0 1 0 0 0,0-1 0 0 0,-1 1 0 0 0,1-1 0 0 0,0 1 0 0 0,0-1 0 0 0,0 1-1 0 0,0-1 1 0 0,0 0 0 0 0,0 1 0 0 0,0-1 0 0 0,0 1 0 0 0,0-1 0 0 0,0 1 0 0 0,0-1 0 0 0,1 1 0 0 0,-1-1 0 0 0,0 1 0 0 0,0-1 0 0 0,0 1 0 0 0,1-1 0 0 0,-1 0 0 0 0,0 1-1 0 0,0-1 1 0 0,1 0 0 0 0,-1 1 0 0 0,0-1 0 0 0,1 1 0 0 0,-1-1 0 0 0,0 0 0 0 0,1 0 0 0 0,-1 1 0 0 0,1-1 0 0 0,-1 0 0 0 0,0 0 0 0 0,1 1 0 0 0,-1-1 0 0 0,1 0 0 0 0,-1 0-1 0 0,1 0 1 0 0,-1 0 0 0 0,1 0 0 0 0,-1 0 0 0 0,1 0 0 0 0,-1 0 0 0 0,1 0 0 0 0,-1 0 0 0 0,0 0 0 0 0,1 0 0 0 0,-1 0 0 0 0,1 0 0 0 0,-1 0 0 0 0,1 0 0 0 0,-1-1 0 0 0,1 1-1 0 0,28-11-3623 0 0,-28 11 3441 0 0,22-10-2686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19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6713 0 0,'0'2'40'0'0,"0"0"0"0"0,0 0-1 0 0,1 0 1 0 0,-1 0 0 0 0,1 0-1 0 0,-1 0 1 0 0,1 0 0 0 0,0-1-1 0 0,-1 1 1 0 0,1 0 0 0 0,0 0-1 0 0,0-1 1 0 0,0 1-1 0 0,3 2 1 0 0,1 5-85 0 0,2 11 479 0 0,-1 1-1 0 0,-1-1 1 0 0,-1 1 0 0 0,-1 0-1 0 0,-1 0 1 0 0,0 36 0 0 0,-2-31-135 0 0,2 1 1 0 0,0-1 0 0 0,11 46-1 0 0,23 31-229 0 0,-23-71-75 0 0,-2 0-1 0 0,-2 0 0 0 0,12 65 0 0 0,-18-9-3954 0 0,-1-83 2171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19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42 5449 0 0,'-9'-8'993'0'0,"5"5"-580"0"0,5 4-162 0 0,1 0 20 0 0,1-1 0 0 0,-1 0 1 0 0,0 0-1 0 0,0 0 0 0 0,1 0 1 0 0,-1-1-1 0 0,0 1 0 0 0,0 0 1 0 0,0-1-1 0 0,0 0 0 0 0,4-1 1 0 0,8-2 175 0 0,52-6-171 0 0,-41 5-256 0 0,-1 1-1 0 0,1 1 1 0 0,-1 2 0 0 0,42 1-1 0 0,-60 1-15 0 0,1 0-1 0 0,-1 0 1 0 0,0 1-1 0 0,0-1 1 0 0,0 1-1 0 0,0 1 1 0 0,0-1-1 0 0,0 1 1 0 0,0 0-1 0 0,-1 0 1 0 0,1 1-1 0 0,-1 0 1 0 0,0 0-1 0 0,0 0 1 0 0,-1 0-1 0 0,1 1 1 0 0,-1 0-1 0 0,0 0 1 0 0,0 0-1 0 0,0 0 1 0 0,-1 0-1 0 0,5 12 1 0 0,-4-9 23 0 0,-1 0 0 0 0,0 1 0 0 0,0-1 1 0 0,-1 1-1 0 0,0-1 0 0 0,-1 1 0 0 0,0 0 0 0 0,0-1 1 0 0,-1 1-1 0 0,0 0 0 0 0,0 0 0 0 0,-1 0 0 0 0,-4 16 1 0 0,1-12 1 0 0,0 0 1 0 0,-1 0-1 0 0,-1-1 1 0 0,0 0-1 0 0,-1 0 1 0 0,0-1-1 0 0,0 0 1 0 0,-14 14 0 0 0,14-15-175 0 0,-8 11-618 0 0,7-15-4355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0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96 8866 0 0,'-14'-7'2623'0'0,"13"4"-1588"0"0,20 3-1380 0 0,5 1 403 0 0,261-39 191 0 0,-53 5 93 0 0,-176 27-357 0 0,56-3-765 0 0,-106 10-827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0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7066 0 0,'3'-1'58'0'0,"1"0"1"0"0,-1 0-1 0 0,1 0 1 0 0,0 0 0 0 0,-1 0-1 0 0,1 1 1 0 0,-1-1 0 0 0,1 1-1 0 0,0 0 1 0 0,-1 0 0 0 0,5 1-1 0 0,6-1-12 0 0,86-9-29 0 0,40-2 904 0 0,-119 11-1090 0 0,0 1-1 0 0,0 1 1 0 0,0 0-1 0 0,35 10 1 0 0,-46-11-3107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1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7282 0 0,'0'-1'83'0'0,"0"0"1"0"0,0 0 0 0 0,0 0 0 0 0,0 1 0 0 0,0-1 0 0 0,0 0-1 0 0,0 0 1 0 0,0 0 0 0 0,0 0 0 0 0,0 0 0 0 0,0 1 0 0 0,1-1-1 0 0,-1 0 1 0 0,0 0 0 0 0,1 1 0 0 0,-1-1 0 0 0,0 0 0 0 0,1 0-1 0 0,-1 1 1 0 0,1-1 0 0 0,0 0 0 0 0,-1 1 0 0 0,1-1 0 0 0,-1 1-1 0 0,2-2 1 0 0,23-8 283 0 0,34 6-791 0 0,-55 4 527 0 0,11 1-109 0 0,-1 0-1 0 0,1 1 0 0 0,0 1 0 0 0,24 8 0 0 0,28 6 184 0 0,-36-18-2 0 0,-30 2-151 0 0,-1-1 0 0 0,1 0-1 0 0,0 0 1 0 0,0 0 0 0 0,-1 0 0 0 0,1-1-1 0 0,0 1 1 0 0,-1 0 0 0 0,1 0-1 0 0,0 0 1 0 0,-1 0 0 0 0,1-1 0 0 0,0 1-1 0 0,-1 0 1 0 0,1-1 0 0 0,0 1-1 0 0,-1 0 1 0 0,1-1 0 0 0,-1 1 0 0 0,1-1-1 0 0,-1 1 1 0 0,1-1 0 0 0,-1 1 0 0 0,1-1-1 0 0,-1 1 1 0 0,1-1 0 0 0,-1 0-1 0 0,0 1 1 0 0,1-1 0 0 0,-1 0 0 0 0,0 1-1 0 0,0-1 1 0 0,1 0 0 0 0,-1 1-1 0 0,0-1 1 0 0,0 0 0 0 0,0 1 0 0 0,0-2-1 0 0,0 2-16 0 0,0-1-1 0 0,0 1 0 0 0,0 0 1 0 0,0 0-1 0 0,0 0 1 0 0,0 0-1 0 0,0 0 0 0 0,0-1 1 0 0,0 1-1 0 0,-1 0 1 0 0,1 0-1 0 0,0 0 0 0 0,0 0 1 0 0,0 0-1 0 0,0 0 1 0 0,0 0-1 0 0,0-1 0 0 0,0 1 1 0 0,-1 0-1 0 0,1 0 1 0 0,0 0-1 0 0,0 0 0 0 0,0 0 1 0 0,0 0-1 0 0,0 0 1 0 0,-1 0-1 0 0,1 0 0 0 0,0 0 1 0 0,0 0-1 0 0,0 0 0 0 0,0 0 1 0 0,0 0-1 0 0,-1 0 1 0 0,1 0-1 0 0,0 0 0 0 0,0 0 1 0 0,0 0-1 0 0,0 0 1 0 0,0 0-1 0 0,-1 0 0 0 0,1 0 1 0 0,0 0-1 0 0,0 0 1 0 0,0 0-1 0 0,0 1 0 0 0,-10 6-104 0 0,-5 9-400 0 0,-4 5-37 0 0,8-9 438 0 0,0 0 0 0 0,1 2-1 0 0,-11 18 1 0 0,19-30 98 0 0,0 1 0 0 0,1 0 0 0 0,-1 0 0 0 0,1-1 0 0 0,0 1 0 0 0,0 0 0 0 0,0 0 0 0 0,1 0 0 0 0,-1 0 0 0 0,0 0 0 0 0,1 0 0 0 0,0 1 0 0 0,0-1 0 0 0,0 0 0 0 0,0 0 1 0 0,1 0-1 0 0,-1 0 0 0 0,1 0 0 0 0,-1 0 0 0 0,1 0 0 0 0,0 0 0 0 0,0 0 0 0 0,4 5 0 0 0,-3-5 15 0 0,0-1 0 0 0,1 0-1 0 0,-1 0 1 0 0,1 0 0 0 0,0 0 0 0 0,0 0 0 0 0,0 0 0 0 0,0-1 0 0 0,0 1 0 0 0,0-1 0 0 0,0 0 0 0 0,0 0 0 0 0,0 0 0 0 0,1 0 0 0 0,-1-1 0 0 0,0 0-1 0 0,1 1 1 0 0,5-1 0 0 0,6 0 84 0 0,0-1 0 0 0,25-3 1 0 0,-2-3-323 0 0,-1 0 0 0 0,-1-3 0 0 0,0-1 1 0 0,0-2-1 0 0,-1-1 0 0 0,-1-2 1 0 0,52-31-1 0 0,-79 41-509 0 0,1 0 0 0 0,-1 0 0 0 0,1-1 0 0 0,6-9 1 0 0,6-8-2426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1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3353 0 0,'3'2'179'0'0,"1"1"0"0"0,0-1 1 0 0,0 1-1 0 0,0-1 0 0 0,0 0 0 0 0,0-1 1 0 0,1 1-1 0 0,7 1 0 0 0,60 10 1395 0 0,80-4-550 0 0,-53-14-980 0 0,-55 2-22 0 0,50 3 0 0 0,-93 0-24 0 0,1 0-1 0 0,-1 0 0 0 0,1 0 0 0 0,0 0 1 0 0,-1 0-1 0 0,1 1 0 0 0,-1-1 0 0 0,1 1 1 0 0,-1-1-1 0 0,1 1 0 0 0,-1-1 0 0 0,1 1 1 0 0,-1 0-1 0 0,1 0 0 0 0,-1 0 0 0 0,0 0 0 0 0,1 0 1 0 0,-1 0-1 0 0,0 0 0 0 0,0 0 0 0 0,0 0 1 0 0,0 1-1 0 0,1 1 0 0 0,-1-1-7 0 0,0 1 0 0 0,-1-1 0 0 0,1 0 0 0 0,-1 1 0 0 0,0-1 0 0 0,0 0 0 0 0,0 1 0 0 0,0-1 0 0 0,0 0 0 0 0,0 1 0 0 0,-1-1 0 0 0,1 0 0 0 0,-1 1 0 0 0,0 2 0 0 0,-4 7-35 0 0,0 0 1 0 0,-1-1 0 0 0,0 0 0 0 0,-13 18 0 0 0,-2-3 270 0 0,-1-2 0 0 0,-50 44 0 0 0,50-49-27 0 0,1 1 0 0 0,0 1 0 0 0,2 0-1 0 0,-25 35 1 0 0,43-54-146 0 0,-1 1 0 0 0,1-1 0 0 0,0 0 0 0 0,0 0 0 0 0,0 1 0 0 0,0-1 0 0 0,0 0-1 0 0,0 1 1 0 0,1-1 0 0 0,-1 1 0 0 0,1-1 0 0 0,-1 1 0 0 0,1-1 0 0 0,0 1 0 0 0,0-1 0 0 0,1 1 0 0 0,-1-1-1 0 0,0 1 1 0 0,1-1 0 0 0,-1 1 0 0 0,3 3 0 0 0,-2-3-9 0 0,0-1 0 0 0,1 0 0 0 0,0 0 0 0 0,0 0 0 0 0,0 0-1 0 0,0 0 1 0 0,0 0 0 0 0,0 0 0 0 0,0-1 0 0 0,0 1 0 0 0,1-1 0 0 0,-1 1 0 0 0,0-1 0 0 0,1 0 0 0 0,0 0-1 0 0,-1 0 1 0 0,1-1 0 0 0,-1 1 0 0 0,1 0 0 0 0,3-1 0 0 0,10 2-7 0 0,1-1 0 0 0,-1-1-1 0 0,0-1 1 0 0,0 0 0 0 0,1-1 0 0 0,-1 0 0 0 0,0-2-1 0 0,29-9 1 0 0,-25 6-726 0 0,-2-1 0 0 0,1-1-1 0 0,29-19 1 0 0,-42 24 106 0 0,0 0-1 0 0,-1-1 1 0 0,0 0 0 0 0,0 0-1 0 0,-1-1 1 0 0,7-8 0 0 0,10-12-2537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12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15867 0 0,'3'1'105'0'0,"0"0"0"0"0,0 1-1 0 0,0-1 1 0 0,0 1-1 0 0,-1-1 1 0 0,1 1 0 0 0,-1 0-1 0 0,1 0 1 0 0,-1 0-1 0 0,0 1 1 0 0,3 3 0 0 0,24 33 1165 0 0,-15-19-987 0 0,124 196 114 0 0,-55-80-6 0 0,7-18 1125 0 0,-64-88-1575 0 0,-2 2 0 0 0,-1 0-1 0 0,25 45 1 0 0,-47-74-170 0 0,1-1 0 0 0,0 1 0 0 0,0-1 1 0 0,0 1-1 0 0,0-1 0 0 0,0 1 0 0 0,0-1 0 0 0,1 0 0 0 0,-1 0 0 0 0,1 0 0 0 0,-1-1 1 0 0,1 1-1 0 0,4 2 0 0 0,-3-3-1068 0 0,-1 0 0 0 0,0 0 0 0 0,0 0 0 0 0,1 0 0 0 0,-1 0 0 0 0,0-1 0 0 0,6 1 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7962 0 0,'-4'6'109'0'0,"1"-1"0"0"0,1 1 0 0 0,-1 0 0 0 0,1 0 0 0 0,0 0 0 0 0,0 0 0 0 0,1 1 0 0 0,-1-1 0 0 0,2 0 1 0 0,-1 1-1 0 0,1 11 0 0 0,-3 6 99 0 0,-3 18-168 0 0,-2 15 423 0 0,-3 107-1 0 0,11-148-679 0 0,1 0 0 0 0,0 0 0 0 0,1-1 0 0 0,1 1 0 0 0,1-1 0 0 0,0 1 0 0 0,1-1-1 0 0,0 0 1 0 0,2-1 0 0 0,-1 1 0 0 0,16 22 0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2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94 6489 0 0,'-2'2'26'0'0,"1"-1"0"0"0,-1 1 0 0 0,1-1 0 0 0,-1 1 0 0 0,1 0 0 0 0,0-1 0 0 0,0 1-1 0 0,0 0 1 0 0,0 0 0 0 0,0 0 0 0 0,0 0 0 0 0,0 0 0 0 0,1 0 0 0 0,-1 0 0 0 0,1 0 0 0 0,0 0-1 0 0,-1 3 1 0 0,5 41 257 0 0,-1-8 133 0 0,-3-32-358 0 0,2 106 610 0 0,-1-102-587 0 0,0-1 1 0 0,0 1 0 0 0,1-1 0 0 0,1 1-1 0 0,-1-1 1 0 0,2 0 0 0 0,-1 0-1 0 0,1 0 1 0 0,7 11 0 0 0,-10-18-30 0 0,1-1 0 0 0,-1 1 0 0 0,0-1 0 0 0,0 1 0 0 0,1-1 0 0 0,-1 0 0 0 0,1 1 0 0 0,-1-1 0 0 0,1 0 0 0 0,-1 0 0 0 0,1 0 0 0 0,0-1 0 0 0,-1 1 0 0 0,1 0 0 0 0,0 0 0 0 0,0-1 1 0 0,0 1-1 0 0,0-1 0 0 0,-1 0 0 0 0,4 1 0 0 0,-1-2 17 0 0,0 1 1 0 0,-1 0 0 0 0,1-1 0 0 0,-1 0-1 0 0,1 0 1 0 0,0 0 0 0 0,-1 0 0 0 0,0-1-1 0 0,7-3 1 0 0,1-2 35 0 0,-1 0 1 0 0,0 0-1 0 0,-1-1 0 0 0,0-1 0 0 0,11-11 0 0 0,-11 10-11 0 0,-1 0-1 0 0,0-1 0 0 0,-1 0 0 0 0,0 0 1 0 0,0 0-1 0 0,6-17 0 0 0,-11 20-72 0 0,1 1 0 0 0,-2-1 0 0 0,1 0 0 0 0,-1 1-1 0 0,0-1 1 0 0,-1 0 0 0 0,0 0 0 0 0,0 0 0 0 0,-1 1 0 0 0,1-1 0 0 0,-2 0 0 0 0,-1-8 0 0 0,-2-2-183 0 0,0 1 0 0 0,-1-1 0 0 0,0 1 0 0 0,-2 0 0 0 0,0 1 0 0 0,0 0 0 0 0,-2 0 0 0 0,-16-21 0 0 0,25 36-63 0 0,0 0-1 0 0,0 0 1 0 0,0 0-1 0 0,-1 0 1 0 0,1 0-1 0 0,0 0 1 0 0,-1 0-1 0 0,1 1 1 0 0,-1-1 0 0 0,1 0-1 0 0,0 1 1 0 0,-1-1-1 0 0,0 1 1 0 0,1-1-1 0 0,-1 1 1 0 0,1 0-1 0 0,-1 0 1 0 0,-2 0-1 0 0,-6 2-3902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2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9994 0 0,'1'-1'59'0'0,"-1"0"-1"0"0,1 1 0 0 0,0-1 1 0 0,0 0-1 0 0,-1 1 1 0 0,1-1-1 0 0,0 0 1 0 0,0 1-1 0 0,0-1 1 0 0,0 1-1 0 0,0 0 1 0 0,0-1-1 0 0,0 1 0 0 0,0 0 1 0 0,0 0-1 0 0,0-1 1 0 0,0 1-1 0 0,0 0 1 0 0,0 0-1 0 0,0 0 1 0 0,0 0-1 0 0,0 0 0 0 0,0 0 1 0 0,2 1-1 0 0,32 7-364 0 0,-25-6 405 0 0,-1 0-108 0 0,57 13-45 0 0,78 6-1 0 0,-136-20-86 0 0,0 0 0 0 0,0-2 1 0 0,0 1-1 0 0,0-1 0 0 0,15-3 0 0 0,-18 3-291 0 0,0-1 1 0 0,-1 0-1 0 0,0 1 1 0 0,1-2 0 0 0,-1 1-1 0 0,0 0 1 0 0,4-4-1 0 0,12-10-3736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3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0 8290 0 0,'0'0'-15'0'0,"-1"0"1"0"0,0 1-1 0 0,1-1 1 0 0,-1 0 0 0 0,1 0-1 0 0,-1 0 1 0 0,1 1-1 0 0,-1-1 1 0 0,1 0-1 0 0,-1 1 1 0 0,1-1 0 0 0,-1 1-1 0 0,1-1 1 0 0,-1 0-1 0 0,1 1 1 0 0,-1-1-1 0 0,1 1 1 0 0,0-1 0 0 0,-1 1-1 0 0,1-1 1 0 0,0 1-1 0 0,0-1 1 0 0,-1 1-1 0 0,1 0 1 0 0,0-1-1 0 0,0 1 1 0 0,0-1 0 0 0,-1 1-1 0 0,1 0 1 0 0,0 0-1 0 0,-7 29-295 0 0,4-18 250 0 0,-6 16 138 0 0,-1-1 0 0 0,-1 1 0 0 0,-1-2 0 0 0,-2 0 0 0 0,-1 0 0 0 0,0-1 0 0 0,-2-1 0 0 0,-1-1 0 0 0,-1 0 0 0 0,-24 22 0 0 0,-8 1-221 0 0,-49 49 806 0 0,89-83-1332 0 0,1 0 0 0 0,0 1 1 0 0,1 0-1 0 0,0 1 0 0 0,1-1 1 0 0,-8 21-1 0 0,12-22-2180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3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10234 0 0,'-1'1'138'0'0,"1"0"1"0"0,0 0-1 0 0,-1 1 0 0 0,1-1 0 0 0,0 1 1 0 0,0-1-1 0 0,0 0 0 0 0,0 1 0 0 0,0-1 1 0 0,0 0-1 0 0,0 1 0 0 0,0-1 0 0 0,1 0 1 0 0,-1 1-1 0 0,1-1 0 0 0,-1 0 0 0 0,2 3 1 0 0,11 23-623 0 0,-11-24 632 0 0,11 20-520 0 0,1 0 1 0 0,2-1-1 0 0,0-1 1 0 0,1 0-1 0 0,1-1 1 0 0,33 27-1 0 0,-47-43 410 0 0,1-1 1 0 0,0 1-1 0 0,0-1 0 0 0,1-1 1 0 0,-1 1-1 0 0,10 3 0 0 0,6-3-3479 0 0,-16-3-611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3305 0 0,'0'0'52'0'0,"0"-1"0"0"0,0 1 0 0 0,1-1 1 0 0,-1 1-1 0 0,0-1 0 0 0,0 1 0 0 0,0-1 0 0 0,1 1 1 0 0,-1 0-1 0 0,0-1 0 0 0,1 1 0 0 0,-1-1 0 0 0,0 1 1 0 0,1 0-1 0 0,-1-1 0 0 0,1 1 0 0 0,-1 0 1 0 0,0-1-1 0 0,1 1 0 0 0,-1 0 0 0 0,1 0 0 0 0,-1-1 1 0 0,1 1-1 0 0,-1 0 0 0 0,1 0 0 0 0,-1 0 0 0 0,1 0 1 0 0,-1 0-1 0 0,1 0 0 0 0,-1-1 0 0 0,1 1 0 0 0,-1 0 1 0 0,1 1-1 0 0,-1-1 0 0 0,1 0 0 0 0,0 0 1 0 0,-1 0-1 0 0,1 0 0 0 0,0 1 0 0 0,28 5-17 0 0,-21-4 370 0 0,33 8 1248 0 0,-20-4-1093 0 0,0-1 1 0 0,0-1-1 0 0,1-1 0 0 0,-1-1 0 0 0,1-1 0 0 0,-1-1 1 0 0,32-3-1 0 0,-8-7-278 0 0,0-1 1 0 0,51-22 0 0 0,-36 13-1222 0 0,-50 14-3439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4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77 3593 0 0,'-3'-1'10'0'0,"0"0"1"0"0,0 0-1 0 0,0 0 1 0 0,0 1 0 0 0,0-1-1 0 0,-1 1 1 0 0,1 0-1 0 0,0 0 1 0 0,0 0-1 0 0,-1 0 1 0 0,1 0 0 0 0,0 1-1 0 0,0-1 1 0 0,0 1-1 0 0,0 0 1 0 0,-1 0 0 0 0,-3 2-1 0 0,1 1 74 0 0,0-1-1 0 0,1 1 1 0 0,-1 0 0 0 0,1 0-1 0 0,0 0 1 0 0,0 1 0 0 0,1 0-1 0 0,-6 6 1 0 0,-1 4 166 0 0,1 1 1 0 0,1-1-1 0 0,0 2 1 0 0,1-1-1 0 0,-9 27 1 0 0,13-31-217 0 0,1-1 1 0 0,0 1-1 0 0,1-1 1 0 0,0 1-1 0 0,1 0 1 0 0,0 0 0 0 0,2 20-1 0 0,-1-28 19 0 0,0-1 1 0 0,1 1-1 0 0,0 0 0 0 0,0-1 1 0 0,0 0-1 0 0,0 1 0 0 0,0-1 0 0 0,0 0 1 0 0,1 1-1 0 0,0-1 0 0 0,0 0 1 0 0,0 0-1 0 0,0 0 0 0 0,0 0 0 0 0,0-1 1 0 0,1 1-1 0 0,0-1 0 0 0,-1 1 1 0 0,1-1-1 0 0,0 0 0 0 0,0 0 0 0 0,0 0 1 0 0,0 0-1 0 0,0-1 0 0 0,1 1 1 0 0,-1-1-1 0 0,0 0 0 0 0,1 0 0 0 0,6 1 1 0 0,-1 0-11 0 0,1-1 0 0 0,0 0 0 0 0,-1-1 0 0 0,1 0 0 0 0,0 0 0 0 0,-1-1 0 0 0,1 0 0 0 0,0-1 0 0 0,-1 0 0 0 0,1 0 0 0 0,-1-1 0 0 0,0-1 0 0 0,0 1 0 0 0,0-2 0 0 0,0 1 0 0 0,-1-1 0 0 0,0 0 0 0 0,0-1 0 0 0,0 0 0 0 0,13-13 0 0 0,-14 11-26 0 0,0 0 1 0 0,0-1 0 0 0,-1 0-1 0 0,0 0 1 0 0,0-1 0 0 0,-1 1 0 0 0,-1-1-1 0 0,0-1 1 0 0,0 1 0 0 0,-1 0-1 0 0,0-1 1 0 0,0 0 0 0 0,-2 0-1 0 0,1 1 1 0 0,-1-1 0 0 0,-1 0-1 0 0,0 0 1 0 0,-2-15 0 0 0,0 12 235 0 0,0 0-1 0 0,-1 0 1 0 0,-1 0 0 0 0,-9-22 0 0 0,11 30-154 0 0,-1 1 0 0 0,0-1 0 0 0,0 0 0 0 0,-1 0 1 0 0,1 1-1 0 0,-1 0 0 0 0,-1 0 0 0 0,1 0 0 0 0,0 0 0 0 0,-1 1 0 0 0,0 0 0 0 0,-8-5 0 0 0,11 8-282 0 0,1 0 0 0 0,-1 0 0 0 0,0 1 0 0 0,0 0 0 0 0,0-1 0 0 0,1 1 0 0 0,-1 0 0 0 0,0 0-1 0 0,0 0 1 0 0,0 0 0 0 0,0 0 0 0 0,0 0 0 0 0,1 0 0 0 0,-1 1 0 0 0,0-1 0 0 0,0 1 0 0 0,0-1 0 0 0,1 1 0 0 0,-1 0 0 0 0,0-1 0 0 0,1 1-1 0 0,-1 0 1 0 0,0 0 0 0 0,1 0 0 0 0,-1 1 0 0 0,1-1 0 0 0,0 0 0 0 0,-1 1 0 0 0,1-1 0 0 0,0 0 0 0 0,0 1 0 0 0,0-1 0 0 0,0 1 0 0 0,0 0-1 0 0,-1 1 1 0 0,-4 10-3035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4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0 5001 0 0,'-1'0'138'0'0,"0"1"0"0"0,0-1 0 0 0,1 1 0 0 0,-1-1 0 0 0,0 1 0 0 0,0 0 0 0 0,1-1 0 0 0,-1 1 0 0 0,0 0 0 0 0,1-1 0 0 0,-1 1 0 0 0,1 0 0 0 0,-1 0 0 0 0,1-1 0 0 0,-1 1 0 0 0,1 0 0 0 0,-1 0 0 0 0,1 0 0 0 0,0 0 0 0 0,-1 0 0 0 0,1 1 0 0 0,-14 29-637 0 0,13-27 697 0 0,-94 240-260 0 0,93-239 27 0 0,0 0-1 0 0,0 1 1 0 0,1-1 0 0 0,-1 1 0 0 0,2 0 0 0 0,-1 0 0 0 0,0-1 0 0 0,1 1 0 0 0,0 0 0 0 0,1 0 0 0 0,-1-1 0 0 0,1 1 0 0 0,0 0 0 0 0,0-1 0 0 0,3 9-1 0 0,-2-11-31 0 0,0 0-1 0 0,0 0 1 0 0,0 0-1 0 0,0 0 0 0 0,0 0 1 0 0,1 0-1 0 0,-1-1 1 0 0,1 1-1 0 0,0-1 0 0 0,0 1 1 0 0,0-1-1 0 0,0 0 0 0 0,0 0 1 0 0,0-1-1 0 0,1 1 1 0 0,-1-1-1 0 0,0 1 0 0 0,1-1 1 0 0,-1 0-1 0 0,1 0 1 0 0,0-1-1 0 0,-1 1 0 0 0,1-1 1 0 0,0 0-1 0 0,4 0 0 0 0,0 0-21 0 0,1 0 0 0 0,-1-1 0 0 0,1 0-1 0 0,-1-1 1 0 0,1 0 0 0 0,-1 0-1 0 0,0 0 1 0 0,0-1 0 0 0,0-1 0 0 0,0 1-1 0 0,0-1 1 0 0,-1-1 0 0 0,0 1-1 0 0,13-12 1 0 0,-15 12 136 0 0,-1 0 0 0 0,0-1 0 0 0,0 0 0 0 0,0 0 0 0 0,0 0 1 0 0,-1 0-1 0 0,0 0 0 0 0,0-1 0 0 0,2-6 0 0 0,-3 7 324 0 0,0 0 0 0 0,-1 0 1 0 0,0 0-1 0 0,0 0 1 0 0,-1-1-1 0 0,1 1 0 0 0,-1 0 1 0 0,0 0-1 0 0,-1 0 0 0 0,1 0 1 0 0,-3-10-1 0 0,3 15-370 0 0,0 0-1 0 0,0-1 1 0 0,0 1 0 0 0,0 0 0 0 0,0 0 0 0 0,0 0-1 0 0,0-1 1 0 0,0 1 0 0 0,0 0 0 0 0,0 0-1 0 0,0 0 1 0 0,0-1 0 0 0,0 1 0 0 0,0 0 0 0 0,0 0-1 0 0,0 0 1 0 0,0-1 0 0 0,0 1 0 0 0,0 0-1 0 0,0 0 1 0 0,0 0 0 0 0,0-1 0 0 0,0 1 0 0 0,1 0-1 0 0,-1 0 1 0 0,0 0 0 0 0,0 0 0 0 0,0 0-1 0 0,0-1 1 0 0,0 1 0 0 0,1 0 0 0 0,-1 0-1 0 0,0 0 1 0 0,0 0 0 0 0,0 0 0 0 0,1 0 0 0 0,-1 0-1 0 0,0 0 1 0 0,0-1 0 0 0,0 1 0 0 0,1 0-1 0 0,-1 0 1 0 0,0 0 0 0 0,0 0 0 0 0,0 0 0 0 0,1 0-1 0 0,-1 0 1 0 0,18 4 31 0 0,27 15-380 0 0,-34-13-64 0 0,28 6-3543 0 0,-24-9 1107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4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10906 0 0,'-1'0'2'0'0,"0"1"-1"0"0,-1 0 1 0 0,1 0 0 0 0,-1-1-1 0 0,1 1 1 0 0,0 0-1 0 0,0 0 1 0 0,0 0-1 0 0,-1 0 1 0 0,1 1-1 0 0,0-1 1 0 0,0 0-1 0 0,0 0 1 0 0,1 1 0 0 0,-1-1-1 0 0,0 0 1 0 0,0 1-1 0 0,1-1 1 0 0,-1 1-1 0 0,1-1 1 0 0,-1 1-1 0 0,1-1 1 0 0,0 1-1 0 0,0-1 1 0 0,-1 1-1 0 0,1-1 1 0 0,0 1 0 0 0,0 0-1 0 0,0-1 1 0 0,1 1-1 0 0,-1-1 1 0 0,0 1-1 0 0,1 1 1 0 0,2 10-348 0 0,1-1 1 0 0,-1 0-1 0 0,9 16 0 0 0,-2-2 480 0 0,-7-16 14 0 0,0 0 0 0 0,0-1 0 0 0,1 1 0 0 0,1-1 0 0 0,-1 0 0 0 0,1 0 0 0 0,13 15 0 0 0,-14-20-119 0 0,-1 0 0 0 0,1-1 0 0 0,0 0-1 0 0,0 0 1 0 0,1 0 0 0 0,-1-1-1 0 0,0 1 1 0 0,1-1 0 0 0,0 0-1 0 0,-1 0 1 0 0,1-1 0 0 0,0 1 0 0 0,0-1-1 0 0,0 0 1 0 0,0-1 0 0 0,0 1-1 0 0,0-1 1 0 0,6 0 0 0 0,2-1-2 0 0,0 0-1 0 0,0-1 1 0 0,1-1 0 0 0,-1 0-1 0 0,0-1 1 0 0,-1 0 0 0 0,24-11 0 0 0,-18 6-1062 0 0,-1-1 0 0 0,-1 0 1 0 0,0-1-1 0 0,28-25 0 0 0,-22 15-2972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5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12 9658 0 0,'-1'-2'-58'0'0,"-2"1"0"0"0,1 0-1 0 0,0 0 1 0 0,0 0 0 0 0,0 0 0 0 0,0 0 0 0 0,-1 0-1 0 0,1 1 1 0 0,0-1 0 0 0,-1 1 0 0 0,1-1 0 0 0,0 1-1 0 0,-1 0 1 0 0,1 0 0 0 0,-1 0 0 0 0,1 0-1 0 0,0 1 1 0 0,-1-1 0 0 0,1 1 0 0 0,0-1 0 0 0,-1 1-1 0 0,1 0 1 0 0,0 0 0 0 0,0 0 0 0 0,0 0 0 0 0,0 0-1 0 0,0 0 1 0 0,0 1 0 0 0,-2 1 0 0 0,-7 5-221 0 0,1 2 1 0 0,0-1-1 0 0,0 1 1 0 0,-8 11-1 0 0,9-10 540 0 0,-25 33-65 0 0,2 2 0 0 0,2 0 0 0 0,2 3 0 0 0,2 0-1 0 0,3 1 1 0 0,-25 73 0 0 0,45-114-217 0 0,-1 2-42 0 0,0 1 0 0 0,0-1 0 0 0,1 1 0 0 0,0 0 0 0 0,1 0 0 0 0,1 0 0 0 0,0 0 0 0 0,0 15 0 0 0,1-26 33 0 0,0-1 1 0 0,0 0-1 0 0,0 1 0 0 0,0-1 1 0 0,0 0-1 0 0,0 1 0 0 0,0-1 1 0 0,0 0-1 0 0,0 1 0 0 0,1-1 1 0 0,-1 0-1 0 0,0 1 0 0 0,0-1 1 0 0,0 0-1 0 0,0 0 0 0 0,1 1 1 0 0,-1-1-1 0 0,0 0 0 0 0,0 1 1 0 0,0-1-1 0 0,1 0 0 0 0,-1 0 1 0 0,0 0-1 0 0,0 1 0 0 0,1-1 1 0 0,-1 0-1 0 0,0 0 0 0 0,1 0 1 0 0,-1 0-1 0 0,0 1 0 0 0,0-1 1 0 0,1 0-1 0 0,-1 0 0 0 0,0 0 1 0 0,1 0-1 0 0,-1 0 0 0 0,0 0 1 0 0,1 0-1 0 0,-1 0 0 0 0,0 0 1 0 0,1 0-1 0 0,14-11-332 0 0,7-20 228 0 0,-7-7-460 0 0,-13 31 289 0 0,0 0 0 0 0,0 1 0 0 0,1 0 0 0 0,0-1 0 0 0,7-10 0 0 0,13-1-1644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18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52 3673 0 0,'-2'3'609'0'0,"0"0"-1"0"0,-1 1 1 0 0,1-1 0 0 0,-1 0 0 0 0,0 0 0 0 0,0-1 0 0 0,0 1 0 0 0,0 0-1 0 0,0-1 1 0 0,0 0 0 0 0,-1 0 0 0 0,1 0 0 0 0,-1 0 0 0 0,1-1 0 0 0,-1 1-1 0 0,0-1 1 0 0,0 0 0 0 0,0 0 0 0 0,0 0 0 0 0,0 0 0 0 0,0-1-1 0 0,0 0 1 0 0,0 0 0 0 0,0 0 0 0 0,-5-1 0 0 0,5 1-522 0 0,0 0 0 0 0,0-1 0 0 0,0 1 1 0 0,0 1-1 0 0,-1-1 0 0 0,1 0 0 0 0,0 1 1 0 0,0 0-1 0 0,0 0 0 0 0,0 0 0 0 0,0 1 0 0 0,1-1 1 0 0,-1 1-1 0 0,0 0 0 0 0,1 0 0 0 0,-1 0 1 0 0,1 1-1 0 0,0-1 0 0 0,-1 1 0 0 0,1 0 0 0 0,1 0 1 0 0,-1 0-1 0 0,0 0 0 0 0,1 0 0 0 0,-1 0 1 0 0,1 1-1 0 0,0-1 0 0 0,0 1 0 0 0,0 0 0 0 0,1 0 1 0 0,-1-1-1 0 0,1 1 0 0 0,0 0 0 0 0,-1 5 0 0 0,1 0-118 0 0,0-1-1 0 0,0 1 0 0 0,1-1 1 0 0,0 1-1 0 0,0-1 0 0 0,1 1 1 0 0,0-1-1 0 0,0 0 0 0 0,1 1 0 0 0,1-1 1 0 0,-1 0-1 0 0,1 0 0 0 0,8 15 1 0 0,-9-18 11 0 0,1-1-1 0 0,0 1 1 0 0,0-1 0 0 0,0 1 0 0 0,0-1 0 0 0,1 0 0 0 0,0 0 0 0 0,-1-1 0 0 0,2 1 0 0 0,-1-1 0 0 0,0 0 0 0 0,1 0 0 0 0,-1 0 0 0 0,1 0 0 0 0,0-1-1 0 0,0 0 1 0 0,0 0 0 0 0,0 0 0 0 0,0-1 0 0 0,0 0 0 0 0,1 0 0 0 0,-1 0 0 0 0,7 0 0 0 0,-9-1 18 0 0,0 0 0 0 0,-1-1 0 0 0,1 1 0 0 0,0-1 0 0 0,0 1 0 0 0,0-1 1 0 0,0 0-1 0 0,-1 0 0 0 0,1 0 0 0 0,0-1 0 0 0,-1 1 0 0 0,1-1 0 0 0,-1 1 0 0 0,0-1 0 0 0,1 0 0 0 0,2-3 0 0 0,-1 1 5 0 0,0-1-1 0 0,0 0 0 0 0,-1 0 0 0 0,0 0 0 0 0,0 0 0 0 0,0-1 0 0 0,3-8 0 0 0,0-4 39 0 0,-1 0 0 0 0,-1-1 0 0 0,0 1 0 0 0,0-22 0 0 0,-3 27 125 0 0,0 0 0 0 0,-2 0 1 0 0,1 0-1 0 0,-1 0 0 0 0,-1 1 0 0 0,-1-1 0 0 0,0 0 0 0 0,-8-22 0 0 0,10 31-184 0 0,-1 1 0 0 0,1 0 0 0 0,-1 0 0 0 0,0 0 0 0 0,0-1 0 0 0,0 2 0 0 0,0-1 0 0 0,0 0 1 0 0,-1 0-1 0 0,1 1 0 0 0,-1-1 0 0 0,0 1 0 0 0,1 0 0 0 0,-1 0 0 0 0,0 0 0 0 0,-1 0 0 0 0,1 0 0 0 0,0 1 0 0 0,0-1 0 0 0,-1 1 0 0 0,1 0 0 0 0,-1 0 0 0 0,1 0 0 0 0,-1 1 0 0 0,0-1 1 0 0,1 1-1 0 0,-1 0 0 0 0,1 0 0 0 0,-1 0 0 0 0,0 0 0 0 0,1 1 0 0 0,-1-1 0 0 0,1 1 0 0 0,-1 0 0 0 0,1 0 0 0 0,-5 2 0 0 0,-9 6-2685 0 0,12-6-710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3217 0 0,'6'41'3054'0'0,"36"71"-3166"0"0,-40-107 249 0 0,2 4-113 0 0,0-1 0 0 0,0-1 0 0 0,1 1-1 0 0,-1-1 1 0 0,2 1 0 0 0,-1-2 0 0 0,12 12 0 0 0,-16-17-29 0 0,0 1 0 0 0,1-1 0 0 0,-1 0 1 0 0,0 0-1 0 0,1 0 0 0 0,-1 0 0 0 0,1 0 0 0 0,0 0 0 0 0,-1 0 0 0 0,1-1 1 0 0,0 1-1 0 0,-1 0 0 0 0,1-1 0 0 0,0 0 0 0 0,0 1 0 0 0,-1-1 0 0 0,1 0 1 0 0,0 0-1 0 0,0 0 0 0 0,0 0 0 0 0,-1 0 0 0 0,1 0 0 0 0,0 0 0 0 0,0-1 1 0 0,0 1-1 0 0,-1-1 0 0 0,1 1 0 0 0,0-1 0 0 0,-1 0 0 0 0,1 0 0 0 0,0 0 1 0 0,-1 0-1 0 0,1 0 0 0 0,-1 0 0 0 0,0 0 0 0 0,1 0 0 0 0,-1 0 0 0 0,0-1 1 0 0,0 1-1 0 0,1-1 0 0 0,-1 1 0 0 0,0-1 0 0 0,1-1 0 0 0,13-27-2162 0 0,-5 10-451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9762 0 0,'-2'1'81'0'0,"0"0"0"0"0,1 0 0 0 0,-1 0 0 0 0,0 1 0 0 0,1-1 1 0 0,-1 0-1 0 0,1 1 0 0 0,0-1 0 0 0,0 1 0 0 0,-1 0 0 0 0,1-1 0 0 0,0 1 0 0 0,0 0 0 0 0,0 0 0 0 0,0 3 0 0 0,-14 36-490 0 0,10-23 424 0 0,-13 24 27 0 0,-1 0 0 0 0,-44 66 1 0 0,46-76 176 0 0,16-31-256 0 0,0 0 0 0 0,1 0 0 0 0,-1 0 0 0 0,1 0 0 0 0,-1 1 0 0 0,1-1 0 0 0,-1 0 0 0 0,1 0 0 0 0,0 0 0 0 0,0 1 0 0 0,-1-1 0 0 0,1 0 0 0 0,0 0 0 0 0,0 1-1 0 0,0-1 1 0 0,0 0 0 0 0,0 0 0 0 0,1 0 0 0 0,-1 1 0 0 0,0-1 0 0 0,1 0 0 0 0,-1 0 0 0 0,0 0 0 0 0,2 2 0 0 0,0-3-26 0 0,1 0 0 0 0,-1-1 0 0 0,0 1-1 0 0,1-1 1 0 0,-1 1 0 0 0,0-1 0 0 0,0 0 0 0 0,1 0 0 0 0,-1 0 0 0 0,0 0 0 0 0,0 0 0 0 0,0-1 0 0 0,0 1-1 0 0,0 0 1 0 0,1-3 0 0 0,8-2 35 0 0,-8 4 16 0 0,0 1 1 0 0,0 0-1 0 0,0 0 0 0 0,0 0 0 0 0,0 0 0 0 0,1 1 0 0 0,-1-1 0 0 0,0 1 0 0 0,0 0 0 0 0,1 0 1 0 0,-1 0-1 0 0,0 0 0 0 0,1 1 0 0 0,-1 0 0 0 0,0-1 0 0 0,0 1 0 0 0,0 0 0 0 0,0 0 1 0 0,0 1-1 0 0,0-1 0 0 0,0 1 0 0 0,0-1 0 0 0,4 4 0 0 0,5 4-122 0 0,0 1 1 0 0,0 1-1 0 0,18 22 0 0 0,3 1-279 0 0,-32-33 268 0 0,1 0 0 0 0,-1 0 0 0 0,1 1 0 0 0,0-1 0 0 0,-1 0 0 0 0,1-1 0 0 0,0 1 0 0 0,0 0 0 0 0,0 0 0 0 0,-1-1 0 0 0,1 1 0 0 0,0-1 0 0 0,0 0 0 0 0,0 1 0 0 0,0-1 0 0 0,0 0 0 0 0,0 0 0 0 0,0 0 0 0 0,0-1 0 0 0,0 1-1 0 0,0 0 1 0 0,0-1 0 0 0,0 1 0 0 0,3-2 0 0 0,-4 2 27 0 0,20-3-2432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10 232 12835 0 0,'-9'-11'372'0'0,"22"19"-1067"0"0,9 6 696 0 0,-16-11-37 0 0,1 0 0 0 0,0 0-1 0 0,0-1 1 0 0,0 0-1 0 0,0-1 1 0 0,0 1 0 0 0,0-1-1 0 0,0-1 1 0 0,0 1-1 0 0,0-1 1 0 0,1 0 0 0 0,-1-1-1 0 0,0 0 1 0 0,0 0-1 0 0,0 0 1 0 0,0-1 0 0 0,11-4-1 0 0,-12 3-238 0 0,0 0 0 0 0,-1-1 0 0 0,1 1 0 0 0,-1-1 0 0 0,0 0 0 0 0,0-1 0 0 0,0 1 0 0 0,0-1 0 0 0,-1 0 0 0 0,1 0 0 0 0,-1 0 0 0 0,-1-1 0 0 0,1 1 0 0 0,-1-1 0 0 0,0 0 0 0 0,0 0-1 0 0,-1 0 1 0 0,0-1 0 0 0,2-6 0 0 0,-1 2 342 0 0,0 0-1 0 0,-1 0 0 0 0,-1-1 0 0 0,0 1 0 0 0,0 0 1 0 0,-1-1-1 0 0,-1 1 0 0 0,0 0 0 0 0,0-1 0 0 0,-6-19 1 0 0,3 47 323 0 0,2 13-507 0 0,-6 266 4679 0 0,7-281-4823 0 0,0 0 0 0 0,1 0 0 0 0,1 0 0 0 0,0 0 0 0 0,1 0 0 0 0,1-1 0 0 0,0 1-1 0 0,8 22 1 0 0,-1-24-1643 0 0,-9-12 1821 0 0,-1 0 0 0 0,0 0-1 0 0,1 0 1 0 0,-1 0 0 0 0,1 0 0 0 0,-1 0 0 0 0,0 0 0 0 0,1 0 0 0 0,-1 0-1 0 0,0 0 1 0 0,1 0 0 0 0,-1 0 0 0 0,1 0 0 0 0,-1 0 0 0 0,0 0 0 0 0,1 0-1 0 0,-1-1 1 0 0,0 1 0 0 0,1 0 0 0 0,-1 0 0 0 0,1 0 0 0 0,-1-1 0 0 0,0 1 0 0 0,0 0-1 0 0,1 0 1 0 0,-1-1 0 0 0,0 1 0 0 0,0 0 0 0 0,1-1 0 0 0,-1 1 0 0 0,0 0-1 0 0,0-1 1 0 0,0 1 0 0 0,1-1 0 0 0,6-10-2914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61 13083 0 0,'-4'-13'678'0'0,"0"-3"-481"0"0,4 16-214 0 0,0 0 0 0 0,0 0 0 0 0,0 0 0 0 0,0 0 0 0 0,0 0 0 0 0,0-1 0 0 0,0 1 0 0 0,0 0 0 0 0,0 0 0 0 0,0 0 0 0 0,0 0 0 0 0,0-1 0 0 0,0 1 0 0 0,0 0 0 0 0,0 0 0 0 0,0 0 0 0 0,0 0 0 0 0,0 0 0 0 0,0-1 0 0 0,0 1 0 0 0,0 0 0 0 0,0 0 0 0 0,0 0 0 0 0,0 0 0 0 0,0 0 0 0 0,1 0 0 0 0,-1-1 0 0 0,0 1 0 0 0,0 0 0 0 0,0 0 0 0 0,0 0 0 0 0,0 0 0 0 0,0 0 0 0 0,1 0 0 0 0,-1 0 0 0 0,0 0 0 0 0,0 0 0 0 0,0 0 0 0 0,0 0 0 0 0,0-1 0 0 0,1 1 0 0 0,-1 0 0 0 0,0 0 0 0 0,0 0 0 0 0,0 0 0 0 0,0 0 0 0 0,0 0 0 0 0,1 0 0 0 0,-1 0 0 0 0,0 1-1 0 0,0-1 1 0 0,0 0 0 0 0,0 0 0 0 0,1 0 0 0 0,-1 0 0 0 0,0 0 0 0 0,0 0 0 0 0,0 0 0 0 0,0 0 0 0 0,19 6 147 0 0,-1-1-1 0 0,1-1 1 0 0,-1-1 0 0 0,1-1-1 0 0,0 0 1 0 0,0-2-1 0 0,25-1 1 0 0,-37 0-79 0 0,1 0 0 0 0,-1 0 1 0 0,0-1-1 0 0,10-3 1 0 0,-16 5-42 0 0,1-1 1 0 0,-1 1-1 0 0,1-1 1 0 0,-1 0-1 0 0,1 1 1 0 0,-1-1-1 0 0,1 0 1 0 0,-1 0-1 0 0,0 0 1 0 0,0 0 0 0 0,1 0-1 0 0,-1 0 1 0 0,0 0-1 0 0,0 0 1 0 0,0-1-1 0 0,0 1 1 0 0,0 0-1 0 0,-1-1 1 0 0,1 1-1 0 0,0-1 1 0 0,-1 1-1 0 0,1 0 1 0 0,-1-1-1 0 0,1 0 1 0 0,-1 1 0 0 0,1-3-1 0 0,-2 4-68 0 0,1 0 0 0 0,0-1 0 0 0,-1 1 1 0 0,1-1-1 0 0,0 1 0 0 0,-1-1 0 0 0,1 1 0 0 0,-1 0 0 0 0,1-1 0 0 0,-1 1 0 0 0,1 0 0 0 0,-1-1 0 0 0,1 1 1 0 0,-1 0-1 0 0,1 0 0 0 0,-1-1 0 0 0,0 1 0 0 0,1 0 0 0 0,-1 0 0 0 0,1 0 0 0 0,-1 0 0 0 0,1 0 1 0 0,-1 0-1 0 0,0 0 0 0 0,1 0 0 0 0,-1 0 0 0 0,1 0 0 0 0,-1 0 0 0 0,0 0 0 0 0,1 1 0 0 0,-1-1 0 0 0,1 0 1 0 0,-1 0-1 0 0,1 1 0 0 0,-1-1 0 0 0,1 0 0 0 0,-1 0 0 0 0,1 1 0 0 0,-1 0 0 0 0,-24 9-337 0 0,14-4 289 0 0,0 1-1 0 0,0 0 1 0 0,1 0 0 0 0,0 1 0 0 0,0 1 0 0 0,1-1-1 0 0,0 1 1 0 0,-14 19 0 0 0,20-22 103 0 0,-1 0 0 0 0,1 0 0 0 0,0 0 0 0 0,1 0 0 0 0,0 0 1 0 0,0 1-1 0 0,0-1 0 0 0,1 1 0 0 0,0-1 0 0 0,0 1 0 0 0,0 0 0 0 0,1-1 0 0 0,0 1 0 0 0,0 0 1 0 0,1 0-1 0 0,0-1 0 0 0,0 1 0 0 0,3 9 0 0 0,0-6 79 0 0,0 1 0 0 0,1-1 1 0 0,0 0-1 0 0,0 0 0 0 0,1 0 0 0 0,0-1 1 0 0,1 0-1 0 0,0 0 0 0 0,0-1 0 0 0,12 11 1 0 0,-13-14 20 0 0,0 1 1 0 0,0-1 0 0 0,0-1-1 0 0,1 1 1 0 0,0-1-1 0 0,0-1 1 0 0,0 1 0 0 0,0-1-1 0 0,0 0 1 0 0,1 0-1 0 0,-1-1 1 0 0,1 0 0 0 0,0-1-1 0 0,0 0 1 0 0,12 1-1 0 0,-17-3-93 0 0,0 1-1 0 0,0-1 1 0 0,0 0-1 0 0,0 0 1 0 0,0 0-1 0 0,0 0 1 0 0,0-1-1 0 0,0 1 1 0 0,0-1-1 0 0,-1 1 1 0 0,1-1-1 0 0,0 0 1 0 0,-1 0-1 0 0,0-1 1 0 0,1 1-1 0 0,-1 0 1 0 0,0-1-1 0 0,0 1 1 0 0,-1-1-1 0 0,1 0 0 0 0,0 0 1 0 0,-1 1-1 0 0,0-1 1 0 0,0 0-1 0 0,2-6 1 0 0,-2 6-53 0 0,0 1 0 0 0,0-1 0 0 0,-1 1 0 0 0,1-1 0 0 0,-1 1 0 0 0,0-1 0 0 0,0 1 0 0 0,0-1 0 0 0,0 1 0 0 0,0-1 0 0 0,0 0 0 0 0,-1 1 0 0 0,1-1 0 0 0,-1 1 0 0 0,0-1 1 0 0,1 1-1 0 0,-1 0 0 0 0,0-1 0 0 0,-1 1 0 0 0,1 0 0 0 0,0-1 0 0 0,-1 1 0 0 0,1 0 0 0 0,-1 0 0 0 0,0 0 0 0 0,1 0 0 0 0,-1 1 0 0 0,0-1 0 0 0,0 0 0 0 0,0 1 0 0 0,-5-3 0 0 0,5 4-5 0 0,1-1 0 0 0,-1 1 0 0 0,0 0 0 0 0,0 0 0 0 0,0-1 0 0 0,0 1 0 0 0,0 1-1 0 0,0-1 1 0 0,0 0 0 0 0,0 0 0 0 0,1 1 0 0 0,-1-1 0 0 0,0 1 0 0 0,0-1 0 0 0,0 1 0 0 0,1 0 0 0 0,-1 0-1 0 0,0 0 1 0 0,1 0 0 0 0,-1 0 0 0 0,1 0 0 0 0,-1 0 0 0 0,1 1 0 0 0,-1-1 0 0 0,1 0 0 0 0,0 1 0 0 0,0-1 0 0 0,0 1-1 0 0,0 0 1 0 0,0-1 0 0 0,-1 3 0 0 0,-6 9-136 0 0,1-1-1 0 0,-10 26 0 0 0,15-34 170 0 0,-40 116-227 0 0,-2 7 1131 0 0,36-109-627 0 0,0 0 0 0 0,-2-1 1 0 0,0 0-1 0 0,-19 25 0 0 0,16-33 1538 0 0,30-17-909 0 0,-1 6-845 0 0,1 0 1 0 0,-1 1-1 0 0,0 1 0 0 0,22 3 0 0 0,-20-2-392 0 0,0 0 0 0 0,-1-1-1 0 0,24-3 1 0 0,-39 2 150 0 0,0 1-1 0 0,-1-1 1 0 0,1 0 0 0 0,0 1-1 0 0,-1-1 1 0 0,1 0 0 0 0,-1 0 0 0 0,1 0-1 0 0,-1 0 1 0 0,1 0 0 0 0,-1 0-1 0 0,0-1 1 0 0,1 1 0 0 0,-1 0-1 0 0,0-1 1 0 0,0 1 0 0 0,0-1-1 0 0,0 1 1 0 0,0-1 0 0 0,0 1-1 0 0,-1-1 1 0 0,1 0 0 0 0,0 0-1 0 0,-1 1 1 0 0,1-1 0 0 0,-1-3-1 0 0,5-9-1390 0 0,9-8-2123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8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37 2769 0 0,'28'6'5843'0'0,"2"-6"-3294"0"0,-22 0-2349 0 0,-1 0 1 0 0,0 0-1 0 0,0 0 0 0 0,0 1 0 0 0,8 1 1 0 0,42 18-82 0 0,-42-13-166 0 0,1-2 0 0 0,-1 0 0 0 0,1 0 0 0 0,29 3 0 0 0,-44-8 40 0 0,-1 0 0 0 0,1 0 0 0 0,-1 1 0 0 0,1-1 0 0 0,0 0 1 0 0,-1 0-1 0 0,1 0 0 0 0,-1 0 0 0 0,1 0 0 0 0,-1 0 0 0 0,1 0 0 0 0,0 0 1 0 0,-1 0-1 0 0,1-1 0 0 0,-1 1 0 0 0,1 0 0 0 0,-1 0 0 0 0,1 0 1 0 0,-1-1-1 0 0,1 1 0 0 0,0 0 0 0 0,-1-1 0 0 0,0 1 0 0 0,1 0 0 0 0,-1-1 1 0 0,1 1-1 0 0,-1 0 0 0 0,1-1 0 0 0,-1 1 0 0 0,0-1 0 0 0,1 1 1 0 0,-1-2-1 0 0,0 1-14 0 0,0 0 0 0 0,0 0 0 0 0,0 0 0 0 0,-1 0 0 0 0,1-1 0 0 0,-1 1 0 0 0,1 0-1 0 0,0 0 1 0 0,-1 0 0 0 0,0 0 0 0 0,1 0 0 0 0,-1 0 0 0 0,0 0 0 0 0,-1-1 0 0 0,-32-30-1114 0 0,22 26 1014 0 0,0 0 0 0 0,0 1-1 0 0,-1 0 1 0 0,0 1 0 0 0,0 0 0 0 0,0 1-1 0 0,-1 1 1 0 0,1 0 0 0 0,0 1 0 0 0,-1 0-1 0 0,0 1 1 0 0,1 1 0 0 0,-1 0-1 0 0,-19 4 1 0 0,29-4 130 0 0,0 0 1 0 0,-1 0-1 0 0,1 1 0 0 0,0-1 0 0 0,0 1 0 0 0,0 0 0 0 0,0 0 0 0 0,1 1 1 0 0,-1-1-1 0 0,1 1 0 0 0,-1 0 0 0 0,1 0 0 0 0,0 0 0 0 0,0 0 1 0 0,-3 5-1 0 0,2-2 40 0 0,0 0 0 0 0,1 0 1 0 0,0 1-1 0 0,0-1 1 0 0,0 1-1 0 0,1 0 1 0 0,0 0-1 0 0,-1 11 0 0 0,0 1 34 0 0,2 0-1 0 0,1 1 0 0 0,0-1 0 0 0,2 0 1 0 0,0 0-1 0 0,5 20 0 0 0,-3-17 84 0 0,1-1 0 0 0,1 0 1 0 0,1 0-1 0 0,1-1 0 0 0,11 21 0 0 0,-17-37-83 0 0,1 1 1 0 0,-1-1-1 0 0,1 0 0 0 0,0 0 0 0 0,0 0 1 0 0,0 0-1 0 0,1-1 0 0 0,0 1 0 0 0,-1-1 1 0 0,1 0-1 0 0,0 0 0 0 0,0 0 0 0 0,1-1 1 0 0,-1 1-1 0 0,1-1 0 0 0,-1 0 0 0 0,1 0 1 0 0,0-1-1 0 0,-1 1 0 0 0,1-1 0 0 0,0 0 1 0 0,0 0-1 0 0,0-1 0 0 0,0 1 1 0 0,0-1-1 0 0,0 0 0 0 0,0-1 0 0 0,6 0 1 0 0,-2-1 56 0 0,0-1 0 0 0,0 1 0 0 0,0-2 1 0 0,0 1-1 0 0,-1-1 0 0 0,13-7 1 0 0,-19 9-116 0 0,1 1 1 0 0,-1 0 0 0 0,1-1 0 0 0,-1 0-1 0 0,0 0 1 0 0,1 0 0 0 0,-1 0-1 0 0,0 0 1 0 0,0 0 0 0 0,-1 0 0 0 0,1-1-1 0 0,0 1 1 0 0,-1 0 0 0 0,1-1 0 0 0,-1 0-1 0 0,0 1 1 0 0,0-1 0 0 0,0 0-1 0 0,0 0 1 0 0,0 1 0 0 0,-1-1 0 0 0,1 0-1 0 0,-1 0 1 0 0,0 0 0 0 0,0-3 0 0 0,-1 4-66 0 0,1 1 1 0 0,-1 0-1 0 0,0-1 1 0 0,1 1-1 0 0,-1 0 1 0 0,0 0-1 0 0,0 0 1 0 0,0-1-1 0 0,0 1 1 0 0,0 0-1 0 0,-1 1 1 0 0,1-1-1 0 0,0 0 1 0 0,0 0-1 0 0,0 0 1 0 0,-1 1-1 0 0,1-1 1 0 0,-1 0-1 0 0,1 1 1 0 0,0-1 0 0 0,-1 1-1 0 0,1 0 1 0 0,-1 0-1 0 0,1-1 1 0 0,-1 1-1 0 0,1 0 1 0 0,-1 0-1 0 0,1 0 1 0 0,-1 0-1 0 0,1 1 1 0 0,-1-1-1 0 0,-1 1 1 0 0,-50 8-1151 0 0,52-9 1185 0 0,-35 10-905 0 0,-46 19 0 0 0,69-23 844 0 0,-1 0 1 0 0,2 1 0 0 0,-1 0-1 0 0,1 1 1 0 0,0 1-1 0 0,-17 14 1 0 0,28-22 96 0 0,-1 0 0 0 0,0 1 0 0 0,1-1 0 0 0,0 1 0 0 0,-1-1 0 0 0,1 1 0 0 0,0 0 0 0 0,0-1 0 0 0,0 1 0 0 0,0 0 0 0 0,0 0 0 0 0,0 0 0 0 0,0 0 0 0 0,0 0 0 0 0,1 0 0 0 0,-1 0 0 0 0,1 0 0 0 0,0 0 0 0 0,0 0 0 0 0,-1 0 0 0 0,1 0 0 0 0,1 0 0 0 0,-1 0 0 0 0,0 0 0 0 0,0 0 0 0 0,1 0 0 0 0,-1 0 0 0 0,1 0 0 0 0,-1 0 0 0 0,1 0 0 0 0,0 0 0 0 0,0 0 0 0 0,0 0 0 0 0,0-1 0 0 0,0 1 0 0 0,1 0 0 0 0,-1-1 0 0 0,0 1 0 0 0,1-1 0 0 0,1 2 0 0 0,1 0 112 0 0,-1 0 1 0 0,1 0 0 0 0,0-1 0 0 0,0 0 0 0 0,0 0 0 0 0,0 0 0 0 0,0 0 0 0 0,0-1 0 0 0,1 1 0 0 0,-1-1-1 0 0,0 0 1 0 0,1-1 0 0 0,-1 1 0 0 0,1-1 0 0 0,-1 0 0 0 0,1 0 0 0 0,8-1 0 0 0,48-14 760 0 0,-46 10-1066 0 0,-1 1-1 0 0,1 1 1 0 0,0 0-1 0 0,0 1 0 0 0,0 0 1 0 0,0 1-1 0 0,0 1 0 0 0,0 1 1 0 0,24 3-1 0 0,-36-3-341 0 0,-1-1-1 0 0,1 1 1 0 0,-1 0 0 0 0,1-1-1 0 0,0 0 1 0 0,-1 1-1 0 0,1-1 1 0 0,0 0 0 0 0,0 0-1 0 0,-1-1 1 0 0,1 1 0 0 0,0 0-1 0 0,-1-1 1 0 0,1 0-1 0 0,0 0 1 0 0,-1 1 0 0 0,1-1-1 0 0,3-3 1 0 0,5-3-2321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8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15 8258 0 0,'-6'-14'2865'0'0,"1"13"-1912"0"0,-5 22-1428 0 0,6-12 539 0 0,-24 68-136 0 0,-34 152 0 0 0,58-209-377 0 0,-1 7-1048 0 0,-1-11-2353 0 0,3-6-11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8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13419 0 0,'-1'1'57'0'0,"0"0"0"0"0,0 0 0 0 0,1-1 0 0 0,-1 1 0 0 0,0 0 0 0 0,1 0 1 0 0,-1 0-1 0 0,1 0 0 0 0,-1 0 0 0 0,1 0 0 0 0,-1 0 0 0 0,1 0 0 0 0,-1 0 0 0 0,1 0 0 0 0,0 0 1 0 0,0 0-1 0 0,-1 0 0 0 0,1 0 0 0 0,0 0 0 0 0,0 0 0 0 0,0 0 0 0 0,0 0 0 0 0,1 0 0 0 0,-1 0 0 0 0,0 0 1 0 0,0 0-1 0 0,0 0 0 0 0,1 2 0 0 0,12 35-3178 0 0,-9-29 2927 0 0,3 13-634 0 0,-4-11 1045 0 0,1-1 1 0 0,0 1-1 0 0,8 15 1 0 0,-11-24-125 0 0,1 0 0 0 0,-1 0 1 0 0,1 1-1 0 0,0-1 1 0 0,-1 0-1 0 0,1 0 0 0 0,0 0 1 0 0,0-1-1 0 0,0 1 1 0 0,1 0-1 0 0,-1-1 0 0 0,0 1 1 0 0,1-1-1 0 0,-1 0 1 0 0,1 0-1 0 0,-1 0 0 0 0,1 0 1 0 0,-1 0-1 0 0,5 0 1 0 0,3 0-75 0 0,-1 0 0 0 0,0-1 1 0 0,0-1-1 0 0,1 1 1 0 0,-1-1-1 0 0,0-1 0 0 0,0 0 1 0 0,0 0-1 0 0,0-1 1 0 0,16-7-1 0 0,-1-2-2 0 0,0-2 1 0 0,29-22-1 0 0,-33 22-30 0 0,13-6-2723 0 0,-22 14-135 0 0,-1 0-2155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2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38 7962 0 0,'0'0'56'0'0,"0"0"0"0"0,0-1 0 0 0,0 1 0 0 0,0-1 0 0 0,0 1 0 0 0,1-1 1 0 0,-1 1-1 0 0,0 0 0 0 0,0-1 0 0 0,1 1 0 0 0,-1 0 0 0 0,0-1 0 0 0,0 1 0 0 0,1 0 0 0 0,-1-1 1 0 0,0 1-1 0 0,1 0 0 0 0,-1-1 0 0 0,1 1 0 0 0,-1 0 0 0 0,0 0 0 0 0,1 0 0 0 0,-1-1 1 0 0,1 1-1 0 0,-1 0 0 0 0,1 0 0 0 0,-1 0 0 0 0,0 0 0 0 0,1 0 0 0 0,-1 0 0 0 0,1 0 1 0 0,-1 0-1 0 0,1 0 0 0 0,-1 0 0 0 0,1 0 0 0 0,-1 0 0 0 0,0 0 0 0 0,2 1 0 0 0,17 11 319 0 0,-17-10 24 0 0,0 0 0 0 0,1 0 0 0 0,-1-1 0 0 0,0 1 0 0 0,1-1 0 0 0,-1 1 0 0 0,1-1 0 0 0,3 1 0 0 0,16 2-53 0 0,1-2-1 0 0,-1-1 1 0 0,1-1-1 0 0,-1 0 0 0 0,44-8 1 0 0,-64 8-374 0 0,0 0 1 0 0,0-1 0 0 0,0 1 0 0 0,0-1-1 0 0,0 0 1 0 0,0 1 0 0 0,0-1-1 0 0,0 0 1 0 0,-1 0 0 0 0,1 0-1 0 0,3-3 1 0 0,-7-3-1129 0 0,-13-2-408 0 0,1 3 1028 0 0,-1 1 0 0 0,0 0 0 0 0,-1 2 0 0 0,1-1 0 0 0,-1 2 0 0 0,-17-1 0 0 0,-7 1 178 0 0,-48 5 1 0 0,77-3 354 0 0,0 1 0 0 0,-1 1 1 0 0,1 0-1 0 0,0 1 0 0 0,0 0 0 0 0,1 0 1 0 0,-1 1-1 0 0,1 1 0 0 0,-18 10 1 0 0,20-10 25 0 0,1 1 1 0 0,-1 0-1 0 0,1 1 1 0 0,1 0-1 0 0,-1 0 1 0 0,1 0-1 0 0,0 1 1 0 0,1 0-1 0 0,0 0 1 0 0,0 0-1 0 0,-6 18 1 0 0,7-18 105 0 0,1 0 0 0 0,0 0 1 0 0,0 0-1 0 0,1 1 1 0 0,0-1-1 0 0,1 1 0 0 0,0-1 1 0 0,0 1-1 0 0,1 0 1 0 0,0-1-1 0 0,1 1 0 0 0,0 0 1 0 0,0-1-1 0 0,0 1 1 0 0,1-1-1 0 0,1 1 1 0 0,0-1-1 0 0,0 0 0 0 0,0 0 1 0 0,1 0-1 0 0,0-1 1 0 0,0 1-1 0 0,1-1 0 0 0,0 0 1 0 0,1 0-1 0 0,-1 0 1 0 0,1-1-1 0 0,10 8 0 0 0,-8-6 104 0 0,0-1 0 0 0,1 0 0 0 0,-1-1 0 0 0,1 0 0 0 0,1 0 0 0 0,-1-1 0 0 0,1-1 0 0 0,0 1 0 0 0,0-1 0 0 0,1-1 0 0 0,12 3 0 0 0,-14-5-107 0 0,1 0-1 0 0,-1 0 1 0 0,0-1-1 0 0,1 0 1 0 0,-1-1-1 0 0,0 0 1 0 0,1 0-1 0 0,-1-1 1 0 0,0-1-1 0 0,0 1 1 0 0,0-1-1 0 0,-1-1 1 0 0,12-5-1 0 0,-5 1-280 0 0,40-23 65 0 0,-23 4-6661 0 0,-22 14 714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12475 0 0,'0'1'-38'0'0,"-1"-1"0"0"0,1 1 1 0 0,0-1-1 0 0,0 1 0 0 0,-1-1 1 0 0,1 1-1 0 0,0-1 0 0 0,0 1 0 0 0,0-1 1 0 0,0 1-1 0 0,0-1 0 0 0,0 1 1 0 0,0 0-1 0 0,0-1 0 0 0,0 1 1 0 0,0-1-1 0 0,0 1 0 0 0,0-1 0 0 0,0 1 1 0 0,0-1-1 0 0,1 1 0 0 0,-1-1 1 0 0,0 1-1 0 0,1 0 0 0 0,-1 0 65 0 0,1-1-1 0 0,-1 1 1 0 0,0-1-1 0 0,0 1 1 0 0,1 0-1 0 0,-1-1 1 0 0,0 1-1 0 0,0 0 0 0 0,0-1 1 0 0,0 1-1 0 0,0 0 1 0 0,0-1-1 0 0,0 1 1 0 0,0 0-1 0 0,0-1 1 0 0,0 1-1 0 0,0 0 1 0 0,0-1-1 0 0,-1 1 0 0 0,1 0 1 0 0,0-1-1 0 0,0 1 1 0 0,-1-1-1 0 0,1 1 1 0 0,0 0-1 0 0,-1 0 1 0 0,-1 3 71 0 0,-1 0 0 0 0,2 1 0 0 0,-1-1 0 0 0,0 1 0 0 0,1-1 0 0 0,0 1 0 0 0,0 0 0 0 0,1-1 0 0 0,-1 1 0 0 0,1 0 0 0 0,0-1 0 0 0,0 7 0 0 0,0 9 72 0 0,-14 72-126 0 0,-39 137 0 0 0,13-69 24 0 0,37-145 68 0 0,0-4-171 0 0,5-24-796 0 0,9-51-377 0 0,21-73 0 0 0,-32 136 1227 0 0,1 0 1 0 0,-1 0-1 0 0,1 0 1 0 0,-1 1-1 0 0,1-1 1 0 0,-1 0-1 0 0,1 0 1 0 0,-1 0-1 0 0,1 1 1 0 0,0-1-1 0 0,-1 0 1 0 0,1 1-1 0 0,0-1 1 0 0,-1 0-1 0 0,1 1 1 0 0,0-1-1 0 0,0 1 1 0 0,0-1-1 0 0,0 1 1 0 0,0 0-1 0 0,-1-1 1 0 0,1 1-1 0 0,0 0 1 0 0,0-1-1 0 0,0 1 1 0 0,0 0-1 0 0,0 0 1 0 0,0 0-1 0 0,0 0 1 0 0,0 0-1 0 0,0 0 1 0 0,0 0-1 0 0,0 1 1 0 0,1-1-1 0 0,39 14 1715 0 0,-23-7-1153 0 0,0-2-357 0 0,0-1 1 0 0,1-1-1 0 0,0-1 0 0 0,0 0 1 0 0,-1-2-1 0 0,1 0 1 0 0,22-3-1 0 0,-16 0-2273 0 0,-1-1 0 0 0,38-12 0 0 0,-44 11-805 0 0,9 4-1310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0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13347 0 0,'1'1'1120'0'0,"21"18"102"0"0,-21-18-1327 0 0,-1-1 0 0 0,1 1 0 0 0,0-1 0 0 0,0 1 0 0 0,-1-1 0 0 0,1 0 0 0 0,0 1 0 0 0,0-1 0 0 0,0 0 0 0 0,-1 0 0 0 0,1 1 0 0 0,0-1 0 0 0,0 0 0 0 0,0 0 0 0 0,0 0 0 0 0,0 0-1 0 0,-1 0 1 0 0,1 0 0 0 0,0 0 0 0 0,0 0 0 0 0,0-1 0 0 0,0 1 0 0 0,0 0 0 0 0,-1 0 0 0 0,1-1 0 0 0,0 1 0 0 0,0 0 0 0 0,-1-1 0 0 0,1 1 0 0 0,0-1 0 0 0,0 1 0 0 0,-1-1 0 0 0,1 1 0 0 0,0-1 0 0 0,-1 0 0 0 0,1 0 0 0 0,0 0-106 0 0,-1 1-1 0 0,0-1 1 0 0,0 1 0 0 0,0-1 0 0 0,1 1 0 0 0,-1-1 0 0 0,0 1 0 0 0,0-1 0 0 0,0 1 0 0 0,0-1 0 0 0,0 1 0 0 0,0-1 0 0 0,0 1 0 0 0,0-1 0 0 0,0 1 0 0 0,0-1 0 0 0,0 1 0 0 0,-1-1 0 0 0,1 1 0 0 0,0-1 0 0 0,0 1 0 0 0,0-1 0 0 0,-1 0 0 0 0,-1-4-1507 0 0,4-6-2118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119 122 15691 0 0,'-14'20'1061'0'0,"0"1"-1"0"0,1 0 1 0 0,1 0 0 0 0,1 2-1 0 0,-11 34 1 0 0,14-34-1060 0 0,1 1 1 0 0,2 0-1 0 0,0 0 1 0 0,2 0-1 0 0,0 1 1 0 0,2-1-1 0 0,1 1 1 0 0,0-1 0 0 0,2 1-1 0 0,1-1 1 0 0,1 0-1 0 0,1 0 1 0 0,1 0-1 0 0,1-1 1 0 0,18 40-1 0 0,-24-60 4 0 0,0 0 0 0 0,1 0 0 0 0,0 1 0 0 0,0-1 0 0 0,0 0 0 0 0,0 0 0 0 0,0-1 0 0 0,0 1 0 0 0,1 0-1 0 0,-1-1 1 0 0,1 0 0 0 0,0 1 0 0 0,0-1 0 0 0,0 0 0 0 0,0 0 0 0 0,0-1 0 0 0,0 1 0 0 0,0-1 0 0 0,4 2 0 0 0,-3-3-20 0 0,-1 0 1 0 0,1 0 0 0 0,-1 0 0 0 0,1 0 0 0 0,-1-1-1 0 0,1 1 1 0 0,-1-1 0 0 0,1 0 0 0 0,-1 0 0 0 0,0-1 0 0 0,1 1-1 0 0,-1 0 1 0 0,0-1 0 0 0,0 0 0 0 0,0 0 0 0 0,0 0 0 0 0,-1 0-1 0 0,1 0 1 0 0,3-5 0 0 0,6-4-358 0 0,-2-1 0 0 0,0-1 0 0 0,0 0-1 0 0,-1 0 1 0 0,0-1 0 0 0,-2 0 0 0 0,1-1 0 0 0,-2 1 0 0 0,0-1-1 0 0,-1-1 1 0 0,0 1 0 0 0,-1-1 0 0 0,2-17 0 0 0,-3 13-580 0 0,-1 0 0 0 0,0 0-1 0 0,-2 0 1 0 0,0 0 0 0 0,-1 0 0 0 0,-2 0 0 0 0,0 0 0 0 0,0 0 0 0 0,-2 1 0 0 0,-8-23 0 0 0,4 23 1160 0 0,-1 1 1 0 0,0 0-1 0 0,-24-30 1 0 0,11 20 4043 0 0,4 7 3503 0 0,31 35-7691 0 0,0 1 0 0 0,16 27 1 0 0,-20-29-12 0 0,1 0 1 0 0,0-1 0 0 0,0 0 0 0 0,1 0 0 0 0,17 15-1 0 0,-23-24-52 0 0,-1-1-1 0 0,1 1 1 0 0,0-1-1 0 0,1 0 1 0 0,-1 0-1 0 0,0 0 0 0 0,0 0 1 0 0,1-1-1 0 0,-1 0 1 0 0,1 0-1 0 0,-1 0 1 0 0,1-1-1 0 0,0 1 1 0 0,-1-1-1 0 0,1 0 0 0 0,0 0 1 0 0,-1-1-1 0 0,1 1 1 0 0,-1-1-1 0 0,1 0 1 0 0,-1 0-1 0 0,8-3 1 0 0,0-1-122 0 0,1-1 1 0 0,-2 0 0 0 0,1-1 0 0 0,-1 0 0 0 0,0-1-1 0 0,0 0 1 0 0,-1 0 0 0 0,0-1 0 0 0,-1-1 0 0 0,0 1-1 0 0,10-14 1 0 0,-13 15 148 0 0,0 0-1 0 0,-1-1 0 0 0,0 1 1 0 0,0-1-1 0 0,-1 0 0 0 0,0 0 1 0 0,-1-1-1 0 0,0 1 1 0 0,0-1-1 0 0,-1 0 0 0 0,0 0 1 0 0,-1 0-1 0 0,0 0 1 0 0,-1 0-1 0 0,0-15 0 0 0,0 23-12 0 0,-1 1 1 0 0,1-1-1 0 0,0 1 0 0 0,0-1 0 0 0,-1 1 0 0 0,1-1 0 0 0,-1 1 0 0 0,1-1 0 0 0,-1 1 0 0 0,0 0 0 0 0,1-1 1 0 0,-1 1-1 0 0,0 0 0 0 0,0-1 0 0 0,0 1 0 0 0,0 0 0 0 0,0 0 0 0 0,0 0 0 0 0,-1 0 0 0 0,0-1 0 0 0,1 2-6 0 0,0 0-1 0 0,0 0 1 0 0,0 0-1 0 0,0 0 1 0 0,0 0-1 0 0,0 0 1 0 0,0 0-1 0 0,0 0 1 0 0,0 0-1 0 0,1 0 0 0 0,-1 1 1 0 0,0-1-1 0 0,0 0 1 0 0,0 1-1 0 0,0-1 1 0 0,0 1-1 0 0,0-1 1 0 0,1 1-1 0 0,-1-1 1 0 0,0 1-1 0 0,0 0 0 0 0,1-1 1 0 0,-1 1-1 0 0,1 0 1 0 0,-1-1-1 0 0,0 1 1 0 0,1 0-1 0 0,-1 0 1 0 0,1 0-1 0 0,0 0 1 0 0,-1-1-1 0 0,0 3 0 0 0,-11 21 475 0 0,1 1 0 0 0,1 0 0 0 0,1 0 0 0 0,-7 35 0 0 0,-15 108 435 0 0,31-165-925 0 0,-26 211 198 0 0,24-182-803 0 0,1 1 0 0 0,2-1-1 0 0,1 0 1 0 0,11 52-1 0 0,-12-78 63 0 0,7 21-2556 0 0,1-11-2217 0 0,-9-16 5216 0 0,0 0-1 0 0,0 0 1 0 0,0 1 0 0 0,1-1-1 0 0,-1 0 1 0 0,0 0 0 0 0,0 0-1 0 0,0 0 1 0 0,1 0 0 0 0,-1 0-1 0 0,0 1 1 0 0,0-1 0 0 0,1 0-1 0 0,-1 0 1 0 0,0 0 0 0 0,0 0-1 0 0,1 0 1 0 0,-1 0 0 0 0,0 0-1 0 0,0 0 1 0 0,1 0 0 0 0,-1 0-1 0 0,0 0 1 0 0,0 0 0 0 0,1 0-1 0 0,-1 0 1 0 0,0 0 0 0 0,0 0-1 0 0,0-1 1 0 0,1 1 0 0 0,-1 0-1 0 0,0 0 1 0 0,0 0-1 0 0,0 0 1 0 0,1 0 0 0 0,-1 0-1 0 0,0-1 1 0 0,0 1 0 0 0,0 0-1 0 0,1 0 1 0 0,-1 0 0 0 0,0-1-1 0 0,0 1 1 0 0,0 0 0 0 0,0 0-1 0 0,0 0 1 0 0,0-1 0 0 0,1 1-1 0 0,-1 0 1 0 0,0 0 0 0 0,0-1-1 0 0,0 1 1 0 0,5-15-1190 0 0,25-78-1903 0 0,23-46 4782 0 0,-13 37-649 0 0,-34 86-736 0 0,7-20-106 0 0,18-34-1 0 0,-27 61 609 0 0,1 1 0 0 0,0-1 0 0 0,1 1-1 0 0,0 0 1 0 0,0 1 0 0 0,0-1-1 0 0,1 1 1 0 0,0 1 0 0 0,11-9 0 0 0,-17 14-497 0 0,0 1 0 0 0,-1-1 0 0 0,1 1 1 0 0,0-1-1 0 0,0 1 0 0 0,0-1 1 0 0,0 1-1 0 0,0-1 0 0 0,-1 1 1 0 0,1 0-1 0 0,0 0 0 0 0,0-1 1 0 0,0 1-1 0 0,0 0 0 0 0,0 0 1 0 0,0 0-1 0 0,0 0 0 0 0,0 0 0 0 0,0 0 1 0 0,0 0-1 0 0,0 1 0 0 0,0-1 1 0 0,0 0-1 0 0,0 0 0 0 0,0 1 1 0 0,1 0-1 0 0,-1 0 12 0 0,1 0 0 0 0,-1 1 1 0 0,0-1-1 0 0,0 1 0 0 0,0-1 0 0 0,0 1 1 0 0,0-1-1 0 0,0 1 0 0 0,0-1 0 0 0,0 1 1 0 0,-1 0-1 0 0,1 0 0 0 0,0 1 0 0 0,1 8 367 0 0,0 0-1 0 0,0 0 1 0 0,-1 16-1 0 0,-1-27-572 0 0,-8 188 3009 0 0,1-61-2887 0 0,6-87-2480 0 0,6 47 1 0 0,-5-60-5672 0 0,-3-17 896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1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4225 0 0,'6'-6'1790'0'0,"10"-8"5905"0"0,-11 16-3984 0 0,-4 13-1236 0 0,-11 100-264 0 0,-2 50-1465 0 0,11-131-2310 0 0,2 0-1 0 0,9 61 1 0 0,-10-93 1334 0 0,11 42-4501 0 0,3-17-2173 0 0,-5-18 2689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225 152 2969 0 0,'-5'-5'982'0'0,"-1"-1"1"0"0,1 1 0 0 0,-1 0 0 0 0,0 0-1 0 0,0 1 1 0 0,-1 0 0 0 0,-10-5-1 0 0,14 8-924 0 0,-1 0 0 0 0,0 0 0 0 0,0 0 0 0 0,0 1 0 0 0,0 0 0 0 0,0-1 0 0 0,0 1 0 0 0,0 1 0 0 0,0-1 0 0 0,0 1 0 0 0,1-1 0 0 0,-1 1 0 0 0,0 0 0 0 0,0 1 0 0 0,0-1 0 0 0,-5 3 0 0 0,3-1-53 0 0,0 1 0 0 0,0-1 0 0 0,0 1 0 0 0,0 0 0 0 0,1 0 0 0 0,-1 1 0 0 0,1 0 0 0 0,0 0 0 0 0,0 0 0 0 0,1 0 0 0 0,0 1-1 0 0,0 0 1 0 0,0-1 0 0 0,0 2 0 0 0,1-1 0 0 0,0 0 0 0 0,0 1 0 0 0,1-1 0 0 0,0 1 0 0 0,0 0 0 0 0,-1 7 0 0 0,3-9-5 0 0,-1 1-1 0 0,1-1 0 0 0,0 1 1 0 0,0-1-1 0 0,0 1 1 0 0,1-1-1 0 0,0 1 1 0 0,0-1-1 0 0,0 1 0 0 0,1-1 1 0 0,0 0-1 0 0,0 0 1 0 0,0 0-1 0 0,1 0 1 0 0,-1 0-1 0 0,1 0 0 0 0,0-1 1 0 0,1 1-1 0 0,-1-1 1 0 0,1 0-1 0 0,0 0 1 0 0,0 0-1 0 0,0 0 0 0 0,0-1 1 0 0,1 0-1 0 0,-1 0 1 0 0,7 3-1 0 0,2 0 6 0 0,-1-1-1 0 0,2 0 0 0 0,-1-1 1 0 0,1-1-1 0 0,-1 0 0 0 0,1 0 1 0 0,0-2-1 0 0,0 1 0 0 0,0-2 1 0 0,20-1-1 0 0,-11-1 33 0 0,-1-1-1 0 0,1-1 1 0 0,-1-1 0 0 0,0-1 0 0 0,34-14-1 0 0,-41 14-5 0 0,-1-2-1 0 0,0 1 0 0 0,0-2 0 0 0,-1 0 1 0 0,0-1-1 0 0,-1 0 0 0 0,0 0 1 0 0,-1-2-1 0 0,0 1 0 0 0,13-18 1 0 0,-21 24-28 0 0,1 0 1 0 0,-1 0-1 0 0,0-1 1 0 0,0 1 0 0 0,0-1-1 0 0,-1 1 1 0 0,0-1 0 0 0,0 0-1 0 0,0 0 1 0 0,-1 0 0 0 0,0 0-1 0 0,0 0 1 0 0,0 0 0 0 0,-1-1-1 0 0,0 1 1 0 0,0 0 0 0 0,-1 0-1 0 0,0 0 1 0 0,0 0 0 0 0,0 0-1 0 0,0 0 1 0 0,-1 0-1 0 0,0 0 1 0 0,-1 0 0 0 0,1 1-1 0 0,-1-1 1 0 0,0 1 0 0 0,0 0-1 0 0,-7-8 1 0 0,5 7 83 0 0,0 1 1 0 0,0-1-1 0 0,-1 1 0 0 0,0 1 0 0 0,1-1 1 0 0,-2 1-1 0 0,1 0 0 0 0,0 0 0 0 0,-1 1 1 0 0,0 0-1 0 0,0 0 0 0 0,0 1 0 0 0,0 0 1 0 0,0 0-1 0 0,0 0 0 0 0,0 1 0 0 0,-1 0 1 0 0,1 0-1 0 0,-1 1 0 0 0,1 0 1 0 0,0 1-1 0 0,-1-1 0 0 0,1 1 0 0 0,-10 3 1 0 0,-1 1-116 0 0,1 0 0 0 0,0 1 0 0 0,1 0 0 0 0,-1 2 0 0 0,1 0 0 0 0,1 1 1 0 0,0 0-1 0 0,0 1 0 0 0,-14 13 0 0 0,27-22-53 0 0,0 1 1 0 0,1-1-1 0 0,-1 1 0 0 0,0-1 0 0 0,1 1 1 0 0,-1 0-1 0 0,1 0 0 0 0,0 0 1 0 0,-1 0-1 0 0,1 0 0 0 0,0 0 0 0 0,-1 4 1 0 0,2-5-123 0 0,0 0 1 0 0,0 0 0 0 0,0 0-1 0 0,1 0 1 0 0,-1 0 0 0 0,0-1-1 0 0,1 1 1 0 0,-1 0 0 0 0,0 0-1 0 0,1 0 1 0 0,-1 0 0 0 0,1 0 0 0 0,0-1-1 0 0,-1 1 1 0 0,1 0 0 0 0,0 0-1 0 0,-1-1 1 0 0,1 1 0 0 0,0-1-1 0 0,0 1 1 0 0,0-1 0 0 0,-1 1 0 0 0,1-1-1 0 0,0 1 1 0 0,0-1 0 0 0,0 0-1 0 0,0 1 1 0 0,0-1 0 0 0,0 0-1 0 0,0 0 1 0 0,0 0 0 0 0,2 1-1 0 0,17 3-3255 0 0,2-7 695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2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13091 0 0,'-3'1'17'0'0,"0"0"0"0"0,1 0 1 0 0,-1 1-1 0 0,1-1 0 0 0,0 1 0 0 0,-1-1 1 0 0,1 1-1 0 0,0 0 0 0 0,0 0 1 0 0,0 0-1 0 0,0 0 0 0 0,0 0 0 0 0,0 0 1 0 0,1 1-1 0 0,-1-1 0 0 0,1 1 1 0 0,-1-1-1 0 0,1 1 0 0 0,-1 2 0 0 0,-1 6-173 0 0,0 1 0 0 0,0-1-1 0 0,-1 18 1 0 0,-2 9 157 0 0,-17 36-51 0 0,-4 17 91 0 0,25-82-39 0 0,1 0 1 0 0,0-1 0 0 0,0 1 0 0 0,1 0 0 0 0,0 0 0 0 0,0 0-1 0 0,1-1 1 0 0,2 12 0 0 0,-3-19-15 0 0,1 1 0 0 0,-1-1 0 0 0,0 0 0 0 0,0 0 0 0 0,1 1 0 0 0,-1-1 0 0 0,1 0 0 0 0,-1 0 0 0 0,1 0 0 0 0,0 1 0 0 0,-1-1 0 0 0,1 0 0 0 0,0 0 0 0 0,0 0 0 0 0,0 0 0 0 0,0 0 0 0 0,0 0 0 0 0,0-1 0 0 0,0 1 0 0 0,0 0 0 0 0,0 0 0 0 0,2 0 0 0 0,-2-1 2 0 0,0 0-1 0 0,1 0 1 0 0,-1 0-1 0 0,0 0 1 0 0,0 0 0 0 0,1 0-1 0 0,-1 0 1 0 0,0-1-1 0 0,0 1 1 0 0,1 0-1 0 0,-1-1 1 0 0,0 1 0 0 0,0-1-1 0 0,0 1 1 0 0,0-1-1 0 0,1 0 1 0 0,-1 0 0 0 0,1 0-1 0 0,3-3 22 0 0,-1 0 0 0 0,0-1 0 0 0,1 1 0 0 0,-2-1-1 0 0,1 0 1 0 0,0 0 0 0 0,-1 0 0 0 0,3-7 0 0 0,-5 11-15 0 0,-1-1 0 0 0,1 1-1 0 0,0 0 1 0 0,-1-1 0 0 0,1 1 0 0 0,0 0 0 0 0,0-1-1 0 0,0 1 1 0 0,0 0 0 0 0,0 0 0 0 0,0 0 0 0 0,0 0-1 0 0,0 0 1 0 0,1 0 0 0 0,-1 0 0 0 0,0 0 0 0 0,0 1-1 0 0,1-1 1 0 0,-1 0 0 0 0,1 1 0 0 0,-1-1-1 0 0,3 0 1 0 0,1 1-47 0 0,-1 0 0 0 0,0 0-1 0 0,0 1 1 0 0,0-1 0 0 0,1 1-1 0 0,6 2 1 0 0,11 2 50 0 0,32 0-680 0 0,-18-8-2970 0 0,-36 4 3595 0 0,0-1-1 0 0,0 0 1 0 0,0 0-1 0 0,0 0 1 0 0,0 0-1 0 0,-1 0 1 0 0,1 0 0 0 0,0 0-1 0 0,0 0 1 0 0,0 0-1 0 0,0 0 1 0 0,0 0-1 0 0,0 0 1 0 0,0 0 0 0 0,0 0-1 0 0,-1 0 1 0 0,1 0-1 0 0,0 0 1 0 0,0 0 0 0 0,0 0-1 0 0,0 0 1 0 0,0 0-1 0 0,0 0 1 0 0,0 0-1 0 0,0 0 1 0 0,0 0 0 0 0,-1 0-1 0 0,1 0 1 0 0,0-1-1 0 0,0 1 1 0 0,0 0-1 0 0,0 0 1 0 0,0 0 0 0 0,0 0-1 0 0,0 0 1 0 0,0 0-1 0 0,0 0 1 0 0,0 0 0 0 0,0 0-1 0 0,0 0 1 0 0,0 0-1 0 0,0-1 1 0 0,0 1-1 0 0,-1 0 1 0 0,1 0 0 0 0,0 0-1 0 0,0 0 1 0 0,0 0-1 0 0,0 0 1 0 0,0 0-1 0 0,0 0 1 0 0,0-1 0 0 0,0 1-1 0 0,0 0 1 0 0,0 0-1 0 0,0 0 1 0 0,1 0-1 0 0,-1 0 1 0 0,0 0 0 0 0,0 0-1 0 0,0 0 1 0 0,0 0-1 0 0,0-1 1 0 0,0 1 0 0 0,-5 0-2492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0 688 0 0,'-10'2'276'0'0,"-80"17"2961"0"0,80-16-2225 0 0,0 1 0 0 0,0 0 0 0 0,0 0 0 0 0,1 0 0 0 0,-1 2 0 0 0,-11 7 0 0 0,19-11-957 0 0,1 0-1 0 0,-1 0 1 0 0,1 0 0 0 0,0 0-1 0 0,0 0 1 0 0,0 0 0 0 0,0 0 0 0 0,0 0-1 0 0,0 1 1 0 0,1-1 0 0 0,-1 0-1 0 0,1 0 1 0 0,-1 1 0 0 0,1-1-1 0 0,0 0 1 0 0,0 1 0 0 0,0-1-1 0 0,0 0 1 0 0,1 1 0 0 0,-1-1-1 0 0,1 0 1 0 0,-1 0 0 0 0,1 1 0 0 0,1 2-1 0 0,3 9-41 0 0,0 0 1 0 0,10 18-1 0 0,-12-26 4 0 0,0-1 0 0 0,0 1 1 0 0,1-1-1 0 0,-1 0 0 0 0,1 0 0 0 0,1-1 0 0 0,-1 1 1 0 0,1-1-1 0 0,0 0 0 0 0,0 0 0 0 0,0 0 0 0 0,0-1 1 0 0,0 1-1 0 0,7 1 0 0 0,-3-1 104 0 0,-1-1-1 0 0,1-1 1 0 0,0 1 0 0 0,0-1 0 0 0,1-1-1 0 0,-1 0 1 0 0,0 0 0 0 0,18-2-1 0 0,-11 0-290 0 0,0-1-1 0 0,0-1 1 0 0,0 0-1 0 0,25-10 1 0 0,-25 7-1220 0 0,0-1 1 0 0,-1 0-1 0 0,28-19 1 0 0,-22 10-3268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3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17 9626 0 0,'5'-15'480'0'0,"-5"15"-485"0"0,0 0 0 0 0,0 0 1 0 0,0-1-1 0 0,0 1 0 0 0,1 0 1 0 0,-1 0-1 0 0,0 0 0 0 0,0 0 0 0 0,0 0 1 0 0,0 0-1 0 0,0 0 0 0 0,1 0 1 0 0,-1 0-1 0 0,0 0 0 0 0,0 0 0 0 0,0 0 1 0 0,0 0-1 0 0,1 0 0 0 0,-1 0 0 0 0,0 0 1 0 0,0 0-1 0 0,0 0 0 0 0,0 0 1 0 0,0 0-1 0 0,1 0 0 0 0,-1 0 0 0 0,0 0 1 0 0,0 0-1 0 0,0 1 0 0 0,0-1 0 0 0,0 0 1 0 0,0 0-1 0 0,1 0 0 0 0,-1 0 1 0 0,0 0-1 0 0,0 0 0 0 0,0 0 0 0 0,0 1 1 0 0,0-1-1 0 0,0 0 0 0 0,0 0 0 0 0,0 0 1 0 0,0 0-1 0 0,1 0 0 0 0,-1 1 1 0 0,0 0-31 0 0,1 1 1 0 0,0 0 0 0 0,-1 0 0 0 0,1 0 0 0 0,-1 0 0 0 0,1 0 0 0 0,-1 0 0 0 0,0 0 0 0 0,0 0 0 0 0,0 0 0 0 0,0 0 0 0 0,0 0-1 0 0,-1 2 1 0 0,-9 32 199 0 0,-1 0 0 0 0,-2-1 0 0 0,-2-1 0 0 0,-1 0 0 0 0,-1-1 0 0 0,-34 47 0 0 0,47-74-205 0 0,1-1-87 0 0,1 0 0 0 0,-1-1 0 0 0,-1 1 0 0 0,1-1 0 0 0,-1 0 0 0 0,1 0 0 0 0,-1 0 0 0 0,0 0 0 0 0,0-1 0 0 0,-1 1 0 0 0,1-1 0 0 0,-8 3 0 0 0,11-6 49 0 0,1 0-1 0 0,0 0 1 0 0,-1 0-1 0 0,1 0 1 0 0,-1 0 0 0 0,1 0-1 0 0,-1 0 1 0 0,1 0-1 0 0,0 0 1 0 0,-1 0-1 0 0,1-1 1 0 0,0 1 0 0 0,-1 0-1 0 0,1 0 1 0 0,0-1-1 0 0,-1 1 1 0 0,1 0-1 0 0,0 0 1 0 0,-1-1 0 0 0,1 1-1 0 0,0 0 1 0 0,-1-1-1 0 0,1 1 1 0 0,0 0-1 0 0,0-1 1 0 0,0 1 0 0 0,-1-1-1 0 0,1 1 1 0 0,0 0-1 0 0,0-1 1 0 0,0 1-1 0 0,0-1 1 0 0,0 1-1 0 0,0 0 1 0 0,0-1 0 0 0,-1-16-1748 0 0,7 5-688 0 0</inkml:trace>
  <inkml:trace contextRef="#ctx0" brushRef="#br0" timeOffset="1">77 226 424 0 0,'3'-2'96'0'0,"-1"0"0"0"0,1 1 0 0 0,0-1-1 0 0,0 1 1 0 0,0-1 0 0 0,0 1 0 0 0,0 0 0 0 0,0 0 0 0 0,0 1-1 0 0,0-1 1 0 0,1 1 0 0 0,-1-1 0 0 0,0 1 0 0 0,0 0 0 0 0,1 0 0 0 0,-1 1-1 0 0,0-1 1 0 0,0 1 0 0 0,5 1 0 0 0,3 1-12 0 0,-1 2 1 0 0,0-1 0 0 0,-1 1-1 0 0,14 10 1 0 0,2 0-112 0 0,-12-7 73 0 0,1 0 0 0 0,0-1 1 0 0,1-1-1 0 0,0 0 0 0 0,0-1 1 0 0,0-1-1 0 0,29 5 0 0 0,-21-13-660 0 0,-21 3-1047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5713 0 0,'0'-2'1574'0'0,"7"1"-738"0"0,22-1-635 0 0,38 2-473 0 0,-65 0 285 0 0,172-1 652 0 0,-149-1-435 0 0,-1-2 1 0 0,1 0 0 0 0,-1-2 0 0 0,47-17-1 0 0,-53 18-203 0 0,0-1-3721 0 0,-11 4-186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75 6569 0 0,'-3'-1'250'0'0,"0"1"-1"0"0,0 0 0 0 0,0 0 0 0 0,-1 0 1 0 0,1 0-1 0 0,0 0 0 0 0,0 1 0 0 0,0-1 1 0 0,0 1-1 0 0,0 0 0 0 0,0 0 0 0 0,0 0 1 0 0,-6 3-1 0 0,5-1-290 0 0,1 0 0 0 0,-1 1 0 0 0,0-1-1 0 0,1 1 1 0 0,0-1 0 0 0,0 1 0 0 0,0 0 0 0 0,-3 7 0 0 0,-3 3 64 0 0,1 0 0 0 0,1 1 0 0 0,1 0 1 0 0,0 1-1 0 0,1-1 0 0 0,0 1 0 0 0,1 0 0 0 0,1 0 1 0 0,1 0-1 0 0,0 1 0 0 0,1-1 0 0 0,1 0 0 0 0,1 1 1 0 0,3 26-1 0 0,-3-40 22 0 0,-1-1 1 0 0,1 1 0 0 0,0-1-1 0 0,-1 1 1 0 0,1-1 0 0 0,0 0-1 0 0,0 0 1 0 0,1 1 0 0 0,-1-1-1 0 0,0 0 1 0 0,1 0 0 0 0,0 0-1 0 0,-1 0 1 0 0,1 0 0 0 0,0-1-1 0 0,0 1 1 0 0,0 0 0 0 0,0-1-1 0 0,0 0 1 0 0,0 1 0 0 0,3 0-1 0 0,-2-1 7 0 0,0 0 0 0 0,0-1 1 0 0,0 1-1 0 0,1-1 0 0 0,-1 0 0 0 0,0 0 0 0 0,0 0 1 0 0,1 0-1 0 0,-1 0 0 0 0,0-1 0 0 0,0 0 0 0 0,1 1 0 0 0,-1-1 1 0 0,4-2-1 0 0,1 0-5 0 0,0-1 0 0 0,0-1 0 0 0,0 1-1 0 0,0-1 1 0 0,-1 0 0 0 0,0-1 0 0 0,0 0 0 0 0,0 0 0 0 0,-1 0 0 0 0,11-14 0 0 0,-13 12-8 0 0,0 1 0 0 0,-1 0 0 0 0,0-1 0 0 0,0 1 0 0 0,-1-1 1 0 0,0 0-1 0 0,0 0 0 0 0,-1 0 0 0 0,0 0 0 0 0,-1 0 0 0 0,1 0 0 0 0,-2 0 0 0 0,-1-15 0 0 0,2 18-5 0 0,-1 0-1 0 0,0 0 1 0 0,0 0-1 0 0,0 0 1 0 0,-1 0-1 0 0,0 1 1 0 0,0-1-1 0 0,0 0 1 0 0,0 1-1 0 0,-1-1 1 0 0,0 1-1 0 0,0 0 1 0 0,0 0-1 0 0,0 0 1 0 0,-1 0-1 0 0,1 1 1 0 0,-1-1-1 0 0,0 1 1 0 0,0 0-1 0 0,0 0 1 0 0,-1 0-1 0 0,-7-3 1 0 0,12 6-37 0 0,-1-1 0 0 0,1 1 0 0 0,0 0 1 0 0,0 0-1 0 0,0 0 0 0 0,0 0 1 0 0,0 0-1 0 0,-1 0 0 0 0,1 0 0 0 0,0 0 1 0 0,0 0-1 0 0,0-1 0 0 0,0 1 1 0 0,-1 0-1 0 0,1 0 0 0 0,0 0 0 0 0,0 0 1 0 0,0 0-1 0 0,0 0 0 0 0,-1 0 0 0 0,1 0 1 0 0,0 0-1 0 0,0 0 0 0 0,0 0 1 0 0,0 0-1 0 0,-1 0 0 0 0,1 0 0 0 0,0 1 1 0 0,0-1-1 0 0,0 0 0 0 0,0 0 1 0 0,-1 0-1 0 0,1 0 0 0 0,0 0 0 0 0,0 0 1 0 0,0 0-1 0 0,0 0 0 0 0,0 1 0 0 0,0-1 1 0 0,-1 0-1 0 0,1 0 0 0 0,0 0 1 0 0,0 0-1 0 0,0 0 0 0 0,0 1 0 0 0,4 8-135 0 0,11 10 46 0 0,-5-13 113 0 0,1-1 1 0 0,0 0-1 0 0,0-1 1 0 0,0 0-1 0 0,0-1 1 0 0,1 0-1 0 0,-1-1 1 0 0,1 0 0 0 0,0 0-1 0 0,-1-2 1 0 0,1 1-1 0 0,0-2 1 0 0,0 1-1 0 0,-1-2 1 0 0,1 0 0 0 0,0 0-1 0 0,-1-1 1 0 0,0 0-1 0 0,1-1 1 0 0,-1 0-1 0 0,-1-1 1 0 0,20-11 0 0 0,-26 12-58 0 0,0 0 0 0 0,0 0 1 0 0,0-1-1 0 0,-1 0 1 0 0,0 1-1 0 0,0-1 1 0 0,0-1-1 0 0,0 1 1 0 0,-1 0-1 0 0,0-1 0 0 0,0 1 1 0 0,0-1-1 0 0,-1 0 1 0 0,1 1-1 0 0,-1-1 1 0 0,-1 0-1 0 0,1 0 0 0 0,-1 0 1 0 0,0 0-1 0 0,-1 1 1 0 0,1-1-1 0 0,-1 0 1 0 0,0 0-1 0 0,-1 0 1 0 0,1 1-1 0 0,-4-9 0 0 0,5 14 26 0 0,0 0-1 0 0,0 0 0 0 0,0 0 0 0 0,0-1 0 0 0,0 1 0 0 0,0 0 1 0 0,0 0-1 0 0,0 0 0 0 0,0 0 0 0 0,0 0 0 0 0,0-1 1 0 0,0 1-1 0 0,0 0 0 0 0,0 0 0 0 0,0 0 0 0 0,0 0 0 0 0,-1 0 1 0 0,1 0-1 0 0,0-1 0 0 0,0 1 0 0 0,0 0 0 0 0,0 0 0 0 0,0 0 1 0 0,0 0-1 0 0,0 0 0 0 0,0 0 0 0 0,0 0 0 0 0,-1-1 1 0 0,1 1-1 0 0,0 0 0 0 0,0 0 0 0 0,0 0 0 0 0,0 0 0 0 0,0 0 1 0 0,0 0-1 0 0,-1 0 0 0 0,1 0 0 0 0,0 0 0 0 0,0 0 0 0 0,0 0 1 0 0,0 0-1 0 0,0 0 0 0 0,-1 0 0 0 0,1 0 0 0 0,0 0 1 0 0,0 0-1 0 0,0 0 0 0 0,0 0 0 0 0,0 0 0 0 0,-1 0 0 0 0,1 0 1 0 0,0 0-1 0 0,0 0 0 0 0,0 0 0 0 0,0 0 0 0 0,0 0 0 0 0,0 1 1 0 0,-1-1-1 0 0,1 0 0 0 0,-3 12-431 0 0,0 17 54 0 0,-7 94 228 0 0,5-81 260 0 0,2 0 0 0 0,2 0 0 0 0,5 63 0 0 0,2-81 193 0 0,-6-23-365 0 0,1-1 0 0 0,-1 1 0 0 0,0 0 1 0 0,0 0-1 0 0,1 0 0 0 0,-1 0 0 0 0,1-1 0 0 0,-1 1 1 0 0,1 0-1 0 0,-1 0 0 0 0,1-1 0 0 0,-1 1 0 0 0,1 0 1 0 0,0-1-1 0 0,-1 1 0 0 0,1 0 0 0 0,0-1 0 0 0,0 1 1 0 0,-1-1-1 0 0,1 0 0 0 0,0 1 0 0 0,0-1 0 0 0,1 1 1 0 0,5-11-4376 0 0,-4 1 910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4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12323 0 0,'-2'5'-32'0'0,"0"-1"0"0"0,1 1 1 0 0,-1 0-1 0 0,1 0 0 0 0,0 0 1 0 0,0 0-1 0 0,0 0 0 0 0,1 0 1 0 0,-1 0-1 0 0,1 0 0 0 0,1 0 1 0 0,-1 0-1 0 0,1 0 1 0 0,1 8-1 0 0,4 10-112 0 0,15 39 0 0 0,-13-40 94 0 0,0 7 287 0 0,-1 1 0 0 0,-1-1 0 0 0,3 52-1 0 0,2 10-289 0 0,-10-85-112 0 0,-1-4-58 0 0,0 0 0 0 0,0-1 1 0 0,0 1-1 0 0,0 0 0 0 0,1-1 1 0 0,-1 1-1 0 0,0 0 0 0 0,1-1 1 0 0,0 1-1 0 0,-1-1 1 0 0,1 1-1 0 0,0-1 0 0 0,0 1 1 0 0,-1-1-1 0 0,1 0 0 0 0,0 1 1 0 0,1-1-1 0 0,-1 0 0 0 0,2 2 1 0 0,1-5-2621 0 0,-2 0 1606 0 0,4-3-1485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5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36 7402 0 0,'-4'-1'42'0'0,"0"1"1"0"0,1 0 0 0 0,-1 1 0 0 0,1-1 0 0 0,-1 1 0 0 0,1 0 0 0 0,-1-1-1 0 0,1 2 1 0 0,-1-1 0 0 0,1 0 0 0 0,0 1 0 0 0,0-1 0 0 0,0 1 0 0 0,0 0-1 0 0,0 0 1 0 0,-5 4 0 0 0,-47 47-226 0 0,40-38 452 0 0,-1 1 51 0 0,1 1-1 0 0,0 0 0 0 0,1 1 1 0 0,-17 28-1 0 0,28-41-295 0 0,0 1 1 0 0,0-1-1 0 0,1 1 1 0 0,-1-1-1 0 0,1 1 0 0 0,1 0 1 0 0,-1 0-1 0 0,1 0 1 0 0,0 0-1 0 0,0 0 1 0 0,1 0-1 0 0,-1 0 0 0 0,2 0 1 0 0,-1 0-1 0 0,0 0 1 0 0,1 0-1 0 0,0 0 1 0 0,1 0-1 0 0,-1 0 0 0 0,1 0 1 0 0,4 8-1 0 0,-4-11 28 0 0,-1 0 1 0 0,1 0-1 0 0,0-1 0 0 0,0 1 1 0 0,0 0-1 0 0,1-1 0 0 0,-1 0 0 0 0,0 1 1 0 0,1-1-1 0 0,0 0 0 0 0,-1 0 1 0 0,1-1-1 0 0,0 1 0 0 0,0-1 0 0 0,0 1 1 0 0,6 1-1 0 0,-4-2 4 0 0,0 0 1 0 0,1 0-1 0 0,-1-1 1 0 0,0 0-1 0 0,0 0 1 0 0,1 0-1 0 0,-1 0 1 0 0,0-1-1 0 0,10-2 1 0 0,-3-1 36 0 0,0 0 0 0 0,0 0 1 0 0,-1-1-1 0 0,1-1 1 0 0,-1 0-1 0 0,0-1 0 0 0,19-15 1 0 0,-19 11-6 0 0,-1 1 0 0 0,0-2 1 0 0,-1 1-1 0 0,0-1 0 0 0,-1-1 1 0 0,0 1-1 0 0,-1-1 1 0 0,0-1-1 0 0,-1 0 0 0 0,6-20 1 0 0,-9 26 62 0 0,-1 0 1 0 0,1-1 0 0 0,-2 1 0 0 0,1-1 0 0 0,-1 0 0 0 0,-1 1 0 0 0,0-1-1 0 0,0 0 1 0 0,0 1 0 0 0,-1-1 0 0 0,0 1 0 0 0,-1-1 0 0 0,0 1-1 0 0,0-1 1 0 0,-1 1 0 0 0,0 0 0 0 0,-1 0 0 0 0,1 0 0 0 0,-7-9 0 0 0,9 15-152 0 0,-1 1 0 0 0,1-1 0 0 0,-1 0 0 0 0,1 1 0 0 0,-1-1 0 0 0,1 1 0 0 0,-1-1 1 0 0,0 1-1 0 0,0 0 0 0 0,0 0 0 0 0,0 0 0 0 0,0 0 0 0 0,0 0 0 0 0,0 0 1 0 0,0 0-1 0 0,0 1 0 0 0,0-1 0 0 0,0 1 0 0 0,-1-1 0 0 0,1 1 0 0 0,-4 0 0 0 0,2 1-48 0 0,-1-1 0 0 0,1 1 0 0 0,0 0 0 0 0,0 1 0 0 0,0-1 0 0 0,0 1 0 0 0,0 0 0 0 0,0 0 0 0 0,0 0 0 0 0,-5 4 0 0 0,-4 4-242 0 0,0 2-1 0 0,0-1 1 0 0,1 1-1 0 0,-15 21 1 0 0,16-20-24 0 0,6-7 114 0 0,0-1 1 0 0,1 1 0 0 0,-1 0-1 0 0,1 1 1 0 0,1-1 0 0 0,-1 1 0 0 0,-3 9-1 0 0,7-15 78 0 0,0-1-1 0 0,0 1 0 0 0,0-1 0 0 0,0 1 0 0 0,0-1 0 0 0,0 1 0 0 0,0-1 0 0 0,0 0 1 0 0,0 1-1 0 0,0-1 0 0 0,0 1 0 0 0,0-1 0 0 0,0 1 0 0 0,0-1 0 0 0,1 1 1 0 0,-1-1-1 0 0,0 0 0 0 0,0 1 0 0 0,0-1 0 0 0,1 1 0 0 0,-1-1 0 0 0,0 0 0 0 0,1 1 1 0 0,-1-1-1 0 0,0 0 0 0 0,1 1 0 0 0,-1-1 0 0 0,0 0 0 0 0,1 0 0 0 0,-1 1 1 0 0,1-1-1 0 0,-1 0 0 0 0,1 0 0 0 0,-1 0 0 0 0,0 1 0 0 0,1-1 0 0 0,-1 0 0 0 0,1 0 1 0 0,-1 0-1 0 0,1 0 0 0 0,-1 0 0 0 0,1 0 0 0 0,-1 0 0 0 0,1 0 0 0 0,-1 0 1 0 0,0 0-1 0 0,1 0 0 0 0,-1 0 0 0 0,1-1 0 0 0,0 1 0 0 0,2 0-507 0 0,17 3-2867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5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33 8698 0 0,'-1'-8'902'0'0,"-6"-15"-20"0"0,0 22-1016 0 0,-2 12-29 0 0,2 0 103 0 0,2 0 0 0 0,-1 1 0 0 0,1-1 0 0 0,1 1 1 0 0,0 0-1 0 0,-1 14 0 0 0,-11 79 15 0 0,10-58 29 0 0,1 28 235 0 0,2-19-1947 0 0,-2-21-3670 0 0,0-29 3104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6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 10634 0 0,'-8'9'-231'0'0,"1"0"-1"0"0,0 0 0 0 0,1 1 1 0 0,0-1-1 0 0,0 2 0 0 0,1-1 1 0 0,0 0-1 0 0,1 1 1 0 0,0 0-1 0 0,-2 12 0 0 0,0-6-669 0 0,0 0-1 0 0,-16 32 1 0 0,18-43 1054 0 0,1-1 1 0 0,-1 1-1 0 0,0-1 0 0 0,-1 0 0 0 0,1 0 0 0 0,-11 8 1 0 0,11-10 366 0 0,0-1 1 0 0,0 0-1 0 0,0 1 1 0 0,0-1 0 0 0,-1-1-1 0 0,-8 3 1 0 0,-2-5-2766 0 0,15 1 2026 0 0,-1 0 1 0 0,1-1 0 0 0,0 1-1 0 0,0-1 1 0 0,-1 1-1 0 0,1-1 1 0 0,0 1 0 0 0,0-1-1 0 0,-1 1 1 0 0,1-1-1 0 0,0 1 1 0 0,0-1 0 0 0,0 0-1 0 0,0 1 1 0 0,0-1 0 0 0,0 1-1 0 0,0-1 1 0 0,0 1-1 0 0,0-1 1 0 0,0 1 0 0 0,0-1-1 0 0,0 1 1 0 0,0-1 0 0 0,1 0-1 0 0,-1 1 1 0 0,0-1-1 0 0,1 0 1 0 0,4-9-1305 0 0</inkml:trace>
  <inkml:trace contextRef="#ctx0" brushRef="#br0" timeOffset="1">82 168 2913 0 0,'1'-2'221'0'0,"1"1"0"0"0,-1-1 0 0 0,0 1 0 0 0,1-1 0 0 0,-1 1 0 0 0,1 0 0 0 0,-1 0 0 0 0,1 0 0 0 0,-1 0 0 0 0,1 0 0 0 0,0 0 0 0 0,0 0 0 0 0,-1 0 0 0 0,1 1 0 0 0,0-1 0 0 0,0 1 0 0 0,0-1 0 0 0,0 1 0 0 0,0 0 0 0 0,0 0 0 0 0,0 0 0 0 0,-1 0 0 0 0,5 0 0 0 0,0 2-212 0 0,0 0 0 0 0,0 0 0 0 0,-1 1 1 0 0,1 0-1 0 0,-1-1 0 0 0,6 6 0 0 0,14 6 129 0 0,3 0-116 0 0,0 0 0 0 0,39 11 0 0 0,-56-22-78 0 0,-1 0-1 0 0,1-1 0 0 0,-1 0 0 0 0,1-1 0 0 0,0 0 0 0 0,-1 0 1 0 0,1-1-1 0 0,0-1 0 0 0,-1 0 0 0 0,17-3 0 0 0,0-11-2923 0 0,-12 6-252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19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83 6265 0 0,'-10'-36'5899'0'0,"9"35"-5787"0"0,1 0 0 0 0,0-1 0 0 0,0 1 0 0 0,0 0 0 0 0,0-1 0 0 0,0 1 0 0 0,0 0 0 0 0,0-1 0 0 0,1 1 0 0 0,-1 0 0 0 0,0-1 1 0 0,1 1-1 0 0,-1 0 0 0 0,1 0 0 0 0,-1 0 0 0 0,1-1 0 0 0,0 1 0 0 0,0 0 0 0 0,-1 0 0 0 0,1 0 0 0 0,0 0 0 0 0,0 0 0 0 0,0 0 0 0 0,0 0 0 0 0,2-1 0 0 0,-3 3-22 0 0,1-1 1 0 0,-1 1-1 0 0,0-1 1 0 0,1 0 0 0 0,-1 1-1 0 0,0-1 1 0 0,1 1 0 0 0,-1-1-1 0 0,0 1 1 0 0,0-1 0 0 0,0 1-1 0 0,1-1 1 0 0,-1 1 0 0 0,0 0-1 0 0,0-1 1 0 0,0 1-1 0 0,0-1 1 0 0,0 1 0 0 0,0-1-1 0 0,0 1 1 0 0,0-1 0 0 0,0 1-1 0 0,0 0 1 0 0,0-1 0 0 0,0 1-1 0 0,0-1 1 0 0,-1 1-1 0 0,1 0 1 0 0,-2 26 229 0 0,1-24-190 0 0,-2 31 152 0 0,2 38 1 0 0,2-49-1061 0 0,2 0 0 0 0,0 0-1 0 0,6 23 1 0 0,-6-35 214 0 0,0 0 1 0 0,1-1-1 0 0,0 1 0 0 0,1-1 0 0 0,0 0 1 0 0,1 0-1 0 0,11 15 0 0 0,-13-19 305 0 0,1-1 0 0 0,0-1 0 0 0,0 1 0 0 0,0-1 0 0 0,0 1 0 0 0,1-2 0 0 0,-1 1 0 0 0,1-1 0 0 0,0 1 0 0 0,0-2 0 0 0,1 1 0 0 0,-1-1 0 0 0,13 4 0 0 0,-14-5 317 0 0,0-1 0 0 0,1 1 0 0 0,-1-1 1 0 0,0 0-1 0 0,1 0 0 0 0,-1 0 0 0 0,0-1 0 0 0,0 0 0 0 0,0 0 1 0 0,1 0-1 0 0,-1-1 0 0 0,0 0 0 0 0,6-3 0 0 0,-3 1 215 0 0,0-1 0 0 0,0 0-1 0 0,-1 0 1 0 0,0-1 0 0 0,0 0 0 0 0,0 0-1 0 0,7-9 1 0 0,-2 0 111 0 0,0-1 0 0 0,-1-1 0 0 0,-1 1 1 0 0,-1-2-1 0 0,0 1 0 0 0,10-31 0 0 0,-14 32-233 0 0,-1 0 1 0 0,0 0-1 0 0,0-1 0 0 0,-2 1 0 0 0,1-26 1 0 0,-3 38-179 0 0,1 0 1 0 0,-1 0 0 0 0,-1 0 0 0 0,1 1-1 0 0,0-1 1 0 0,-1 0 0 0 0,0 0 0 0 0,0 0-1 0 0,0 1 1 0 0,-1-1 0 0 0,1 1 0 0 0,-1-1-1 0 0,1 1 1 0 0,-1-1 0 0 0,0 1 0 0 0,-1 0-1 0 0,1 0 1 0 0,-1 0 0 0 0,1 0 0 0 0,-1 0-1 0 0,0 1 1 0 0,0-1 0 0 0,0 1 0 0 0,0 0-1 0 0,0 0 1 0 0,-1 0 0 0 0,1 0 0 0 0,-1 0-1 0 0,-5-1 1 0 0,-3 0-1392 0 0,0 1 0 0 0,0 0 0 0 0,0 1 1 0 0,-16 0-1 0 0,0 4-2657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6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3 5313 0 0,'-1'-1'114'0'0,"1"1"0"0"0,-1 0-1 0 0,1 0 1 0 0,-1 0 0 0 0,1-1-1 0 0,-1 1 1 0 0,1 0 0 0 0,-1 0-1 0 0,1 0 1 0 0,-1 0 0 0 0,0 0-1 0 0,1 0 1 0 0,-1 0 0 0 0,1 0-1 0 0,-1 0 1 0 0,1 0 0 0 0,-1 0 0 0 0,1 1-1 0 0,-1-1 1 0 0,1 0 0 0 0,-1 0-1 0 0,1 0 1 0 0,-1 1 0 0 0,1-1-1 0 0,-1 0 1 0 0,1 1 0 0 0,-1-1-1 0 0,1 0 1 0 0,-1 1 0 0 0,1-1 0 0 0,0 1-1 0 0,-1-1 1 0 0,1 0 0 0 0,0 1-1 0 0,-1-1 1 0 0,1 1 0 0 0,0 0-1 0 0,-24 28-597 0 0,14-16 786 0 0,-75 78-134 0 0,75-82 104 0 0,0 0-1 0 0,0-1 0 0 0,-1 0 0 0 0,0-1 1 0 0,0 0-1 0 0,-1-1 0 0 0,-17 7 0 0 0,14-12-327 0 0,18-10-587 0 0,19-12 133 0 0,-17 18 558 0 0,-1 1 0 0 0,0 0 0 0 0,1 0 0 0 0,-1 0 0 0 0,1 0 0 0 0,0 1 0 0 0,0 0 0 0 0,0 0 0 0 0,-1 0 0 0 0,1 0 0 0 0,0 1 0 0 0,0 0 0 0 0,10 1 0 0 0,3 1-12 0 0,-1 2 0 0 0,29 8 0 0 0,-34-8-44 0 0,-1 0 0 0 0,1-1 0 0 0,0 0 1 0 0,0-1-1 0 0,1-1 0 0 0,-1 0 0 0 0,15-1 0 0 0,-19-1-329 0 0,0 0 0 0 0,-1-1 0 0 0,1 0 1 0 0,-1-1-1 0 0,0 0 0 0 0,0 0 0 0 0,0 0 0 0 0,0-1 0 0 0,0 0 0 0 0,9-7 0 0 0,-13 8 47 0 0,1 0-1 0 0,-1 0 1 0 0,0-1-1 0 0,0 1 0 0 0,0-1 1 0 0,0 1-1 0 0,0-1 1 0 0,-1 0-1 0 0,0 0 0 0 0,1 0 1 0 0,-2 0-1 0 0,1 0 0 0 0,0-1 1 0 0,-1 1-1 0 0,0-1 1 0 0,0 1-1 0 0,0-1 0 0 0,0-6 1 0 0,0-8-1268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7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33 3481 0 0,'119'28'3758'0'0,"-110"-25"-3767"0"0,1 0 99 0 0,0 0-1 0 0,0-1 1 0 0,18 3-1 0 0,-27-5-87 0 0,1 0 0 0 0,-1 0 0 0 0,1 0 0 0 0,-1 0 0 0 0,1 0-1 0 0,-1 0 1 0 0,0 0 0 0 0,1 0 0 0 0,-1 0 0 0 0,1-1 0 0 0,-1 1 0 0 0,0-1 0 0 0,1 1-1 0 0,-1-1 1 0 0,0 1 0 0 0,0-1 0 0 0,1 0 0 0 0,-1 1 0 0 0,0-1 0 0 0,0 0-1 0 0,0 0 1 0 0,0 0 0 0 0,0 0 0 0 0,0 0 0 0 0,0 0 0 0 0,0-1 0 0 0,0 1 0 0 0,0 0-1 0 0,-1 0 1 0 0,1 0 0 0 0,-1-1 0 0 0,1 1 0 0 0,-1 0 0 0 0,1-3 0 0 0,-1 2-90 0 0,0 0 1 0 0,0 0 0 0 0,0 1 0 0 0,0-1 0 0 0,0 0-1 0 0,-1 0 1 0 0,1 1 0 0 0,-1-1 0 0 0,1 0-1 0 0,-1 1 1 0 0,0-1 0 0 0,0 0 0 0 0,1 1 0 0 0,-1-1-1 0 0,0 1 1 0 0,0 0 0 0 0,-1-1 0 0 0,1 1-1 0 0,0 0 1 0 0,0-1 0 0 0,-1 1 0 0 0,1 0 0 0 0,-1 0-1 0 0,1 0 1 0 0,-1 0 0 0 0,1 0 0 0 0,-1 1-1 0 0,1-1 1 0 0,-1 0 0 0 0,0 1 0 0 0,1-1 0 0 0,-3 1-1 0 0,-2-2 66 0 0,0 0-1 0 0,0 1 0 0 0,0 0 0 0 0,0 0 0 0 0,0 1 1 0 0,0-1-1 0 0,-1 1 0 0 0,-5 1 0 0 0,3 1 86 0 0,1 0 0 0 0,0 1 0 0 0,0 0 0 0 0,0 0 0 0 0,0 1 0 0 0,1 0 0 0 0,-1 0 0 0 0,1 0 0 0 0,0 1 0 0 0,1 1 0 0 0,-1-1 0 0 0,1 1 0 0 0,0 0 0 0 0,0 0 0 0 0,1 1 0 0 0,-1-1-1 0 0,2 1 1 0 0,-1 1 0 0 0,1-1 0 0 0,0 1 0 0 0,-5 13 0 0 0,7-15 105 0 0,-1 0 1 0 0,1 0-1 0 0,1 1 0 0 0,0-1 0 0 0,-1 0 1 0 0,2 1-1 0 0,-1-1 0 0 0,1 1 0 0 0,0-1 1 0 0,0 1-1 0 0,1-1 0 0 0,0 1 0 0 0,0-1 1 0 0,1 0-1 0 0,-1 0 0 0 0,1 1 0 0 0,1-1 1 0 0,-1 0-1 0 0,1 0 0 0 0,0-1 0 0 0,0 1 1 0 0,1-1-1 0 0,0 1 0 0 0,0-1 0 0 0,0 0 1 0 0,0-1-1 0 0,1 1 0 0 0,10 7 0 0 0,-8-7-194 0 0,0-1-1 0 0,1 0 0 0 0,-1 0 0 0 0,1 0 0 0 0,0-1 1 0 0,0-1-1 0 0,0 1 0 0 0,0-1 0 0 0,0 0 0 0 0,1-1 1 0 0,-1 0-1 0 0,0-1 0 0 0,1 1 0 0 0,-1-1 1 0 0,1-1-1 0 0,-1 0 0 0 0,1 0 0 0 0,-1-1 0 0 0,10-3 1 0 0,-10 3-315 0 0,-1-1 1 0 0,0 0-1 0 0,-1 0 1 0 0,1-1-1 0 0,0 0 1 0 0,-1 0-1 0 0,0 0 1 0 0,0-1-1 0 0,0 0 1 0 0,-1 0-1 0 0,0-1 1 0 0,0 1-1 0 0,8-13 1 0 0,2-6-3184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7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8386 0 0,'-6'13'34'0'0,"1"-1"1"0"0,1 1-1 0 0,0-1 0 0 0,0 1 1 0 0,1 1-1 0 0,1-1 0 0 0,0 0 1 0 0,0 17-1 0 0,-5 27-28 0 0,5-40 244 0 0,-1 0 0 0 0,-1 0 1 0 0,-1 0-1 0 0,0-1 1 0 0,-1 0-1 0 0,-1 0 0 0 0,0 0 1 0 0,-14 20-1 0 0,16-30 829 0 0,8-7-550 0 0,14-8-504 0 0,12-1-51 0 0,66-20 11 0 0,-85 28 7 0 0,0 0 0 0 0,0 1 0 0 0,0 0 0 0 0,0 0-1 0 0,0 1 1 0 0,0 0 0 0 0,15 2 0 0 0,-15 2-698 0 0,-1-2-1549 0 0,1-5-3285 0 0,0-2 2424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7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35 13555 0 0,'0'-1'12'0'0,"-1"0"0"0"0,1 0 0 0 0,0 0 0 0 0,0-1 0 0 0,-1 1-1 0 0,1 0 1 0 0,0 0 0 0 0,0 0 0 0 0,0 0 0 0 0,0 0 0 0 0,0 0 0 0 0,0 0 0 0 0,1 0 0 0 0,-1 0 0 0 0,0 0 0 0 0,0 0 0 0 0,1 0 0 0 0,-1 0-1 0 0,1 0 1 0 0,-1 0 0 0 0,1 0 0 0 0,-1 0 0 0 0,1 0 0 0 0,0 0 0 0 0,-1 0 0 0 0,1 1 0 0 0,0-1 0 0 0,0 0 0 0 0,0 0 0 0 0,-1 1 0 0 0,1-1 0 0 0,0 1-1 0 0,0-1 1 0 0,0 1 0 0 0,0-1 0 0 0,0 1 0 0 0,0-1 0 0 0,0 1 0 0 0,0 0 0 0 0,0-1 0 0 0,0 1 0 0 0,0 0 0 0 0,0 0 0 0 0,1 0 0 0 0,-1 0 0 0 0,0 0-1 0 0,0 0 1 0 0,0 0 0 0 0,0 1 0 0 0,0-1 0 0 0,0 0 0 0 0,0 0 0 0 0,0 1 0 0 0,1 0 0 0 0,9 2-119 0 0,0 2 0 0 0,-1-1 0 0 0,0 1 0 0 0,10 7 1 0 0,-17-11 189 0 0,15 10-54 0 0,14 7 46 0 0,31 24-1 0 0,-55-36-55 0 0,0 0-1 0 0,-1 1 1 0 0,0 0 0 0 0,0 0-1 0 0,0 1 1 0 0,-1 0-1 0 0,0 0 1 0 0,9 17 0 0 0,-15-23-40 0 0,1 0-1 0 0,-1 0 1 0 0,0 0 0 0 0,1 0 0 0 0,-1 0 0 0 0,0 0 0 0 0,0 0-1 0 0,0 0 1 0 0,0 0 0 0 0,-1 0 0 0 0,1 0 0 0 0,-1 0 0 0 0,1 0-1 0 0,-1-1 1 0 0,0 1 0 0 0,1 0 0 0 0,-1 0 0 0 0,0 0 0 0 0,0-1 0 0 0,0 1-1 0 0,-1 0 1 0 0,1-1 0 0 0,0 1 0 0 0,-3 2 0 0 0,-6 6-790 0 0,0-1-1 0 0,-18 14 1 0 0,14-12 157 0 0,-69 53-4838 0 0,61-48 2143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8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12811 0 0,'4'0'-44'0'0,"0"-1"1"0"0,-1 0 0 0 0,1 1 0 0 0,0-1-1 0 0,0 1 1 0 0,-1 0 0 0 0,1 1 0 0 0,0-1-1 0 0,0 0 1 0 0,-1 1 0 0 0,1 0-1 0 0,0 0 1 0 0,-1 0 0 0 0,1 0 0 0 0,-1 1-1 0 0,1 0 1 0 0,4 3 0 0 0,-4-3-72 0 0,1 1 0 0 0,-1-1 0 0 0,0 1 0 0 0,0 0 0 0 0,0 1 0 0 0,-1-1 1 0 0,1 1-1 0 0,-1 0 0 0 0,0 0 0 0 0,0 0 0 0 0,0 0 0 0 0,4 8 0 0 0,-7-9 281 0 0,1-1-1 0 0,-1 1 0 0 0,-1-1 1 0 0,1 1-1 0 0,0-1 1 0 0,0 0-1 0 0,-1 1 0 0 0,0-1 1 0 0,1 0-1 0 0,-1 1 0 0 0,0-1 1 0 0,0 0-1 0 0,0 0 1 0 0,0 0-1 0 0,-1 1 0 0 0,-1 1 1 0 0,0 1-121 0 0,0-1 1 0 0,0 1-1 0 0,-1-1 1 0 0,0 0-1 0 0,1-1 1 0 0,-7 6-1 0 0,8-8-29 0 0,1-1 0 0 0,0 1 0 0 0,0 0 0 0 0,-1-1 0 0 0,1 0 0 0 0,-1 1 0 0 0,1-1-1 0 0,0 0 1 0 0,-1 0 0 0 0,1 0 0 0 0,0 0 0 0 0,-1 0 0 0 0,1 0 0 0 0,-1 0 0 0 0,-1-1 0 0 0,-7 1-24 0 0,31-2 6 0 0,1-1 0 0 0,-1-1 0 0 0,1-1-1 0 0,29-10 1 0 0,2-1-216 0 0,-18 8-377 0 0,-18 4-709 0 0,-1 0 1 0 0,0 0 0 0 0,0-2-1 0 0,0 0 1 0 0,21-11-1 0 0,-19 7-2230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8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18 8370 0 0,'-16'-15'2324'0'0,"18"12"-2504"0"0,9 9 103 0 0,-4-4 384 0 0,0 1 1 0 0,0-1 0 0 0,-1 0-1 0 0,1 0 1 0 0,0 0-1 0 0,1-1 1 0 0,-1 0 0 0 0,8-1-1 0 0,63-2 586 0 0,-53 0-913 0 0,-21 2-54 0 0,76-5 170 0 0,-28-1-3204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9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5 153 3585 0 0,'-1'1'135'0'0,"1"-1"0"0"0,0 0 0 0 0,-1 1 0 0 0,1-1 0 0 0,0 1 1 0 0,-1-1-1 0 0,1 1 0 0 0,0-1 0 0 0,0 1 0 0 0,-1-1 0 0 0,1 1 0 0 0,0-1 1 0 0,0 1-1 0 0,0-1 0 0 0,0 1 0 0 0,0-1 0 0 0,0 1 0 0 0,0-1 0 0 0,0 1 1 0 0,0-1-1 0 0,0 1 0 0 0,0-1 0 0 0,0 1 0 0 0,0-1 0 0 0,0 1 0 0 0,0-1 1 0 0,0 1-1 0 0,0-1 0 0 0,1 1 0 0 0,-1-1 0 0 0,0 1 0 0 0,0-1 0 0 0,1 1 1 0 0,-1-1-1 0 0,0 1 0 0 0,1-1 0 0 0,-1 0 0 0 0,1 1 0 0 0,1 0-21 0 0,0 0-1 0 0,0 0 1 0 0,0-1-1 0 0,0 1 1 0 0,0 0-1 0 0,0-1 0 0 0,0 0 1 0 0,0 1-1 0 0,0-1 1 0 0,3 0-1 0 0,49-5-114 0 0,-24-2 97 0 0,-1-1-1 0 0,43-17 1 0 0,-12 3 36 0 0,-100 75-752 0 0,30-37 602 0 0,1 1 0 0 0,0 0 0 0 0,1 0 0 0 0,1 1 0 0 0,1 0 1 0 0,0 0-1 0 0,1 0 0 0 0,1 1 0 0 0,-2 27 0 0 0,6-44 34 0 0,-1 0-1 0 0,1 1 1 0 0,0-1 0 0 0,0 0-1 0 0,0 0 1 0 0,0 0 0 0 0,0 0-1 0 0,0 0 1 0 0,1 0-1 0 0,-1 0 1 0 0,1 0 0 0 0,0 0-1 0 0,-1 0 1 0 0,1 0 0 0 0,0 0-1 0 0,0 0 1 0 0,0 0 0 0 0,0-1-1 0 0,1 1 1 0 0,-1 0-1 0 0,0-1 1 0 0,1 1 0 0 0,-1-1-1 0 0,1 1 1 0 0,-1-1 0 0 0,1 0-1 0 0,0 1 1 0 0,0-1 0 0 0,2 1-1 0 0,0-1 36 0 0,0 0-1 0 0,-1-1 1 0 0,1 0-1 0 0,0 1 0 0 0,0-1 1 0 0,0-1-1 0 0,0 1 1 0 0,-1 0-1 0 0,1-1 1 0 0,0 0-1 0 0,-1 0 1 0 0,1 0-1 0 0,0 0 0 0 0,-1-1 1 0 0,6-2-1 0 0,9-5-14 0 0,0-1 0 0 0,0-1 0 0 0,-1-1 0 0 0,-1 0-1 0 0,0-1 1 0 0,0 0 0 0 0,14-18 0 0 0,-25 25 32 0 0,1 0 0 0 0,-1-1 1 0 0,0 0-1 0 0,-1 0 0 0 0,0 0 1 0 0,0 0-1 0 0,0-1 0 0 0,-1 0 0 0 0,0 1 1 0 0,0-1-1 0 0,-1 0 0 0 0,0-1 0 0 0,-1 1 1 0 0,0 0-1 0 0,0 0 0 0 0,-1-1 1 0 0,0 1-1 0 0,0 0 0 0 0,-1-1 0 0 0,-1-8 1 0 0,-1 6 104 0 0,0 0 1 0 0,-1 0 0 0 0,0 0 0 0 0,-10-18-1 0 0,-10-3-1278 0 0,21 29 411 0 0,-1 0-1 0 0,0 0 0 0 0,0 0 1 0 0,0 0-1 0 0,0 1 1 0 0,-5-3-1 0 0,-4 0-4100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3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0 5929 0 0,'-28'19'-447'0'0,"7"-4"329"0"0,-1-1 0 0 0,-27 13 0 0 0,39-23 480 0 0,-24 15 2448 0 0,33-18-2794 0 0,0 0 0 0 0,0 0-1 0 0,0 0 1 0 0,0 0 0 0 0,0 0 0 0 0,0 0 0 0 0,1 0 0 0 0,-1 1 0 0 0,0-1-1 0 0,1 0 1 0 0,-1 0 0 0 0,1 1 0 0 0,-1-1 0 0 0,1 0 0 0 0,-1 1 0 0 0,1-1-1 0 0,0 1 1 0 0,0-1 0 0 0,0 0 0 0 0,0 1 0 0 0,0-1 0 0 0,0 1 0 0 0,1 2 0 0 0,1 11 106 0 0,-1 1 1 0 0,-1-1 0 0 0,0 1-1 0 0,-1-1 1 0 0,0 1 0 0 0,-2-1-1 0 0,-6 25 1 0 0,9-39-59 0 0,0-1 1 0 0,-1 1-1 0 0,1 0 1 0 0,-1 0-1 0 0,1-1 0 0 0,-1 1 1 0 0,0 0-1 0 0,1 0 1 0 0,-1-1-1 0 0,1 1 0 0 0,-1-1 1 0 0,0 1-1 0 0,0-1 1 0 0,1 1-1 0 0,-1-1 0 0 0,0 1 1 0 0,0-1-1 0 0,0 0 1 0 0,0 1-1 0 0,1-1 0 0 0,-1 0 1 0 0,0 0-1 0 0,0 1 0 0 0,0-1 1 0 0,0 0-1 0 0,0 0 1 0 0,0 0-1 0 0,0 0 0 0 0,0 0 1 0 0,1 0-1 0 0,-1-1 1 0 0,-1 1-1 0 0,-38-10 2128 0 0,19 5-1141 0 0,20 5-1031 0 0,-1 0-1 0 0,1 0 1 0 0,0 0 0 0 0,0-1-1 0 0,-1 1 1 0 0,1 0 0 0 0,0 0-1 0 0,-1-1 1 0 0,1 1 0 0 0,0-1-1 0 0,0 1 1 0 0,0-1 0 0 0,-1 1-1 0 0,1-1 1 0 0,0 0 0 0 0,0 1-1 0 0,0-1 1 0 0,0 0 0 0 0,0 0 0 0 0,0 0-1 0 0,0 0 1 0 0,0 0 0 0 0,1 0-1 0 0,-1 0 1 0 0,0 0 0 0 0,1 0-1 0 0,-1-1 1 0 0,1 1 0 0 0,-1 0-1 0 0,1 0 1 0 0,-1 0 0 0 0,1-1-1 0 0,0 1 1 0 0,-1 0 0 0 0,1-1-1 0 0,0 1 1 0 0,0 0 0 0 0,0-1 0 0 0,1-1-1 0 0,-1 0-16 0 0,1 1 1 0 0,0 0-1 0 0,-1-1 0 0 0,1 1 1 0 0,0 0-1 0 0,0 0 0 0 0,1 0 1 0 0,-1 0-1 0 0,0 0 0 0 0,1 0 1 0 0,-1 0-1 0 0,1 1 0 0 0,0-1 1 0 0,-1 0-1 0 0,1 1 0 0 0,0-1 0 0 0,0 1 1 0 0,0 0-1 0 0,0-1 0 0 0,0 1 1 0 0,5-1-1 0 0,9-1-22 0 0,1 0-1 0 0,0 1 1 0 0,0 1 0 0 0,0 1-1 0 0,0 1 1 0 0,0 0 0 0 0,18 4 0 0 0,-8-2 29 0 0,15 2-331 0 0,-1-2 0 0 0,0-1 0 0 0,1-3 0 0 0,-1-1 0 0 0,57-10 0 0 0,-91 11-450 0 0,3-1-522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40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11 6489 0 0,'-5'7'2578'0'0,"-7"25"-2439"0"0,-22 63 1287 0 0,29-79-1527 0 0,9-22 212 0 0,16-28 228 0 0,-18 29-324 0 0,2-2-21 0 0,1 1 0 0 0,0 0 0 0 0,0 0 0 0 0,0 0 0 0 0,1 1 0 0 0,-1 0 0 0 0,1 0 0 0 0,1 0 0 0 0,-1 1 0 0 0,1 0 0 0 0,-1 0 0 0 0,1 0 0 0 0,0 1 0 0 0,1 0 0 0 0,-1 1 0 0 0,0-1 0 0 0,1 1 0 0 0,0 1 0 0 0,13-2 1 0 0,0 1-40 0 0,1 1 1 0 0,0 1-1 0 0,0 1 1 0 0,0 0 0 0 0,40 10-1 0 0,-51-9 27 0 0,1 2 0 0 0,0-1 0 0 0,-1 1 0 0 0,0 1 0 0 0,0 0 0 0 0,0 1-1 0 0,-1 0 1 0 0,0 0 0 0 0,0 1 0 0 0,0 1 0 0 0,8 8 0 0 0,-17-16 51 0 0,-1 1 0 0 0,1 0 0 0 0,-1-1-1 0 0,1 1 1 0 0,-1 0 0 0 0,0 0 0 0 0,1-1 0 0 0,-1 1 0 0 0,0 0 0 0 0,0 0 0 0 0,0 0-1 0 0,0-1 1 0 0,1 1 0 0 0,-1 0 0 0 0,0 0 0 0 0,0 0 0 0 0,0 0 0 0 0,-1-1 0 0 0,1 1-1 0 0,0 0 1 0 0,0 0 0 0 0,0 0 0 0 0,0-1 0 0 0,-1 1 0 0 0,1 0 0 0 0,0 0 0 0 0,-1-1-1 0 0,1 1 1 0 0,-1 0 0 0 0,1-1 0 0 0,-1 1 0 0 0,1 0 0 0 0,-1-1 0 0 0,1 1 0 0 0,-1-1 0 0 0,0 1-1 0 0,1-1 1 0 0,-1 1 0 0 0,0-1 0 0 0,0 1 0 0 0,1-1 0 0 0,-1 0 0 0 0,-1 1 0 0 0,-41 20 1131 0 0,33-17-1263 0 0,0 0 140 0 0,-1 0 0 0 0,1 0 0 0 0,-1-1 0 0 0,1-1 0 0 0,-1 0 0 0 0,0 0 0 0 0,0-1 0 0 0,0 0 0 0 0,-17-2 0 0 0,24 1-12 0 0,0 0-1 0 0,0-1 1 0 0,0 0-1 0 0,1 0 1 0 0,-1 0-1 0 0,0 0 0 0 0,1 0 1 0 0,-1-1-1 0 0,1 0 1 0 0,-1 1-1 0 0,1-2 1 0 0,0 1-1 0 0,0 0 1 0 0,0 0-1 0 0,0-1 1 0 0,0 0-1 0 0,0 1 1 0 0,1-1-1 0 0,-1 0 1 0 0,1 0-1 0 0,0-1 1 0 0,0 1-1 0 0,0 0 0 0 0,0-1 1 0 0,1 1-1 0 0,-1-1 1 0 0,1 0-1 0 0,0 1 1 0 0,0-1-1 0 0,-1-6 1 0 0,1 4-211 0 0,1 1 0 0 0,-1-1 1 0 0,1 0-1 0 0,0 0 1 0 0,0 0-1 0 0,1 0 0 0 0,0 0 1 0 0,2-9-1 0 0,-2 12-340 0 0,0 0 0 0 0,0 0 0 0 0,0 1 0 0 0,1-1 0 0 0,0 0 0 0 0,-1 0 0 0 0,1 1 0 0 0,0-1 0 0 0,0 1 0 0 0,0 0 0 0 0,5-4 0 0 0,16-8-3825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30:40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 24917 0 0,'-11'-3'-296'0'0,"3"3"-1176"0"0,-5 1-1633 0 0,-1 4-2376 0 0,-2 4-3721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1 216 5841 0 0,'85'24'9672'0'0,"-66"-19"-8891"0"0,0-2 0 0 0,33 2 0 0 0,-43-5-1007 0 0,-1 0 1 0 0,1 0-1 0 0,0-1 1 0 0,-1 0-1 0 0,1 0 1 0 0,-1-1-1 0 0,0 0 1 0 0,1-1-1 0 0,-1 1 1 0 0,0-2-1 0 0,0 1 1 0 0,-1-1-1 0 0,1 0 0 0 0,-1-1 1 0 0,0 0-1 0 0,0 0 1 0 0,0 0-1 0 0,9-11 1 0 0,-8 8 115 0 0,0 1 1 0 0,1-1-1 0 0,16-9 1 0 0,-18 12 228 0 0,1 0 1 0 0,-1-1-1 0 0,0 1 1 0 0,-1-1-1 0 0,1-1 0 0 0,-1 1 1 0 0,6-9-1 0 0,-12 15-66 0 0,0-1-1 0 0,1 1 0 0 0,-1 0 0 0 0,1-1 0 0 0,-1 1 1 0 0,0-1-1 0 0,0 1 0 0 0,1-1 0 0 0,-1 1 0 0 0,0-1 1 0 0,0 1-1 0 0,1-1 0 0 0,-1 1 0 0 0,0-1 0 0 0,0 1 1 0 0,0-1-1 0 0,0 1 0 0 0,0-1 0 0 0,0 1 0 0 0,0-1 1 0 0,0 1-1 0 0,0-1 0 0 0,0 0 0 0 0,0 1 0 0 0,0-1 1 0 0,0 1-1 0 0,-1-1 0 0 0,1 1 0 0 0,0-1 1 0 0,-1 0-1 0 0,1 1-19 0 0,-1 0 0 0 0,0 1 0 0 0,1-1 0 0 0,-1 0 0 0 0,1 1 1 0 0,-1-1-1 0 0,1 0 0 0 0,-1 1 0 0 0,1-1 0 0 0,-1 1 0 0 0,1-1 0 0 0,0 1 1 0 0,-1-1-1 0 0,1 1 0 0 0,0-1 0 0 0,-1 1 0 0 0,1-1 0 0 0,0 1 0 0 0,-1-1 1 0 0,1 1-1 0 0,0-1 0 0 0,0 1 0 0 0,0 0 0 0 0,0-1 0 0 0,-1 1 1 0 0,1 0-1 0 0,0-1 0 0 0,0 1 0 0 0,0-1 0 0 0,1 2 0 0 0,-2-1-35 0 0,-23 157 243 0 0,21-129-556 0 0,1 0-1 0 0,2 0 1 0 0,5 43-1 0 0,-5-69-9 0 0,0-1-1 0 0,0 1 0 0 0,1 0 1 0 0,0 0-1 0 0,-1-1 0 0 0,1 1 0 0 0,0 0 1 0 0,0-1-1 0 0,1 1 0 0 0,1 3 1 0 0,-3-6 211 0 0,1 0-1 0 0,-1 1 1 0 0,0-1 0 0 0,0 0 0 0 0,0 0 0 0 0,1 0 0 0 0,-1 0 0 0 0,0 0 0 0 0,0 0 0 0 0,0 0 0 0 0,1 0 0 0 0,-1 0 0 0 0,0 0 0 0 0,0 0 0 0 0,0 0 0 0 0,1 1 0 0 0,-1-1-1 0 0,0-1 1 0 0,0 1 0 0 0,1 0 0 0 0,-1 0 0 0 0,0 0 0 0 0,0 0 0 0 0,0 0 0 0 0,1 0 0 0 0,-1 0 0 0 0,0 0 0 0 0,0 0 0 0 0,1 0 0 0 0,-1 0 0 0 0,0-1 0 0 0,0 1 0 0 0,0 0-1 0 0,0 0 1 0 0,1 0 0 0 0,-1 0 0 0 0,0 0 0 0 0,0-1 0 0 0,0 1 0 0 0,10-19-3930 0 0,-5 3 1458 0 0</inkml:trace>
  <inkml:trace contextRef="#ctx0" brushRef="#br0" timeOffset="1">592 27 3017 0 0,'0'-10'857'0'0,"-5"-6"9844"0"0,2 29-8222 0 0,-21 210 237 0 0,21-148-6782 0 0,2 0-6917 0 0,1-63 7246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4-28T13:22:18.229"/>
    </inkml:context>
    <inkml:brush xml:id="br0">
      <inkml:brushProperty name="width" value="0.1763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0,'153'0'296,"12"0"-296,-3 0 16,-9 0 0,12 0-1,-3 0 79,156 0-94,162 0 16,-165 0-16,-150 0 15,-12 0 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2 7282 0 0,'-2'-1'824'0'0,"-1"1"1"0"0,0 0 0 0 0,0-1 0 0 0,1 1 0 0 0,-1 0-1 0 0,0 0 1 0 0,0 1 0 0 0,1-1 0 0 0,-1 1 0 0 0,0-1-1 0 0,1 1 1 0 0,-1 0 0 0 0,-3 1 0 0 0,1 1-163 0 0,-1 0 0 0 0,2 0 0 0 0,-1 0 0 0 0,0 0-1 0 0,1 1 1 0 0,-5 4 0 0 0,-6 8-390 0 0,1 1 0 0 0,-18 29 0 0 0,18-26 614 0 0,-93 148-446 0 0,88-134-479 0 0,2 0-1 0 0,2 1 1 0 0,-13 44 0 0 0,24-49-1005 0 0,7-24-139 0 0,7-18 488 0 0,3-12 381 0 0,-2 0 1 0 0,-1-1-1 0 0,8-31 1 0 0,-10 31 291 0 0,1-1 0 0 0,1 1 0 0 0,15-27 0 0 0,-23 48-42 0 0,15-19 583 0 0,-8 23 165 0 0,1 14 94 0 0,-5-3-552 0 0,9 24 273 0 0,32 51 1 0 0,-41-77-547 0 0,1 0 0 0 0,1 0 1 0 0,0-1-1 0 0,0 0 0 0 0,0 0 0 0 0,1 0 0 0 0,1-1 1 0 0,-1-1-1 0 0,1 1 0 0 0,13 7 0 0 0,-19-13-52 0 0,0 1 0 0 0,0-1 0 0 0,0 0 0 0 0,0 0 0 0 0,1 0 0 0 0,-1 0 0 0 0,0-1 0 0 0,0 1 0 0 0,4-1 0 0 0,-5 0-212 0 0,0 0 0 0 0,-1 0 0 0 0,1-1-1 0 0,0 1 1 0 0,0 0 0 0 0,-1-1 0 0 0,1 0 0 0 0,0 1 0 0 0,-1-1 0 0 0,1 0 0 0 0,0 0-1 0 0,-1 0 1 0 0,3-1 0 0 0,-2-1-429 0 0,1 0-1 0 0,-1 0 1 0 0,1 0 0 0 0,-1 0-1 0 0,0 0 1 0 0,0-1 0 0 0,-1 1-1 0 0,1-1 1 0 0,-1 1 0 0 0,1-1-1 0 0,-1 0 1 0 0,0 1 0 0 0,-1-1-1 0 0,2-6 1 0 0,1-11-3004 0 0,0-2 889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23 8050 0 0,'0'-3'723'0'0,"-2"-16"9500"0"0,-2 29-8765 0 0,-1 19-959 0 0,1 2 0 0 0,1-1 1 0 0,2 0-1 0 0,3 51 1 0 0,0-31-378 0 0,-1-17-324 0 0,-1 52-4575 0 0,-9-31-7304 0 0,3-38 7572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3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7594 0 0,'-1'0'517'0'0,"0"0"1"0"0,-1 1-1 0 0,1-1 1 0 0,-1 0-1 0 0,1 1 1 0 0,0-1-1 0 0,-1 1 1 0 0,1 0-1 0 0,0-1 1 0 0,0 1 0 0 0,-1 0-1 0 0,1 0 1 0 0,0-1-1 0 0,0 1 1 0 0,0 0-1 0 0,0 0 1 0 0,0 0-1 0 0,-1 2 1 0 0,7 4 2713 0 0,13-3-2275 0 0,2-4-722 0 0,-1 0 0 0 0,1-2 0 0 0,20-3 0 0 0,-22 2-154 0 0,0 1 0 0 0,0 0-1 0 0,33 3 1 0 0,-50-1-66 0 0,0 0 1 0 0,0 0 0 0 0,0 1-1 0 0,0-1 1 0 0,0 0-1 0 0,0 1 1 0 0,0-1 0 0 0,0 1-1 0 0,0-1 1 0 0,0 1-1 0 0,0 0 1 0 0,-1-1-1 0 0,1 1 1 0 0,0 0 0 0 0,0-1-1 0 0,0 1 1 0 0,-1 0-1 0 0,1 0 1 0 0,-1 0-1 0 0,1 0 1 0 0,-1 0 0 0 0,1-1-1 0 0,-1 1 1 0 0,1 0-1 0 0,-1 0 1 0 0,0 0-1 0 0,1 0 1 0 0,-1 1 0 0 0,0-1-1 0 0,0 0 1 0 0,0 0-1 0 0,0 0 1 0 0,0 0 0 0 0,0 0-1 0 0,0 0 1 0 0,0 0-1 0 0,0 0 1 0 0,0 0-1 0 0,-1 0 1 0 0,1 0 0 0 0,0 0-1 0 0,-1 0 1 0 0,1 0-1 0 0,-1 1 1 0 0,-3 7 29 0 0,1 1 0 0 0,-1-1 0 0 0,-8 13-1 0 0,11-21-42 0 0,-18 28-2 0 0,-1 0 1 0 0,-46 49-1 0 0,64-75 6 0 0,0-1 1 0 0,0-1 0 0 0,0 1 0 0 0,0 0 0 0 0,1 0 0 0 0,-1 0 0 0 0,1 0 0 0 0,-1 1 0 0 0,1-1 0 0 0,0 0 0 0 0,0 1 0 0 0,0-1 0 0 0,0 1 0 0 0,0-1 1 0 0,1 1-1 0 0,-1-1 0 0 0,1 1 0 0 0,0-1 0 0 0,-1 1 0 0 0,1 0 0 0 0,0-1 0 0 0,1 1 0 0 0,-1-1 0 0 0,0 1 0 0 0,1-1 0 0 0,-1 1 0 0 0,1-1 0 0 0,0 1 0 0 0,0-1 0 0 0,0 1 0 0 0,0-1 0 0 0,0 0 1 0 0,1 1-1 0 0,-1-1 0 0 0,1 0 0 0 0,-1 0 0 0 0,1 0 0 0 0,0 0 0 0 0,0 0 0 0 0,2 1 0 0 0,1 1-27 0 0,1 0 0 0 0,-1 0 0 0 0,1-1 0 0 0,0 0 0 0 0,0 0 0 0 0,0 0 0 0 0,0 0 0 0 0,1-1 0 0 0,-1 0 0 0 0,1-1 1 0 0,-1 0-1 0 0,1 0 0 0 0,0 0 0 0 0,8 0 0 0 0,-6-2-462 0 0,1 0 0 0 0,-1 0 1 0 0,0-1-1 0 0,-1 0 0 0 0,1-1 0 0 0,0 0 1 0 0,10-5-1 0 0,-9 3-1008 0 0,1-1-1 0 0,-1-1 1 0 0,0 1 0 0 0,-1-2 0 0 0,10-8-1 0 0,13-11-5073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3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14355 0 0,'15'6'6138'0'0,"8"-3"-4577"0"0,22-3-1569 0 0,-44 0 84 0 0,23-3 79 0 0,37-7 0 0 0,-42 6-398 0 0,0 0 0 0 0,0 2 0 0 0,29-1 1 0 0,-47 3 116 0 0,0 0 0 0 0,-1 0 0 0 0,1 0 0 0 0,0 0 0 0 0,0 0 0 0 0,-1 0 0 0 0,1 0 0 0 0,0 0 0 0 0,-1 0 0 0 0,1 1 0 0 0,0-1 0 0 0,-1 0 0 0 0,1 1 0 0 0,0-1 0 0 0,-1 0 0 0 0,1 1 0 0 0,-1-1 0 0 0,1 1 0 0 0,0-1 0 0 0,-1 1 0 0 0,1-1 0 0 0,-1 1 0 0 0,1-1 0 0 0,-1 1 0 0 0,0-1 0 0 0,1 1 0 0 0,-1 0 0 0 0,0-1 0 0 0,1 1 0 0 0,-1 0 0 0 0,0-1 0 0 0,0 1 0 0 0,1 0 0 0 0,-1-1 0 0 0,0 1 0 0 0,0 0 0 0 0,0 0 0 0 0,0-1 0 0 0,0 1 0 0 0,0 0 0 0 0,0-1 0 0 0,0 1 0 0 0,0 0 0 0 0,0 0 0 0 0,-1-1 0 0 0,1 1 0 0 0,0 0 0 0 0,0-1 0 0 0,-1 1 0 0 0,1 0 0 0 0,0-1 0 0 0,-1 2 0 0 0,-21 33-7614 0 0,9-16 3186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123 118 7042 0 0,'-15'0'2284'0'0,"-44"5"3495"0"0,55-5-5248 0 0,1 1-1 0 0,-1-1 0 0 0,1 1 1 0 0,0 0-1 0 0,0 0 0 0 0,-1 0 1 0 0,1 1-1 0 0,0-1 0 0 0,0 1 1 0 0,0 0-1 0 0,0 0 0 0 0,1 0 1 0 0,-6 4-1 0 0,9-5-476 0 0,-1-1 0 0 0,1 1 0 0 0,-1-1 0 0 0,1 0 0 0 0,-1 1 0 0 0,1-1 0 0 0,0 0 0 0 0,-1 1 0 0 0,1-1 0 0 0,-1 0 0 0 0,1 0 0 0 0,0 0 0 0 0,-1 1 0 0 0,1-1 0 0 0,0 0 0 0 0,-1 0 0 0 0,1 0 0 0 0,0 0 0 0 0,-1 0 0 0 0,1 0 0 0 0,0-1 0 0 0,-1 1 1 0 0,1 0-1 0 0,0 0 0 0 0,0-1 0 0 0,25-1 147 0 0,57-14 198 0 0,-41 6-281 0 0,1 3-1 0 0,70-4 1 0 0,-112 10-109 0 0,0 1 0 0 0,0 0 0 0 0,0 0 0 0 0,1 0 0 0 0,-1 0 0 0 0,0 0 0 0 0,0 1 0 0 0,0-1 0 0 0,0 0 0 0 0,0 0 0 0 0,0 1 0 0 0,0-1 0 0 0,0 1 0 0 0,0-1 0 0 0,0 1 0 0 0,0-1 0 0 0,0 1 0 0 0,0-1 0 0 0,0 1-1 0 0,0 0 1 0 0,0 0 0 0 0,0 0 0 0 0,-1-1 0 0 0,1 1 0 0 0,0 0 0 0 0,0 1 0 0 0,0 0-1 0 0,-1 0 1 0 0,0 0-1 0 0,0-1 0 0 0,1 1 0 0 0,-1 0 0 0 0,0 0 0 0 0,-1 0 1 0 0,1 0-1 0 0,0-1 0 0 0,0 1 0 0 0,-1 0 0 0 0,1 0 0 0 0,-1 0 0 0 0,-1 2 1 0 0,-4 8-4 0 0,0 0 0 0 0,-1 0 1 0 0,-11 16-1 0 0,14-24-12 0 0,-38 49 59 0 0,27-36-93 0 0,1 1 1 0 0,1 0-1 0 0,-22 39 1 0 0,32-52 58 0 0,1 0 0 0 0,0 1 0 0 0,0 0 0 0 0,0-1 0 0 0,1 1 0 0 0,-1 0 0 0 0,1 0 0 0 0,1 0 0 0 0,-1 0 0 0 0,1 0 0 0 0,0 0 0 0 0,1 0 0 0 0,-1 0 0 0 0,1-1 0 0 0,0 1 0 0 0,1 0 0 0 0,-1 0 0 0 0,1 0 0 0 0,5 8 0 0 0,-7-12-1 0 0,1-1-1 0 0,-1 0 1 0 0,1 0-1 0 0,0 1 0 0 0,-1-1 1 0 0,1 0-1 0 0,0 0 0 0 0,0 0 1 0 0,0 0-1 0 0,0 0 0 0 0,0 0 1 0 0,0 0-1 0 0,0 0 1 0 0,0-1-1 0 0,0 1 0 0 0,1 0 1 0 0,-1-1-1 0 0,0 1 0 0 0,0-1 1 0 0,1 1-1 0 0,-1-1 1 0 0,0 1-1 0 0,1-1 0 0 0,1 0 1 0 0,-1 0 1 0 0,1 0 0 0 0,-1-1 0 0 0,1 1 0 0 0,-1-1 0 0 0,1 0 0 0 0,-1 1 0 0 0,0-1 0 0 0,0 0 0 0 0,1-1 0 0 0,-1 1 0 0 0,0 0 0 0 0,3-3 0 0 0,6-5 33 0 0,-1-1-1 0 0,0 0 0 0 0,15-19 1 0 0,-23 26-40 0 0,6-7 22 0 0,-1 0 1 0 0,0 0 0 0 0,-1-1-1 0 0,0 1 1 0 0,0-2 0 0 0,7-22-1 0 0,-11 27-249 0 0,-1 0-1 0 0,1 0 1 0 0,-1 0 0 0 0,0-1-1 0 0,-1 1 1 0 0,0 0-1 0 0,0 0 1 0 0,-1-1 0 0 0,0 1-1 0 0,0 0 1 0 0,0 0 0 0 0,-1 0-1 0 0,-3-9 1 0 0,-38-71-6544 0 0,31 65 4342 0 0,0-1 0 0 0,2 0 0 0 0,-10-31 0 0 0,19 53 2360 0 0,1 0 0 0 0,-1 0 0 0 0,1 0 0 0 0,0-1 0 0 0,-1 1 0 0 0,1 0 0 0 0,0 0 0 0 0,0 0 0 0 0,0 0 0 0 0,0-1 0 0 0,0 1 0 0 0,0 0 1 0 0,0 0-1 0 0,0 0 0 0 0,0-1 0 0 0,0 1 0 0 0,1 0 0 0 0,-1 0 0 0 0,0 0 0 0 0,1 0 0 0 0,-1 0 0 0 0,1-1 0 0 0,0 0 0 0 0,0 2 158 0 0,0-1 1 0 0,0 1 0 0 0,0 0 0 0 0,0 0-1 0 0,0 0 1 0 0,0 0 0 0 0,0 0-1 0 0,0 0 1 0 0,0 0 0 0 0,0 0-1 0 0,0 0 1 0 0,0 0 0 0 0,0 0 0 0 0,0 1-1 0 0,0-1 1 0 0,0 0 0 0 0,0 1-1 0 0,0-1 1 0 0,0 1 0 0 0,1 0-1 0 0,8 5 1380 0 0,-1 0 0 0 0,0 0-1 0 0,13 13 1 0 0,-17-13-804 0 0,1 0 1 0 0,-1 0-1 0 0,0 1 1 0 0,0 0 0 0 0,0-1-1 0 0,-1 2 1 0 0,0-1 0 0 0,-1 0-1 0 0,0 1 1 0 0,0 0-1 0 0,2 10 1 0 0,0 4-162 0 0,-2 1-1 0 0,1 38 1 0 0,1 13-383 0 0,-5-68-129 0 0,0-3-5 0 0,0 0-1 0 0,0 0 0 0 0,1 0 0 0 0,-1 0 0 0 0,1 0 0 0 0,-1 0 0 0 0,1 0 0 0 0,0-1 0 0 0,0 1 1 0 0,1 0-1 0 0,-1 0 0 0 0,0-1 0 0 0,1 1 0 0 0,2 3 0 0 0,-3-6-10 0 0,-1-1 1 0 0,1 1-1 0 0,0 0 0 0 0,-1 0 1 0 0,1-1-1 0 0,0 1 1 0 0,-1 0-1 0 0,1-1 0 0 0,-1 1 1 0 0,1-1-1 0 0,0 1 0 0 0,-1-1 1 0 0,1 1-1 0 0,-1-1 0 0 0,1 1 1 0 0,-1-1-1 0 0,0 1 1 0 0,1-1-1 0 0,-1 0 0 0 0,1 1 1 0 0,-1-1-1 0 0,0 0 0 0 0,1-1 1 0 0,9-20-35 0 0,-9 20 36 0 0,11-27-208 0 0,1 0 1 0 0,2 1-1 0 0,1 1 1 0 0,20-27-1 0 0,-25 31 530 0 0,-10 22 543 0 0,-5 14 3 0 0,-1 19-295 0 0,1-1 0 0 0,1 1-1 0 0,2 55 1 0 0,8 4-2996 0 0,4 0-8019 0 0,-11-90 10250 0 0,1 12-7058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4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33 10986 0 0,'-5'9'1042'0'0,"1"-1"-1"0"0,0 1 0 0 0,0 0 0 0 0,0 1 0 0 0,1-1 1 0 0,1 1-1 0 0,0-1 0 0 0,-1 12 0 0 0,2-19-982 0 0,1 0 0 0 0,0 0 0 0 0,0 0-1 0 0,0 0 1 0 0,0 0 0 0 0,0 0 0 0 0,0 0 0 0 0,0 0-1 0 0,1 0 1 0 0,-1 0 0 0 0,1 0 0 0 0,-1 0 0 0 0,1 0-1 0 0,0 0 1 0 0,0-1 0 0 0,0 1 0 0 0,0 0 0 0 0,0 0-1 0 0,0-1 1 0 0,1 1 0 0 0,-1-1 0 0 0,0 1 0 0 0,1-1 0 0 0,-1 1-1 0 0,1-1 1 0 0,0 0 0 0 0,-1 0 0 0 0,1 0 0 0 0,0 0-1 0 0,0 0 1 0 0,0 0 0 0 0,-1 0 0 0 0,1-1 0 0 0,0 1-1 0 0,0-1 1 0 0,0 1 0 0 0,0-1 0 0 0,0 0 0 0 0,0 0-1 0 0,0 0 1 0 0,0 0 0 0 0,1 0 0 0 0,-1 0 0 0 0,0 0-1 0 0,2-1 1 0 0,7-2 15 0 0,0 1-1 0 0,-1-2 0 0 0,1 1 0 0 0,-1-2 1 0 0,0 1-1 0 0,0-1 0 0 0,0-1 1 0 0,-1 0-1 0 0,0 0 0 0 0,0 0 0 0 0,-1-2 1 0 0,1 1-1 0 0,-2-1 0 0 0,1 0 1 0 0,-1 0-1 0 0,0-1 0 0 0,-1 0 0 0 0,0 0 1 0 0,7-15-1 0 0,-12 23-50 0 0,0-1 0 0 0,-1 1 0 0 0,1 0 0 0 0,0-1-1 0 0,-1 1 1 0 0,1-1 0 0 0,-1 1 0 0 0,0-1 0 0 0,0 1 0 0 0,1-1 0 0 0,-1 1 0 0 0,0-1 0 0 0,0 1 0 0 0,0-1 0 0 0,0 1 0 0 0,-1-1-1 0 0,1 1 1 0 0,0-1 0 0 0,-1 1 0 0 0,0-3 0 0 0,0 4-7 0 0,0-1 1 0 0,1 0-1 0 0,-1 0 0 0 0,0 1 1 0 0,0-1-1 0 0,0 0 0 0 0,0 1 0 0 0,0-1 1 0 0,0 1-1 0 0,0-1 0 0 0,0 1 1 0 0,-1 0-1 0 0,1-1 0 0 0,0 1 0 0 0,0 0 1 0 0,0 0-1 0 0,0 0 0 0 0,0 0 1 0 0,-1 0-1 0 0,0 0 0 0 0,-8 1 14 0 0,0 1-1 0 0,1 0 1 0 0,-1 0-1 0 0,-14 6 1 0 0,-30 9 3 0 0,38-13-27 0 0,0 0 0 0 0,0 1 0 0 0,0 1 0 0 0,1 1 0 0 0,0 0 1 0 0,0 1-1 0 0,1 0 0 0 0,-16 13 0 0 0,29-20-18 0 0,0 0 0 0 0,0 0 1 0 0,0 0-1 0 0,0 0 0 0 0,0 0 1 0 0,0 1-1 0 0,0-1 0 0 0,0 0 1 0 0,1 0-1 0 0,-1 1 0 0 0,0-1 0 0 0,1 0 1 0 0,-1 1-1 0 0,1-1 0 0 0,-1 2 1 0 0,1-2-92 0 0,0 0 0 0 0,0 0 0 0 0,1-1 0 0 0,-1 1 0 0 0,0 0 0 0 0,0 0 0 0 0,0-1 0 0 0,0 1 0 0 0,1 0 0 0 0,-1-1-1 0 0,0 1 1 0 0,1 0 0 0 0,-1-1 0 0 0,1 1 0 0 0,-1 0 0 0 0,0-1 0 0 0,1 1 0 0 0,-1-1 0 0 0,1 1 0 0 0,0-1 0 0 0,0 1 0 0 0,1 0-397 0 0,0 0 0 0 0,0 0 0 0 0,0 0 0 0 0,0 0 0 0 0,0-1 0 0 0,0 1 0 0 0,0-1 0 0 0,0 1 0 0 0,0-1 0 0 0,0 0 0 0 0,0 0 0 0 0,0 0 0 0 0,0 0-1 0 0,0 0 1 0 0,0-1 0 0 0,1 1 0 0 0,-1 0 0 0 0,0-1 0 0 0,0 0 0 0 0,2 0 0 0 0,15-9-6707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5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42 20116 0 0,'-3'2'715'0'0,"-1"0"-254"0"0,1 0 1 0 0,-1 0-1 0 0,1 0 1 0 0,-1 1 0 0 0,1 0-1 0 0,0-1 1 0 0,0 1-1 0 0,1 0 1 0 0,-1 0 0 0 0,-4 7-1 0 0,10-10-393 0 0,0 0-1 0 0,0 0 1 0 0,0 0-1 0 0,0 0 1 0 0,0 0 0 0 0,0-1-1 0 0,-1 0 1 0 0,6-1-1 0 0,80-28 13 0 0,17-5-1916 0 0,-92 32 183 0 0,0 0 1 0 0,0 1-1 0 0,20 0 0 0 0,-31 2 1152 0 0,6 1-1648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32 11426 0 0,'-4'2'830'0'0,"1"1"-1"0"0,-1-1 1 0 0,1 0 0 0 0,0 1-1 0 0,0 0 1 0 0,0-1-1 0 0,1 1 1 0 0,-1 0-1 0 0,0 1 1 0 0,-1 3-1 0 0,3-7-724 0 0,1 1 0 0 0,0 0 0 0 0,-1-1 0 0 0,1 1 0 0 0,0 0 0 0 0,0-1 1 0 0,0 1-1 0 0,-1 0 0 0 0,1 0 0 0 0,0-1 0 0 0,0 1 0 0 0,0 0 0 0 0,0-1 0 0 0,0 1 0 0 0,0 0 0 0 0,1 0 0 0 0,-1-1 0 0 0,0 1 0 0 0,0 0 0 0 0,0-1 0 0 0,1 1 0 0 0,-1 0 1 0 0,1 0-1 0 0,0 1-33 0 0,0-1 1 0 0,0 0 0 0 0,1 0-1 0 0,-1 0 1 0 0,0 0 0 0 0,1 0 0 0 0,-1-1-1 0 0,1 1 1 0 0,-1 0 0 0 0,1-1-1 0 0,0 1 1 0 0,-1-1 0 0 0,1 1-1 0 0,-1-1 1 0 0,3 0 0 0 0,9 2 55 0 0,0-1 1 0 0,1-1 0 0 0,-1 0-1 0 0,1-1 1 0 0,-1 0 0 0 0,23-6-1 0 0,-12 3 112 0 0,-28 5-229 0 0,1 1 0 0 0,-1-1 0 0 0,1 1 0 0 0,-1-1 0 0 0,1 1 1 0 0,0 0-1 0 0,0 0 0 0 0,0 1 0 0 0,0-1 0 0 0,0 1 0 0 0,0-1 0 0 0,1 1 0 0 0,-1 0 0 0 0,1 0 0 0 0,0 0 0 0 0,0 0 0 0 0,0 0 0 0 0,0 1 0 0 0,0-1 0 0 0,1 1 1 0 0,-1-1-1 0 0,1 1 0 0 0,0 0 0 0 0,-1 6 0 0 0,1-5-1 0 0,0 0 1 0 0,0 0-1 0 0,1 0 1 0 0,-1 0-1 0 0,1 0 0 0 0,0 0 1 0 0,1 0-1 0 0,-1 0 1 0 0,1 0-1 0 0,0 0 1 0 0,0 0-1 0 0,0 0 0 0 0,1-1 1 0 0,0 1-1 0 0,0 0 1 0 0,0-1-1 0 0,0 1 1 0 0,1-1-1 0 0,3 5 1 0 0,-5-7-10 0 0,1-1 0 0 0,-1 0 1 0 0,0 0-1 0 0,0 0 1 0 0,1 0-1 0 0,-1 0 0 0 0,1 0 1 0 0,-1-1-1 0 0,1 1 1 0 0,-1 0-1 0 0,1-1 0 0 0,-1 1 1 0 0,1-1-1 0 0,0 0 1 0 0,-1 1-1 0 0,1-1 1 0 0,-1 0-1 0 0,1 0 0 0 0,0 0 1 0 0,1 0-1 0 0,1-1 6 0 0,0 0 1 0 0,0 1-1 0 0,-1-2 0 0 0,1 1 1 0 0,0 0-1 0 0,-1-1 0 0 0,1 0 1 0 0,4-3-1 0 0,0 0 7 0 0,-1-1 0 0 0,1 0 0 0 0,-1 0 1 0 0,0-1-1 0 0,-1 0 0 0 0,8-10 0 0 0,-11 14-2 0 0,-1 0 0 0 0,0 0 0 0 0,0-1 0 0 0,0 1 0 0 0,-1 0 0 0 0,1-1 0 0 0,-1 1 0 0 0,0-1 0 0 0,0 1 0 0 0,0-1 0 0 0,0 0 0 0 0,0 1 0 0 0,-1-1 0 0 0,0-5 0 0 0,0 6-77 0 0,-1 0-1 0 0,0 1 0 0 0,0 0 0 0 0,0-1 0 0 0,-1 1 1 0 0,1-1-1 0 0,0 1 0 0 0,-1 0 0 0 0,1 0 1 0 0,-1 0-1 0 0,0 0 0 0 0,0 0 0 0 0,0 0 1 0 0,0 1-1 0 0,0-1 0 0 0,0 0 0 0 0,0 1 0 0 0,-1 0 1 0 0,1 0-1 0 0,0-1 0 0 0,-4 0 0 0 0,-6-4-866 0 0,-47-25-2316 0 0,55 29 2595 0 0,1 0 1 0 0,-1-1 0 0 0,1 1 0 0 0,0-1 0 0 0,0 0 0 0 0,0 0 0 0 0,0 0-1 0 0,1-1 1 0 0,-1 1 0 0 0,1 0 0 0 0,0-1 0 0 0,0 0 0 0 0,-2-3-1 0 0,4 6 471 0 0,0 1-1 0 0,0-1 0 0 0,-1 1 0 0 0,1-1 0 0 0,0 1 0 0 0,0-1 0 0 0,0 1 1 0 0,0-1-1 0 0,0 0 0 0 0,0 1 0 0 0,0-1 0 0 0,0 1 0 0 0,0-1 0 0 0,0 1 1 0 0,0-1-1 0 0,0 1 0 0 0,0-1 0 0 0,0 1 0 0 0,0-1 0 0 0,1 1 0 0 0,-1-1 1 0 0,0 1-1 0 0,0-1 0 0 0,1 1 0 0 0,-1-1 0 0 0,0 1 0 0 0,1-1 0 0 0,-1 1 1 0 0,1-1-1 0 0,17-1-1860 0 0,23 13 1695 0 0,-39-10 187 0 0,44 14 565 0 0,2 1 2170 0 0,-3 3 3856 0 0,-43-18-5828 0 0,0 0 1 0 0,0 0-1 0 0,0 1 0 0 0,0-1 0 0 0,0 0 0 0 0,0 1 0 0 0,-1-1 0 0 0,1 1 0 0 0,-1 0 0 0 0,1 0 0 0 0,-1-1 0 0 0,1 1 0 0 0,-1 0 0 0 0,1 3 0 0 0,-1-3-204 0 0,0 1-1 0 0,0 0 1 0 0,0 0 0 0 0,-1 0 0 0 0,1 0-1 0 0,-1-1 1 0 0,0 1 0 0 0,0 0-1 0 0,0 0 1 0 0,-1 3 0 0 0,-1 7-165 0 0,-1-1 1 0 0,-1 0 0 0 0,0 0-1 0 0,-8 17 1 0 0,-2 4-247 0 0,14-33 7 0 0,0 1-1 0 0,0-1 1 0 0,-1 0 0 0 0,1 0 0 0 0,0 1-1 0 0,0-1 1 0 0,0 0 0 0 0,0 1 0 0 0,0-1-1 0 0,0 0 1 0 0,0 0 0 0 0,0 1 0 0 0,0-1-1 0 0,-1 0 1 0 0,1 1 0 0 0,0-1 0 0 0,1 0-1 0 0,-1 1 1 0 0,0-1 0 0 0,0 0 0 0 0,0 0-1 0 0,0 1 1 0 0,0-1 0 0 0,0 0 0 0 0,0 1-1 0 0,0-1 1 0 0,0 0 0 0 0,1 0 0 0 0,-1 1-1 0 0,0-1 1 0 0,0 0 0 0 0,0 0 0 0 0,1 1-1 0 0,10-4-65 0 0,25-22 111 0 0,-18 12-60 0 0,-3 2-43 0 0,1 1-1 0 0,1 1 1 0 0,0 1-1 0 0,0 0 1 0 0,0 1-1 0 0,1 1 1 0 0,29-6-1 0 0,-47 12-19 0 0,0 0 0 0 0,0-1 1 0 0,0 1-1 0 0,1 0 0 0 0,-1 0 0 0 0,0 0 1 0 0,0 0-1 0 0,1 0 0 0 0,-1 0 0 0 0,0 0 0 0 0,0 0 1 0 0,1 0-1 0 0,-1 0 0 0 0,0 0 0 0 0,0 0 1 0 0,1 0-1 0 0,-1 0 0 0 0,0 0 0 0 0,0 0 0 0 0,0 1 1 0 0,1-1-1 0 0,-1 0 0 0 0,0 0 0 0 0,0 0 1 0 0,0 0-1 0 0,1 0 0 0 0,-1 0 0 0 0,0 1 0 0 0,0-1 1 0 0,0 0-1 0 0,1 0 0 0 0,-1 0 0 0 0,0 1 1 0 0,0-1-1 0 0,0 0 0 0 0,0 0 0 0 0,0 0 0 0 0,0 1 1 0 0,0-1-1 0 0,1 0 0 0 0,-1 0 0 0 0,0 1 1 0 0,0-1-1 0 0,0 1 0 0 0,-7 12-4231 0 0,-15 10-3723 0 0,5-10 1791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5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 10594 0 0,'-5'7'1063'0'0,"-8"16"6107"0"0,16-19-3681 0 0,12-8-1488 0 0,4-5-1136 0 0,0 2-1 0 0,25-6 0 0 0,-36 11-825 0 0,0 0-1 0 0,0 1 0 0 0,0 0 0 0 0,0 0 0 0 0,0 1 0 0 0,0 0 1 0 0,0 1-1 0 0,14 2 0 0 0,-21-3-34 0 0,-1 1 1 0 0,1-1-1 0 0,-1 0 1 0 0,1 0-1 0 0,-1 1 1 0 0,1-1-1 0 0,-1 0 1 0 0,1 1-1 0 0,-1-1 1 0 0,1 0-1 0 0,-1 1 1 0 0,0-1-1 0 0,1 1 1 0 0,-1-1-1 0 0,1 1 1 0 0,-1-1-1 0 0,0 1 1 0 0,0-1-1 0 0,1 1 1 0 0,-1-1-1 0 0,0 1 1 0 0,0 0-1 0 0,0-1 1 0 0,0 1-1 0 0,1-1 1 0 0,-1 1-1 0 0,0 0 1 0 0,0-1-1 0 0,0 1 1 0 0,0-1-1 0 0,0 1 1 0 0,0 0-1 0 0,-1-1 0 0 0,1 1 1 0 0,0-1-1 0 0,0 1 1 0 0,0-1-1 0 0,-1 1 1 0 0,1 0-1 0 0,0-1 1 0 0,0 1-1 0 0,-1-1 1 0 0,1 1-1 0 0,0-1 1 0 0,-1 1-1 0 0,-20 30 34 0 0,16-25-21 0 0,-1 2-22 0 0,1 1-1 0 0,0-1 1 0 0,1 1 0 0 0,-1 1-1 0 0,-2 9 1 0 0,6-15 2 0 0,0 0 0 0 0,0 0-1 0 0,0 0 1 0 0,0 0 0 0 0,0 0 0 0 0,1 0 0 0 0,0 0 0 0 0,0 0 0 0 0,0 0-1 0 0,1 0 1 0 0,-1 0 0 0 0,1 0 0 0 0,0 0 0 0 0,0 0 0 0 0,2 5 0 0 0,-2-7 1 0 0,0-1 0 0 0,0 1 0 0 0,1 0 0 0 0,-1-1 1 0 0,1 1-1 0 0,-1-1 0 0 0,1 0 0 0 0,-1 1 0 0 0,1-1 1 0 0,0 0-1 0 0,0 0 0 0 0,0 0 0 0 0,-1 0 1 0 0,1 0-1 0 0,0-1 0 0 0,0 1 0 0 0,0 0 0 0 0,0-1 1 0 0,0 0-1 0 0,0 1 0 0 0,0-1 0 0 0,0 0 0 0 0,1 0 1 0 0,-1 0-1 0 0,0 0 0 0 0,0-1 0 0 0,0 1 0 0 0,0 0 1 0 0,0-1-1 0 0,0 1 0 0 0,0-1 0 0 0,3-1 1 0 0,6-3-387 0 0,1 0 0 0 0,-1 0 1 0 0,21-13-1 0 0,28-23-3893 0 0,-23 10-1520 0 0,-3 0-2963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0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4913 0 0,'-3'42'5505'0'0,"2"-32"-4339"0"0,0 1 0 0 0,0-1 0 0 0,1 0-1 0 0,1 1 1 0 0,0-1 0 0 0,3 16 0 0 0,-3-22-1147 0 0,1-1 1 0 0,-1 0 0 0 0,1 1-1 0 0,0-1 1 0 0,-1 0 0 0 0,1 0 0 0 0,1 0-1 0 0,-1-1 1 0 0,0 1 0 0 0,1 0-1 0 0,-1-1 1 0 0,1 0 0 0 0,0 1-1 0 0,0-1 1 0 0,0 0 0 0 0,0-1-1 0 0,0 1 1 0 0,0 0 0 0 0,0-1 0 0 0,1 0-1 0 0,-1 1 1 0 0,1-2 0 0 0,-1 1-1 0 0,1 0 1 0 0,-1-1 0 0 0,1 1-1 0 0,-1-1 1 0 0,1 0 0 0 0,0 0-1 0 0,4-1 1 0 0,2 0-19 0 0,0 0 0 0 0,0-1 0 0 0,1 0 1 0 0,-1 0-1 0 0,-1-2 0 0 0,1 1 0 0 0,0-1 0 0 0,-1 0 0 0 0,12-8 0 0 0,-8 4-1027 0 0,0-1 0 0 0,22-21 0 0 0,-29 24-687 0 0,-1 0 0 0 0,0 0 0 0 0,0-1 0 0 0,5-9-1 0 0,1-1-3289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6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56 19348 0 0,'0'0'135'0'0,"0"0"1"0"0,0 0-1 0 0,-1 0 0 0 0,1 0 1 0 0,0 1-1 0 0,0-1 0 0 0,0 0 1 0 0,-1 0-1 0 0,1 0 0 0 0,0 1 1 0 0,0-1-1 0 0,0 0 0 0 0,0 0 1 0 0,-1 1-1 0 0,1-1 0 0 0,0 0 1 0 0,0 1-1 0 0,0-1 0 0 0,0 0 1 0 0,0 0-1 0 0,0 1 0 0 0,0-1 1 0 0,0 0-1 0 0,0 1 0 0 0,0-1 1 0 0,0 0-1 0 0,0 0 0 0 0,0 1 0 0 0,0-1 1 0 0,0 0-1 0 0,0 1 0 0 0,0-1 1 0 0,0 0-1 0 0,1 0 0 0 0,-1 1 1 0 0,0-1-1 0 0,0 0 0 0 0,0 0 1 0 0,1 1-1 0 0,12 5 1932 0 0,23-3-1583 0 0,-33-3-187 0 0,47 2 223 0 0,-27-2-465 0 0,0 0 1 0 0,-1 2 0 0 0,1 1 0 0 0,0 1 0 0 0,39 11-1 0 0,-99-6-1648 0 0,-91 13 491 0 0,113-18 1098 0 0,1 0 0 0 0,-1 1 0 0 0,1 1 0 0 0,0 0 0 0 0,0 1 0 0 0,-18 11 0 0 0,29-15 42 0 0,-1-1 1 0 0,1 1-1 0 0,0 0 0 0 0,0 1 0 0 0,0-1 0 0 0,0 0 1 0 0,0 1-1 0 0,1 0 0 0 0,0-1 0 0 0,0 1 0 0 0,0 0 0 0 0,0 0 1 0 0,0 0-1 0 0,1 1 0 0 0,-2 7 0 0 0,2-5 24 0 0,0 0 0 0 0,1 0 0 0 0,0 0 0 0 0,0 0 1 0 0,0 0-1 0 0,1 0 0 0 0,0 1 0 0 0,1-1 0 0 0,2 8 0 0 0,-1-5-26 0 0,1 0 0 0 0,0-1 0 0 0,0 0 1 0 0,1 0-1 0 0,0 0 0 0 0,1-1 0 0 0,-1 0 1 0 0,2 0-1 0 0,-1 0 0 0 0,1-1 0 0 0,0 0 1 0 0,1 0-1 0 0,0 0 0 0 0,9 5 0 0 0,-9-8-41 0 0,0 0 0 0 0,1 0 0 0 0,0-1 0 0 0,0 0 0 0 0,0 0 0 0 0,0-1 0 0 0,1-1 0 0 0,-1 1 0 0 0,0-2 0 0 0,1 1 0 0 0,-1-1 0 0 0,18-2 0 0 0,-15 0-429 0 0,0-1 0 0 0,0 0 0 0 0,0 0 1 0 0,0-2-1 0 0,-1 1 0 0 0,0-1 0 0 0,0-1 1 0 0,0 0-1 0 0,13-10 0 0 0,-14 9-123 0 0,-1 0-1 0 0,0 0 1 0 0,-1-1 0 0 0,1 0 0 0 0,-2-1-1 0 0,1 0 1 0 0,-1 0 0 0 0,-1-1-1 0 0,1 0 1 0 0,-2 0 0 0 0,1 0-1 0 0,-2-1 1 0 0,1 1 0 0 0,-1-1 0 0 0,-1 0-1 0 0,0-1 1 0 0,0 1 0 0 0,-1 0-1 0 0,-1-1 1 0 0,0 1 0 0 0,-1-1-1 0 0,0-13 1 0 0,-2 15 877 0 0,1 0 0 0 0,-2 0 0 0 0,1 0 0 0 0,-1 0 0 0 0,-1 0 0 0 0,0 1 0 0 0,0 0 0 0 0,-1-1 0 0 0,0 2 0 0 0,-1-1 0 0 0,1 0-1 0 0,-2 1 1 0 0,1 0 0 0 0,-1 1 0 0 0,-1 0 0 0 0,1 0 0 0 0,-1 0 0 0 0,0 1 0 0 0,-1 0 0 0 0,-9-5 0 0 0,18 10-231 0 0,-1 1-1 0 0,1 0 1 0 0,-1-1 0 0 0,1 1 0 0 0,-1 0-1 0 0,1-1 1 0 0,-1 1 0 0 0,0 0-1 0 0,1 0 1 0 0,-1 0 0 0 0,0-1 0 0 0,1 1-1 0 0,-1 0 1 0 0,0 0 0 0 0,1 0-1 0 0,-1 0 1 0 0,0 0 0 0 0,1 0 0 0 0,-1 0-1 0 0,0 0 1 0 0,1 0 0 0 0,-1 1-1 0 0,0-1 1 0 0,1 0 0 0 0,-1 0 0 0 0,-1 1-1 0 0,2 0 6 0 0,0 0-1 0 0,0 0 1 0 0,0-1-1 0 0,-1 1 1 0 0,1 0-1 0 0,0 0 1 0 0,0 0-1 0 0,0-1 1 0 0,0 1-1 0 0,0 0 1 0 0,1 0-1 0 0,-1 0 1 0 0,0-1 0 0 0,0 1-1 0 0,0 0 1 0 0,1 0-1 0 0,-1-1 1 0 0,1 2-1 0 0,1 3 137 0 0,1 0 0 0 0,0 0-1 0 0,0 0 1 0 0,0 0 0 0 0,5 5-1 0 0,-3-6-168 0 0,-1 0 0 0 0,1 0-1 0 0,0-1 1 0 0,1 1-1 0 0,-1-1 1 0 0,0-1-1 0 0,1 1 1 0 0,0-1-1 0 0,0 0 1 0 0,-1 0-1 0 0,1 0 1 0 0,0-1-1 0 0,1 0 1 0 0,6 0-1 0 0,-1-1-50 0 0,0 0 1 0 0,0-1-1 0 0,0 0 0 0 0,0-1 0 0 0,0 0 0 0 0,14-5 0 0 0,-37 5-239 0 0,0 1-1 0 0,0 0 0 0 0,-18 0 1 0 0,23 2 248 0 0,-1 0 0 0 0,0 1 1 0 0,0-1-1 0 0,1 1 1 0 0,-1 0-1 0 0,0 1 1 0 0,1-1-1 0 0,0 2 1 0 0,0-1-1 0 0,0 0 1 0 0,0 1-1 0 0,1 0 1 0 0,-1 1-1 0 0,1-1 1 0 0,0 1-1 0 0,0 0 1 0 0,-7 9-1 0 0,8-6 67 0 0,-1 0 0 0 0,1 0-1 0 0,1 0 1 0 0,-1 1 0 0 0,1-1 0 0 0,1 1 0 0 0,-1 0-1 0 0,2 0 1 0 0,-1 0 0 0 0,1 0 0 0 0,1 0-1 0 0,0 17 1 0 0,1-14-61 0 0,0-1 1 0 0,1 1-1 0 0,0-1 0 0 0,0 0 1 0 0,2 0-1 0 0,-1 0 1 0 0,1 0-1 0 0,1-1 0 0 0,0 0 1 0 0,9 14-1 0 0,-12-20-58 0 0,2 1 0 0 0,-1-1 0 0 0,0 0 0 0 0,1 0 0 0 0,0 0 0 0 0,0 0 0 0 0,0-1 0 0 0,0 1 0 0 0,0-1 0 0 0,1 0 0 0 0,0-1 0 0 0,0 1 0 0 0,-1-1 1 0 0,1 0-1 0 0,0 0 0 0 0,1 0 0 0 0,-1-1 0 0 0,0 1 0 0 0,0-1 0 0 0,1-1 0 0 0,-1 1 0 0 0,1-1 0 0 0,9 0 0 0 0,-9-2-78 0 0,0 1 1 0 0,0-1-1 0 0,-1 0 1 0 0,1-1-1 0 0,-1 1 0 0 0,0-1 1 0 0,1 0-1 0 0,-1-1 1 0 0,-1 1-1 0 0,1-1 0 0 0,0 0 1 0 0,-1 0-1 0 0,0 0 1 0 0,0-1-1 0 0,0 1 0 0 0,-1-1 1 0 0,1 0-1 0 0,-1 0 1 0 0,0 0-1 0 0,0-1 0 0 0,-1 1 1 0 0,0-1-1 0 0,0 0 1 0 0,0 1-1 0 0,-1-1 0 0 0,1 0 1 0 0,-2 0-1 0 0,2-11 1 0 0,-5 8 1330 0 0,0 17-451 0 0,0 20 0 0 0,3-16-629 0 0,1 1 0 0 0,1 0 0 0 0,0 0 0 0 0,1-1 0 0 0,0 0 0 0 0,8 19 0 0 0,-10-29-125 0 0,0 0-1 0 0,0 0 1 0 0,0 1 0 0 0,0-1-1 0 0,1 0 1 0 0,-1 0 0 0 0,1 0-1 0 0,0 0 1 0 0,0-1 0 0 0,-1 1-1 0 0,1 0 1 0 0,0-1 0 0 0,0 1-1 0 0,1-1 1 0 0,-1 0 0 0 0,4 2-1 0 0,-4-3 6 0 0,1 1-1 0 0,-1-1 0 0 0,1 0 1 0 0,-1 0-1 0 0,1 0 0 0 0,0 0 1 0 0,-1-1-1 0 0,1 1 0 0 0,-1-1 1 0 0,1 1-1 0 0,-1-1 0 0 0,1 0 1 0 0,-1 0-1 0 0,0 0 0 0 0,1 0 1 0 0,-1 0-1 0 0,0-1 0 0 0,0 1 1 0 0,4-4-1 0 0,2-1-119 0 0,-1-1 0 0 0,1 1 0 0 0,-1-1 1 0 0,0-1-1 0 0,-1 0 0 0 0,0 0 0 0 0,0 0 0 0 0,0 0 0 0 0,-1-1 0 0 0,-1 0 1 0 0,0 0-1 0 0,0 0 0 0 0,4-14 0 0 0,-1-7-1325 0 0,-2 0 0 0 0,0 0 0 0 0,-1-32-1 0 0,3-11 375 0 0,-7 68 3242 0 0,-2 8-500 0 0,-4 18 515 0 0,-7 32-200 0 0,6-19-1314 0 0,-25 142 895 0 0,27-141-1572 0 0,2 1 0 0 0,4 70 0 0 0,-1-97-247 0 0,2-1-1 0 0,-1 0 1 0 0,1 0-1 0 0,0 0 0 0 0,6 13 1 0 0,-7-19-12 0 0,-1-1 1 0 0,1 0-1 0 0,-1 0 0 0 0,1 0 1 0 0,0 0-1 0 0,-1 0 0 0 0,1 0 1 0 0,0 0-1 0 0,0 0 0 0 0,0 0 1 0 0,0-1-1 0 0,0 1 0 0 0,0 0 1 0 0,0 0-1 0 0,0-1 0 0 0,0 1 1 0 0,0-1-1 0 0,2 2 0 0 0,-1-2-198 0 0,-1-1-1 0 0,0 1 1 0 0,1 0-1 0 0,-1 0 1 0 0,0-1-1 0 0,1 1 1 0 0,-1 0-1 0 0,0-1 1 0 0,1 1-1 0 0,-1-1 0 0 0,0 0 1 0 0,0 1-1 0 0,0-1 1 0 0,0 0-1 0 0,1 0 1 0 0,-1 0-1 0 0,0 0 1 0 0,-1 0-1 0 0,1 0 1 0 0,0 0-1 0 0,1-2 1 0 0,12-14-6353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7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14211 0 0,'-4'3'897'0'0,"1"-1"0"0"0,0 0 0 0 0,0 1 0 0 0,0-1 0 0 0,0 1 0 0 0,0 0 0 0 0,1 0 0 0 0,-1 0 0 0 0,1 1 0 0 0,0-1 0 0 0,0 0 0 0 0,-2 4 0 0 0,1 1-444 0 0,0 1 0 0 0,0-1 1 0 0,1 0-1 0 0,0 1 0 0 0,-1 8 0 0 0,1 11-607 0 0,1 0-1 0 0,3 38 0 0 0,-2-64 339 0 0,1 10-170 0 0,0 0 0 0 0,1 0-1 0 0,0 0 1 0 0,0-1-1 0 0,1 1 1 0 0,1-1 0 0 0,0 0-1 0 0,1 0 1 0 0,11 21 0 0 0,-12-26-11 0 0,1-1 0 0 0,-1 1 0 0 0,1-1 0 0 0,0 0 0 0 0,0 0 0 0 0,1-1 1 0 0,-1 1-1 0 0,1-1 0 0 0,0 0 0 0 0,0-1 0 0 0,1 0 0 0 0,-1 0 1 0 0,1 0-1 0 0,-1 0 0 0 0,1-1 0 0 0,0 0 0 0 0,0-1 0 0 0,8 1 0 0 0,1 0-142 0 0,-1-1 0 0 0,1-1 0 0 0,0 0 0 0 0,-1-1-1 0 0,1-1 1 0 0,29-7 0 0 0,-35 7-425 0 0,-1-1 0 0 0,1-1 0 0 0,-1 0 0 0 0,0 0 0 0 0,0-1 0 0 0,0 0 0 0 0,8-7 0 0 0,-16 12 371 0 0,0-1 0 0 0,-1 1-1 0 0,1 0 1 0 0,0-1 0 0 0,-1 1 0 0 0,1-1-1 0 0,-1 1 1 0 0,1-1 0 0 0,-1 1 0 0 0,1-1 0 0 0,-1 0-1 0 0,1 1 1 0 0,-1-1 0 0 0,1 1 0 0 0,-1-1 0 0 0,0 0-1 0 0,1 0 1 0 0,-1 1 0 0 0,0-1 0 0 0,0 0 0 0 0,1 1-1 0 0,-1-1 1 0 0,0 0 0 0 0,0 0 0 0 0,0 0 0 0 0,0 0-101 0 0,-1 0 1 0 0,0 1-1 0 0,1-1 1 0 0,-1 1-1 0 0,1-1 1 0 0,-1 1 0 0 0,0 0-1 0 0,1-1 1 0 0,-1 1-1 0 0,0-1 1 0 0,0 1-1 0 0,1 0 1 0 0,-1 0 0 0 0,0 0-1 0 0,0-1 1 0 0,1 1-1 0 0,-1 0 1 0 0,0 0-1 0 0,-1 0 1 0 0,-41 3-7227 0 0,-22 17 5516 0 0,-32 16 6253 0 0,76-28-3061 0 0,4-1 390 0 0,0 0 1 0 0,1 2 0 0 0,-1 0-1 0 0,-23 18 1 0 0,34-24-1069 0 0,1 1 0 0 0,1 0-1 0 0,-1 1 1 0 0,0-1 0 0 0,1 1 0 0 0,0 0-1 0 0,0 0 1 0 0,1 0 0 0 0,-1 0 0 0 0,1 1-1 0 0,0-1 1 0 0,1 1 0 0 0,-1 0 0 0 0,1 0-1 0 0,0 0 1 0 0,0 0 0 0 0,0 7 0 0 0,2-9-426 0 0,0-1 1 0 0,0 1-1 0 0,1-1 0 0 0,-1 0 1 0 0,1 1-1 0 0,0-1 1 0 0,0 1-1 0 0,0-1 1 0 0,1 0-1 0 0,-1 0 0 0 0,1 0 1 0 0,-1 0-1 0 0,1 0 1 0 0,0 0-1 0 0,0 0 1 0 0,1 0-1 0 0,-1-1 0 0 0,0 1 1 0 0,1-1-1 0 0,0 0 1 0 0,-1 0-1 0 0,1 0 1 0 0,0 0-1 0 0,0 0 0 0 0,0 0 1 0 0,0-1-1 0 0,1 0 1 0 0,4 2-1 0 0,12 4-77 0 0,-1-2-1 0 0,1 0 0 0 0,34 4 1 0 0,-32-6 67 0 0,5 1-1963 0 0,43 1-1 0 0,-73-5 1919 0 0,-1 0 1 0 0,1 0 0 0 0,0 1-1 0 0,0-1 1 0 0,-1 1 0 0 0,1 0-1 0 0,0 0 1 0 0,0 0-1 0 0,0 0 1 0 0,0 1 0 0 0,0-1-1 0 0,0 1 1 0 0,0 0 0 0 0,0 0-1 0 0,0 0 1 0 0,1 0 0 0 0,-1 0-1 0 0,1 0 1 0 0,-4 5-1 0 0,3-2 178 0 0,0 0 1 0 0,0 0-1 0 0,0 1 0 0 0,0-1 0 0 0,1 1 0 0 0,0-1 0 0 0,1 1 0 0 0,-1 0 0 0 0,1 0 0 0 0,-1 10 0 0 0,1-8-86 0 0,0 1-1 0 0,1-1 1 0 0,0 0-1 0 0,1 1 1 0 0,0-1-1 0 0,0 1 1 0 0,1-1-1 0 0,0 0 1 0 0,0 0 0 0 0,1 0-1 0 0,0 0 1 0 0,0 0-1 0 0,1-1 1 0 0,0 1-1 0 0,1-1 1 0 0,6 9-1 0 0,-5-11-181 0 0,0 0-1 0 0,0 0 0 0 0,0-1 1 0 0,0 1-1 0 0,1-1 0 0 0,0-1 0 0 0,0 1 1 0 0,0-1-1 0 0,0-1 0 0 0,1 1 0 0 0,-1-1 1 0 0,1 0-1 0 0,-1-1 0 0 0,1 0 0 0 0,14 0 1 0 0,24-5-3204 0 0,-2-11-3616 0 0,-19 1-2751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8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17 10954 0 0,'-4'-2'542'0'0,"0"0"0"0"0,0-1-1 0 0,-1 2 1 0 0,1-1-1 0 0,-1 0 1 0 0,1 1-1 0 0,-1 0 1 0 0,1 0 0 0 0,-1 0-1 0 0,1 1 1 0 0,-1 0-1 0 0,0 0 1 0 0,1 0-1 0 0,-1 0 1 0 0,0 1 0 0 0,1-1-1 0 0,-8 3 1 0 0,6-1-259 0 0,0 1 1 0 0,0 0-1 0 0,0 0 1 0 0,0 0-1 0 0,1 1 1 0 0,-1-1-1 0 0,1 1 1 0 0,0 1-1 0 0,0-1 1 0 0,1 1-1 0 0,-7 7 1 0 0,5-4-233 0 0,0 0 1 0 0,0 1 0 0 0,1 0 0 0 0,0 0 0 0 0,0 0 0 0 0,1 1 0 0 0,0 0 0 0 0,1-1 0 0 0,0 1 0 0 0,1 0 0 0 0,0 1 0 0 0,0-1 0 0 0,1 0 0 0 0,0 0 0 0 0,2 20 0 0 0,0-25-43 0 0,0 1-1 0 0,0-1 1 0 0,1 1-1 0 0,-1-1 1 0 0,1 0 0 0 0,1 1-1 0 0,-1-1 1 0 0,1 0-1 0 0,-1 0 1 0 0,1-1 0 0 0,1 1-1 0 0,-1-1 1 0 0,1 1-1 0 0,0-1 1 0 0,0 0 0 0 0,0 0-1 0 0,0-1 1 0 0,1 1-1 0 0,-1-1 1 0 0,11 5-1 0 0,-9-5 21 0 0,0-1-1 0 0,0 0 0 0 0,0-1 1 0 0,0 1-1 0 0,1-1 0 0 0,-1 0 0 0 0,0-1 1 0 0,1 1-1 0 0,-1-1 0 0 0,1-1 0 0 0,-1 1 1 0 0,0-1-1 0 0,1 0 0 0 0,-1-1 0 0 0,0 1 1 0 0,0-1-1 0 0,0 0 0 0 0,7-4 0 0 0,-1 0 38 0 0,0-1-1 0 0,0-1 1 0 0,0 0-1 0 0,-1 0 1 0 0,-1-1-1 0 0,1-1 1 0 0,-1 0-1 0 0,14-19 1 0 0,-18 22-53 0 0,-1 0 0 0 0,0 0 1 0 0,0-1-1 0 0,-1 1 0 0 0,0-1 0 0 0,-1 0 1 0 0,1 0-1 0 0,-2-1 0 0 0,1 1 0 0 0,-1-1 1 0 0,0 1-1 0 0,-1-1 0 0 0,0 0 0 0 0,0 1 1 0 0,-1-10-1 0 0,0 15-105 0 0,-1 1-1 0 0,0-1 1 0 0,1 1-1 0 0,-1-1 1 0 0,0 1-1 0 0,0-1 1 0 0,0 1-1 0 0,0 0 1 0 0,-1 0-1 0 0,1 0 1 0 0,-1-1-1 0 0,1 1 1 0 0,-1 1 0 0 0,0-1-1 0 0,0 0 1 0 0,0 0-1 0 0,0 1 1 0 0,0-1-1 0 0,0 1 1 0 0,0-1-1 0 0,0 1 1 0 0,-1 0-1 0 0,1 0 1 0 0,0 0-1 0 0,-1 0 1 0 0,1 0 0 0 0,-1 1-1 0 0,1-1 1 0 0,-1 1-1 0 0,-3-1 1 0 0,-10 0-1044 0 0,1 0 1 0 0,-1 1 0 0 0,-29 4-1 0 0,30-2 310 0 0,-1-1 210 0 0,0 1-1 0 0,0 1 0 0 0,1 0 0 0 0,-1 1 1 0 0,1 1-1 0 0,0 1 0 0 0,0 0 1 0 0,1 0-1 0 0,-27 18 0 0 0,31-16 739 0 0,0-1 0 0 0,1 1 0 0 0,0 1 0 0 0,1 0 1 0 0,0 0-1 0 0,0 1 0 0 0,1 0 0 0 0,0 0 0 0 0,1 1 0 0 0,0 0 0 0 0,1 0 0 0 0,0 0 0 0 0,-5 19 0 0 0,7-20 519 0 0,1-1 0 0 0,-1 1 0 0 0,2 0-1 0 0,0 0 1 0 0,0 0 0 0 0,0 0 0 0 0,1-1 0 0 0,3 19 0 0 0,-2-23-448 0 0,0-1 0 0 0,0 1 0 0 0,0-1 0 0 0,1 0 0 0 0,0 0 0 0 0,0 0 0 0 0,0 0 0 0 0,0 0-1 0 0,1 0 1 0 0,-1 0 0 0 0,1-1 0 0 0,0 1 0 0 0,0-1 0 0 0,1 0 0 0 0,-1 0 0 0 0,0 0 0 0 0,1 0 0 0 0,0-1 0 0 0,0 1 0 0 0,0-1 0 0 0,5 3 0 0 0,11 1-27 0 0,1 0 1 0 0,0-1-1 0 0,0-1 1 0 0,0-1-1 0 0,0-1 1 0 0,0-1-1 0 0,42-2 0 0 0,-31 0-32 0 0,0 1 0 0 0,42 7 0 0 0,-73-7-114 0 0,0 0 0 0 0,0 0 0 0 0,0 0 0 0 0,0 0 0 0 0,1 0 0 0 0,-1 0 0 0 0,0 1-1 0 0,0-1 1 0 0,0 0 0 0 0,0 1 0 0 0,0-1 0 0 0,0 1 0 0 0,0-1 0 0 0,0 1 0 0 0,0 0 0 0 0,0-1-1 0 0,0 1 1 0 0,0 0 0 0 0,0 0 0 0 0,-1 0 0 0 0,1-1 0 0 0,0 1 0 0 0,0 0 0 0 0,-1 0-1 0 0,1 0 1 0 0,-1 0 0 0 0,1 0 0 0 0,-1 0 0 0 0,1 1 0 0 0,-1-1 0 0 0,0 0 0 0 0,1 0-1 0 0,-1 0 1 0 0,0 0 0 0 0,0 0 0 0 0,0 0 0 0 0,0 1 0 0 0,0 0 0 0 0,-2 5 48 0 0,1-1 0 0 0,-2 0 0 0 0,1 0 0 0 0,0 0 0 0 0,-1 0 1 0 0,-4 5-1 0 0,-6 16-28 0 0,3 0 25 0 0,-11 50 0 0 0,19-66-386 0 0,1 0 0 0 0,-1-1 1 0 0,2 1-1 0 0,-1 0 1 0 0,1 0-1 0 0,1 0 0 0 0,4 21 1 0 0,7-5-3430 0 0,4-16-2589 0 0,-2-10-1754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8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18716 0 0,'0'-1'120'0'0,"0"1"0"0"0,0-1-1 0 0,0 0 1 0 0,0 0 0 0 0,0 1 0 0 0,0-1 0 0 0,0 0-1 0 0,0 1 1 0 0,1-1 0 0 0,-1 0 0 0 0,0 0 0 0 0,0 1-1 0 0,1-1 1 0 0,-1 1 0 0 0,1-1 0 0 0,-1 0 0 0 0,0 1-1 0 0,1-1 1 0 0,-1 1 0 0 0,1-1 0 0 0,-1 1 0 0 0,1-1 0 0 0,0 1-1 0 0,-1-1 1 0 0,1 1 0 0 0,-1 0 0 0 0,1-1 0 0 0,0 1-1 0 0,-1 0 1 0 0,1 0 0 0 0,0-1 0 0 0,-1 1 0 0 0,1 0-1 0 0,0 0 1 0 0,0 0 0 0 0,-1 0 0 0 0,1 0 0 0 0,0 0-1 0 0,-1 0 1 0 0,2 0 0 0 0,38-3 602 0 0,-33 3-439 0 0,16-1-107 0 0,-1 2-1 0 0,0 0 1 0 0,1 1-1 0 0,-1 2 1 0 0,0 0-1 0 0,-1 1 1 0 0,1 1-1 0 0,21 9 1 0 0,-35-11-124 0 0,1 0 1 0 0,-1 1-1 0 0,0 0 1 0 0,0 0-1 0 0,-1 1 1 0 0,1 0 0 0 0,-1 0-1 0 0,0 0 1 0 0,9 12-1 0 0,-13-12 16 0 0,1 0 0 0 0,0-1 1 0 0,-1 1-1 0 0,0 1 0 0 0,-1-1 0 0 0,1 0 0 0 0,-1 1 0 0 0,-1-1 0 0 0,1 1 0 0 0,-1-1 0 0 0,0 1 0 0 0,0 0 0 0 0,-1 0 0 0 0,-1 11 0 0 0,0-5-29 0 0,-2 0 0 0 0,1 0 0 0 0,-2 0 0 0 0,0 0-1 0 0,0 0 1 0 0,-11 19 0 0 0,11-24-706 0 0,0 0-1 0 0,-1 0 1 0 0,0-1-1 0 0,0 0 0 0 0,-1 0 1 0 0,-8 8-1 0 0,13-14 250 0 0,0 0-1 0 0,0 0 0 0 0,0 0 1 0 0,-1-1-1 0 0,1 1 1 0 0,0 0-1 0 0,0-1 0 0 0,-1 1 1 0 0,1-1-1 0 0,0 1 1 0 0,-1-1-1 0 0,1 0 0 0 0,0 1 1 0 0,-1-1-1 0 0,1 0 1 0 0,0 0-1 0 0,-1 0 0 0 0,1 0 1 0 0,-1 0-1 0 0,1 0 0 0 0,0-1 1 0 0,-1 1-1 0 0,1 0 1 0 0,0-1-1 0 0,-1 1 0 0 0,1-1 1 0 0,-2 0-1 0 0,-14-5-6673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9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16764 0 0,'61'-6'5357'0'0,"31"1"-2935"0"0,0 0-1621 0 0,-70 3-685 0 0,100-4 306 0 0,-105 6-455 0 0,0 1 0 0 0,-1 1 0 0 0,1 1 0 0 0,0 0 0 0 0,17 6 0 0 0,-3 9-1387 0 0,-30-18 1244 0 0,0 0-1 0 0,0 1 0 0 0,-1-1 1 0 0,1 0-1 0 0,0 1 1 0 0,-1-1-1 0 0,1 1 0 0 0,0-1 1 0 0,-1 1-1 0 0,1-1 0 0 0,-1 1 1 0 0,1 0-1 0 0,0-1 1 0 0,-1 1-1 0 0,0-1 0 0 0,1 1 1 0 0,-1 0-1 0 0,1 0 0 0 0,-1-1 1 0 0,0 1-1 0 0,0 0 1 0 0,1 0-1 0 0,-1-1 0 0 0,0 1 1 0 0,0 0-1 0 0,0 0 0 0 0,0 0 1 0 0,0 0-1 0 0,0-1 1 0 0,0 1-1 0 0,0 0 0 0 0,0 0 1 0 0,0 0-1 0 0,0-1 0 0 0,-1 1 1 0 0,0 1-1 0 0,-10 2-5853 0 0,-1 6-1412 0 0</inkml:trace>
  <inkml:trace contextRef="#ctx0" brushRef="#br0" timeOffset="1">77 275 18332 0 0,'0'2'397'0'0,"1"-1"1"0"0,0 1-1 0 0,0 0 1 0 0,0-1-1 0 0,0 1 1 0 0,0 0 0 0 0,0-1-1 0 0,0 1 1 0 0,1-1-1 0 0,-1 0 1 0 0,0 1-1 0 0,1-1 1 0 0,-1 0-1 0 0,1 0 1 0 0,3 2-1 0 0,-1-1-80 0 0,0-1-1 0 0,0 1 1 0 0,0-1-1 0 0,0 0 1 0 0,0 0-1 0 0,0 0 1 0 0,5 0 0 0 0,8-1-174 0 0,0 0-1 0 0,32-5 1 0 0,-30 3 385 0 0,46-7-328 0 0,-41 4-716 0 0,-1 2 1 0 0,1 1 0 0 0,-1 1-1 0 0,36 2 1 0 0,-44 5-4597 0 0,-15-6 4885 0 0,1 0 0 0 0,-1 0 1 0 0,0 1-1 0 0,0-1 0 0 0,0 0 0 0 0,0 1 1 0 0,0-1-1 0 0,-1 0 0 0 0,1 1 0 0 0,0-1 0 0 0,0 0 1 0 0,0 0-1 0 0,0 1 0 0 0,0-1 0 0 0,0 0 1 0 0,0 1-1 0 0,-7 2-5669 0 0,-4 3-988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9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16540 0 0,'0'1'359'0'0,"0"1"1"0"0,-1 0-1 0 0,1-1 1 0 0,0 1-1 0 0,0-1 1 0 0,0 1 0 0 0,1 0-1 0 0,-1-1 1 0 0,0 1-1 0 0,0-1 1 0 0,1 1 0 0 0,-1-1-1 0 0,1 1 1 0 0,0-1-1 0 0,-1 1 1 0 0,1-1 0 0 0,1 2-1 0 0,0-1-64 0 0,0 0 0 0 0,0 0-1 0 0,0 0 1 0 0,0 0 0 0 0,0 0-1 0 0,0 0 1 0 0,1-1 0 0 0,-1 1-1 0 0,4 1 1 0 0,6 2-39 0 0,0-1 1 0 0,1 0 0 0 0,19 4-1 0 0,-13-4 222 0 0,9 2-351 0 0,-19-4-81 0 0,-1-1 1 0 0,1 1-1 0 0,-1 1 0 0 0,1-1 0 0 0,-1 1 0 0 0,0 1 0 0 0,10 5 0 0 0,-18-9-44 0 0,0 1 0 0 0,0-1 0 0 0,1 1 0 0 0,-1-1 0 0 0,0 1 0 0 0,0-1 0 0 0,0 1 0 0 0,0-1-1 0 0,0 1 1 0 0,0-1 0 0 0,0 1 0 0 0,0-1 0 0 0,0 1 0 0 0,0-1 0 0 0,0 1 0 0 0,0-1 0 0 0,0 1 0 0 0,0-1-1 0 0,0 1 1 0 0,0-1 0 0 0,-1 1 0 0 0,1-1 0 0 0,0 1 0 0 0,0-1 0 0 0,-1 1 0 0 0,1-1 0 0 0,0 0 0 0 0,0 1 0 0 0,-1-1-1 0 0,1 0 1 0 0,-1 1 0 0 0,1-1 0 0 0,0 0 0 0 0,-1 1 0 0 0,1-1 0 0 0,-1 0 0 0 0,1 1 0 0 0,-1-1 0 0 0,0 0-1 0 0,-21 16-198 0 0,20-15 185 0 0,-25 16-171 0 0,11-8 126 0 0,0 0 0 0 0,0 2 0 0 0,1 0 0 0 0,1 1-1 0 0,0 0 1 0 0,-19 22 0 0 0,32-34 71 0 0,1 1-1 0 0,-1-1 1 0 0,1 1 0 0 0,0-1-1 0 0,-1 1 1 0 0,1 0-1 0 0,0-1 1 0 0,-1 1-1 0 0,1 0 1 0 0,0-1 0 0 0,0 1-1 0 0,0-1 1 0 0,0 1-1 0 0,-1 0 1 0 0,1-1 0 0 0,0 1-1 0 0,0 0 1 0 0,0 0-1 0 0,0-1 1 0 0,1 1 0 0 0,-1 0-1 0 0,0-1 1 0 0,0 1-1 0 0,0-1 1 0 0,0 1 0 0 0,1 0-1 0 0,-1-1 1 0 0,0 1-1 0 0,1 0 1 0 0,-1 0 0 0 0,2 1 7 0 0,0-1 1 0 0,-1 1-1 0 0,1-1 1 0 0,0 0 0 0 0,0 1-1 0 0,0-1 1 0 0,0 0 0 0 0,0 0-1 0 0,3 1 1 0 0,47 13 162 0 0,-50-15-172 0 0,23 5-191 0 0,61 9 250 0 0,-76-13-941 0 0,-1 0-1 0 0,0-1 1 0 0,1-1-1 0 0,-1 0 0 0 0,0 0 1 0 0,1-1-1 0 0,10-3 1 0 0,-19 5 456 0 0,1-1 0 0 0,0 0 0 0 0,-1 1 0 0 0,1-1 1 0 0,-1 0-1 0 0,1 0 0 0 0,-1 0 0 0 0,0 0 0 0 0,1 0 1 0 0,-1-1-1 0 0,0 1 0 0 0,0 0 0 0 0,0 0 0 0 0,0-1 0 0 0,0 1 1 0 0,0-1-1 0 0,0 1 0 0 0,1-3 0 0 0,1-2-1156 0 0,13-14-5609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09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15259 0 0,'5'-3'788'0'0,"0"0"0"0"0,0 0 0 0 0,1 1-1 0 0,-1-1 1 0 0,0 1 0 0 0,1 1-1 0 0,7-3 1 0 0,-2 2-61 0 0,-1 1-1 0 0,1 0 1 0 0,16 1 0 0 0,-11 1-449 0 0,0 0 1 0 0,-1 2-1 0 0,1 0 1 0 0,-1 0-1 0 0,19 8 1 0 0,-30-10-253 0 0,-1 0 1 0 0,1 1-1 0 0,-1-1 1 0 0,1 1-1 0 0,-1 0 1 0 0,0 0-1 0 0,0 0 0 0 0,0 0 1 0 0,0 1-1 0 0,0-1 1 0 0,0 1-1 0 0,-1 0 1 0 0,1-1-1 0 0,-1 1 0 0 0,0 1 1 0 0,0-1-1 0 0,0 0 1 0 0,0 0-1 0 0,0 1 1 0 0,-1-1-1 0 0,0 1 1 0 0,1-1-1 0 0,-1 1 0 0 0,0 5 1 0 0,0-3-6 0 0,-2 0 1 0 0,1 0-1 0 0,-1-1 0 0 0,0 1 1 0 0,0 0-1 0 0,0 0 0 0 0,-1-1 1 0 0,0 1-1 0 0,0-1 1 0 0,0 0-1 0 0,-1 1 0 0 0,0-1 1 0 0,0 0-1 0 0,0-1 0 0 0,-5 7 1 0 0,-5 3-44 0 0,0 0 0 0 0,-28 21 0 0 0,30-26 8 0 0,1-1 0 0 0,-1 2 0 0 0,2-1 0 0 0,-1 1 0 0 0,1 1 0 0 0,1-1 0 0 0,-8 14 0 0 0,14-20 12 0 0,0 1-1 0 0,0-1 0 0 0,1 1 1 0 0,-1-1-1 0 0,1 1 0 0 0,0 0 1 0 0,1 0-1 0 0,-1-1 0 0 0,1 1 0 0 0,0 0 1 0 0,0 0-1 0 0,0 0 0 0 0,1-1 1 0 0,0 1-1 0 0,0 0 0 0 0,0 0 1 0 0,0-1-1 0 0,1 1 0 0 0,0-1 1 0 0,0 1-1 0 0,0-1 0 0 0,0 0 0 0 0,1 0 1 0 0,-1 0-1 0 0,1 0 0 0 0,0 0 1 0 0,1-1-1 0 0,-1 1 0 0 0,1-1 1 0 0,-1 0-1 0 0,6 4 0 0 0,-5-4-24 0 0,0-1 0 0 0,1 1-1 0 0,-1-1 1 0 0,0 0 0 0 0,0 0 0 0 0,1-1-1 0 0,-1 1 1 0 0,1-1 0 0 0,0 0 0 0 0,-1-1-1 0 0,1 1 1 0 0,0-1 0 0 0,0 1-1 0 0,-1-1 1 0 0,1-1 0 0 0,0 1 0 0 0,-1-1-1 0 0,1 0 1 0 0,0 0 0 0 0,8-3 0 0 0,-1-1-483 0 0,0-1 1 0 0,0-1-1 0 0,-1 0 1 0 0,0 0-1 0 0,0-1 1 0 0,12-12-1 0 0,-10 8-142 0 0,-1 0-1 0 0,-1-1 1 0 0,0 0-1 0 0,-1-1 1 0 0,0 0 0 0 0,-2-1-1 0 0,15-29 1 0 0,-19 32 632 0 0,0 0 0 0 0,-1 1-1 0 0,0-1 1 0 0,-1-1 0 0 0,1-21 0 0 0,-3 27 611 0 0,0 0 1 0 0,0-1-1 0 0,-1 1 0 0 0,0 0 0 0 0,-1 0 1 0 0,-3-11-1 0 0,5 17-537 0 0,0 1 0 0 0,0 0 0 0 0,0 0 1 0 0,0 0-1 0 0,0 0 0 0 0,0 0 0 0 0,0-1 0 0 0,0 1 0 0 0,0 0 1 0 0,0 0-1 0 0,0 0 0 0 0,0 0 0 0 0,0 0 0 0 0,0 0 0 0 0,0-1 1 0 0,-1 1-1 0 0,1 0 0 0 0,0 0 0 0 0,0 0 0 0 0,0 0 0 0 0,0 0 1 0 0,0 0-1 0 0,0 0 0 0 0,0 0 0 0 0,0-1 0 0 0,0 1 0 0 0,0 0 1 0 0,-1 0-1 0 0,1 0 0 0 0,0 0 0 0 0,0 0 0 0 0,0 0 0 0 0,0 0 1 0 0,0 0-1 0 0,0 0 0 0 0,-1 0 0 0 0,1 0 0 0 0,0 0 1 0 0,0 0-1 0 0,0 0 0 0 0,0 0 0 0 0,0 0 0 0 0,0 0 0 0 0,-1 0 1 0 0,1 0-1 0 0,0 0 0 0 0,0 0 0 0 0,0 0 0 0 0,0 0 0 0 0,0 0 1 0 0,0 0-1 0 0,-1 0 0 0 0,1 0 0 0 0,0 0 0 0 0,0 0 0 0 0,0 1 1 0 0,0-1-1 0 0,-5 11 1027 0 0,-1 14-583 0 0,-6 66-256 0 0,0 112 0 0 0,7-93-6409 0 0,5-107 5449 0 0,0 0 0 0 0,0 0-1 0 0,-1-1 1 0 0,1 1 0 0 0,-1 0-1 0 0,0-1 1 0 0,0 1-1 0 0,0 0 1 0 0,0-1 0 0 0,0 1-1 0 0,-3 3 1 0 0,-6 8-6501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1 607 14083 0 0,'0'1'487'0'0,"1"0"0"0"0,0 0 0 0 0,-1 0-1 0 0,1 0 1 0 0,0-1 0 0 0,0 1 0 0 0,-1 0 0 0 0,1 0-1 0 0,0-1 1 0 0,0 1 0 0 0,0 0 0 0 0,0-1 0 0 0,0 1 0 0 0,0-1-1 0 0,2 1 1 0 0,21 3 2729 0 0,30-9-2643 0 0,-39 3 249 0 0,0 0-615 0 0,-4 0-66 0 0,1 1-1 0 0,-1 0 1 0 0,0 1-1 0 0,0 0 1 0 0,15 3-1 0 0,-24-3-116 0 0,0 0 0 0 0,1 1 0 0 0,-1 0 0 0 0,0 0-1 0 0,0-1 1 0 0,0 1 0 0 0,1 0 0 0 0,-1 1-1 0 0,0-1 1 0 0,0 0 0 0 0,-1 1 0 0 0,1-1-1 0 0,0 1 1 0 0,0-1 0 0 0,-1 1 0 0 0,1 0-1 0 0,-1 0 1 0 0,1 0 0 0 0,-1 0 0 0 0,0 0-1 0 0,0 0 1 0 0,0 0 0 0 0,0 0 0 0 0,0 0-1 0 0,0 1 1 0 0,-1-1 0 0 0,1 0 0 0 0,-1 1 0 0 0,1-1-1 0 0,-1 4 1 0 0,-4 51 141 0 0,-1 1-2137 0 0,5-54 1153 0 0,1 0 1 0 0,-1 0-1 0 0,1-1 1 0 0,0 1-1 0 0,0 0 1 0 0,0-1-1 0 0,3 6 1 0 0,2-2-4370 0 0,6 2-3074 0 0</inkml:trace>
  <inkml:trace contextRef="#ctx0" brushRef="#br0" timeOffset="1">352 68 17068 0 0,'2'-4'287'0'0,"1"-1"1"0"0,1 1 0 0 0,-1 0-1 0 0,1 0 1 0 0,0 0 0 0 0,-1 0 0 0 0,2 1-1 0 0,-1 0 1 0 0,0-1 0 0 0,1 2-1 0 0,-1-1 1 0 0,1 0 0 0 0,0 1-1 0 0,0 0 1 0 0,0 0 0 0 0,0 0 0 0 0,10-1-1 0 0,-2 0-228 0 0,0 0 0 0 0,0 2 0 0 0,1-1 0 0 0,-1 2 0 0 0,0-1 0 0 0,17 3 1 0 0,-26 0-353 0 0,1-1 1 0 0,0 1 0 0 0,-1 0 0 0 0,1 0 0 0 0,7 5 0 0 0,-1 6-2861 0 0,-11-13 2990 0 0,0 1 0 0 0,0 0 0 0 0,0-1 0 0 0,0 1 0 0 0,0-1 1 0 0,-1 1-1 0 0,1-1 0 0 0,0 1 0 0 0,0-1 0 0 0,-1 1 0 0 0,1-1 0 0 0,0 1 1 0 0,-1-1-1 0 0,1 0 0 0 0,0 1 0 0 0,-1-1 0 0 0,1 1 0 0 0,-1-1 1 0 0,1 0-1 0 0,-1 1 0 0 0,1-1 0 0 0,-1 0 0 0 0,1 0 0 0 0,-1 1 0 0 0,1-1 1 0 0,-1 0-1 0 0,1 0 0 0 0,-1 0 0 0 0,1 1 0 0 0,-2-1 0 0 0,-14 4-3600 0 0,-1 4-1754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0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26 7162 0 0,'0'1'286'0'0,"-1"0"0"0"0,0 0 0 0 0,1 0 1 0 0,-1 1-1 0 0,1-1 0 0 0,-1 0 1 0 0,1 1-1 0 0,-1-1 0 0 0,1 0 0 0 0,0 1 1 0 0,0-1-1 0 0,0 1 0 0 0,0-1 0 0 0,0 0 1 0 0,0 1-1 0 0,0-1 0 0 0,0 1 1 0 0,0-1-1 0 0,1 0 0 0 0,-1 1 0 0 0,1 1 1 0 0,0-2-134 0 0,0 0 1 0 0,0-1-1 0 0,0 1 1 0 0,0 0-1 0 0,0-1 1 0 0,0 1-1 0 0,0-1 1 0 0,0 0 0 0 0,0 1-1 0 0,0-1 1 0 0,0 0-1 0 0,0 0 1 0 0,0 1-1 0 0,0-1 1 0 0,0 0-1 0 0,1 0 1 0 0,-1 0-1 0 0,0 0 1 0 0,0 0-1 0 0,2-1 1 0 0,8-1 528 0 0,-1-1 0 0 0,1 0 0 0 0,19-9 0 0 0,-6 1-51 0 0,-11 5-280 0 0,0 0 0 0 0,0 1-1 0 0,1 0 1 0 0,26-5 0 0 0,-46 21 1376 0 0,-9 4-1399 0 0,1 0-247 0 0,-1 1 0 0 0,2 0 0 0 0,0 1 0 0 0,2 0 0 0 0,-1 1 0 0 0,-16 36 0 0 0,25-46-58 0 0,0 0 0 0 0,0 0 0 0 0,0 1 0 0 0,1-1 0 0 0,1 1 0 0 0,-1-1 0 0 0,1 1 0 0 0,1 0 0 0 0,-1-1 0 0 0,2 1 0 0 0,-1 0 1 0 0,1-1-1 0 0,0 1 0 0 0,1 0 0 0 0,0-1 0 0 0,1 0 0 0 0,-1 1 0 0 0,1-1 0 0 0,7 11 0 0 0,-9-17-14 0 0,0 0 1 0 0,0 0-1 0 0,0 0 1 0 0,0-1-1 0 0,0 1 0 0 0,0 0 1 0 0,1-1-1 0 0,-1 1 0 0 0,1-1 1 0 0,-1 1-1 0 0,1-1 1 0 0,0 0-1 0 0,0 0 0 0 0,-1 0 1 0 0,1 0-1 0 0,0 0 1 0 0,0 0-1 0 0,3 1 0 0 0,-4-2 12 0 0,1 0 0 0 0,0 0 0 0 0,-1 0 0 0 0,1 0 0 0 0,-1-1 0 0 0,1 1 0 0 0,0 0 0 0 0,-1-1 0 0 0,1 1 0 0 0,-1-1-1 0 0,1 0 1 0 0,-1 1 0 0 0,0-1 0 0 0,1 0 0 0 0,-1 0 0 0 0,0 0 0 0 0,1 0 0 0 0,1-2 0 0 0,2-2 48 0 0,0-1 1 0 0,0 0-1 0 0,-1-1 1 0 0,0 1-1 0 0,0-1 1 0 0,0 0 0 0 0,-1 0-1 0 0,4-10 1 0 0,1-11-442 0 0,-1-1 1 0 0,3-30-1 0 0,-8 38-1414 0 0,1 0 0 0 0,2 1 0 0 0,0-1 0 0 0,1 1 0 0 0,14-34 0 0 0,-19 53 1621 0 0,-1 0-1 0 0,1-1 1 0 0,0 1 0 0 0,-1-1-1 0 0,1 1 1 0 0,0 0 0 0 0,0-1-1 0 0,-1 1 1 0 0,1 0-1 0 0,0 0 1 0 0,0 0 0 0 0,1 0-1 0 0,-1 0 1 0 0,0 0 0 0 0,0 0-1 0 0,0 0 1 0 0,1 0 0 0 0,-1 0-1 0 0,0 1 1 0 0,1-1-1 0 0,-1 1 1 0 0,1-1 0 0 0,-1 1-1 0 0,1-1 1 0 0,-1 1 0 0 0,1 0-1 0 0,-1 0 1 0 0,2-1 0 0 0,-1 2 221 0 0,0 0 1 0 0,0 1 0 0 0,0-1-1 0 0,0 0 1 0 0,0 1 0 0 0,0-1-1 0 0,0 1 1 0 0,-1-1 0 0 0,1 1 0 0 0,-1 0-1 0 0,1 0 1 0 0,-1 0 0 0 0,0-1-1 0 0,0 1 1 0 0,0 1 0 0 0,0-1 0 0 0,0 0-1 0 0,1 2 1 0 0,3 9 1316 0 0,0 0 0 0 0,-1 1 0 0 0,0-1 0 0 0,-1 1 0 0 0,0-1 0 0 0,-2 1 0 0 0,2 27 0 0 0,-4-22-757 0 0,-1 1 0 0 0,-7 34 0 0 0,8-49-601 0 0,-1 1 11 0 0,0-1 1 0 0,1 1-1 0 0,0 0 0 0 0,0 0 1 0 0,1 0-1 0 0,-1 0 1 0 0,2 0-1 0 0,-1 0 0 0 0,2 10 1 0 0,21-24-78 0 0,-17 5 40 0 0,18-5-131 0 0,1 0-1 0 0,0 2 0 0 0,28-4 1 0 0,9-2-2973 0 0,-2-6-5689 0 0,-43 10 2288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1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11610 0 0,'19'-12'11567'0'0,"7"7"-7825"0"0,27 4-3953 0 0,-45 1 1026 0 0,0 0-749 0 0,1 1 0 0 0,-1 0 0 0 0,0 0 0 0 0,0 1 0 0 0,0-1 0 0 0,0 2 0 0 0,0-1 0 0 0,0 1 0 0 0,-1 1 0 0 0,1-1 0 0 0,-1 1 0 0 0,0 0 0 0 0,0 1 0 0 0,10 9 0 0 0,-9-7-53 0 0,-1 1 0 0 0,0 0 1 0 0,-1 0-1 0 0,0 1 0 0 0,0 0 1 0 0,-1 0-1 0 0,0 0 0 0 0,-1 1 1 0 0,0 0-1 0 0,0 0 0 0 0,2 12 1 0 0,0-1-142 0 0,13 56-1013 0 0,-17-69 363 0 0,-1 0 0 0 0,0 1 0 0 0,-1-1 0 0 0,0 0 0 0 0,0 0 0 0 0,-1 0 0 0 0,-1 10 1 0 0,1-16-6 0 0,1 0 1 0 0,-1 0 0 0 0,0 0-1 0 0,1 0 1 0 0,-1 0 0 0 0,0 0-1 0 0,0 0 1 0 0,-1 0 0 0 0,-1 3 0 0 0,-7 2-6919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0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6113 0 0,'44'22'8140'0'0,"-18"-13"-6781"0"0,36 7-1 0 0,99 12-1870 0 0,-187-24 975 0 0,0 1-1 0 0,-43 13 0 0 0,57-15-453 0 0,1 1 1 0 0,0 0-1 0 0,0 0 0 0 0,0 2 1 0 0,1-1-1 0 0,-1 1 0 0 0,1 0 0 0 0,1 1 1 0 0,-17 14-1 0 0,22-16-39 0 0,-1 1 1 0 0,1-1-1 0 0,0 1 0 0 0,0-1 1 0 0,1 1-1 0 0,0 0 0 0 0,0 0 1 0 0,0 1-1 0 0,0-1 0 0 0,1 1 1 0 0,0-1-1 0 0,1 1 0 0 0,0 0 1 0 0,0-1-1 0 0,0 1 0 0 0,1 0 1 0 0,0 0-1 0 0,1 9 0 0 0,-1-7 22 0 0,1 0-1 0 0,1-1 1 0 0,0 1 0 0 0,0-1-1 0 0,0 0 1 0 0,1 1-1 0 0,1-1 1 0 0,-1 0-1 0 0,1-1 1 0 0,1 1 0 0 0,-1-1-1 0 0,1 0 1 0 0,0 0-1 0 0,1 0 1 0 0,0 0-1 0 0,0-1 1 0 0,0 0 0 0 0,1-1-1 0 0,11 8 1 0 0,-7-6-68 0 0,0-1 0 0 0,1-1 0 0 0,0 0 1 0 0,-1 0-1 0 0,2-2 0 0 0,-1 1 0 0 0,0-1 1 0 0,1-1-1 0 0,-1 0 0 0 0,1-1 0 0 0,0 0 1 0 0,23-3-1 0 0,-14 1-742 0 0,-1-1 0 0 0,1-1 0 0 0,40-12 0 0 0,-52 5-5483 0 0,-2 13 2222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1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10986 0 0,'13'14'3569'0'0,"0"0"0"0"0,12 19-1 0 0,-18-23-2911 0 0,-1 1-1 0 0,0-1 0 0 0,0 1 1 0 0,4 14-1 0 0,-8-17-615 0 0,1 0 0 0 0,-2-1 0 0 0,1 1-1 0 0,-1 0 1 0 0,0 0 0 0 0,0 0 0 0 0,-1 0 0 0 0,0 0 0 0 0,-1 0 0 0 0,0 0-1 0 0,0 0 1 0 0,0 0 0 0 0,-1 0 0 0 0,-1-1 0 0 0,1 1 0 0 0,-1-1 0 0 0,-4 9-1 0 0,-16 18 89 0 0,19-29-124 0 0,-1 1 0 0 0,1-1 0 0 0,0 1-1 0 0,1 0 1 0 0,0 1 0 0 0,0-1-1 0 0,0 0 1 0 0,0 1 0 0 0,-1 7 0 0 0,5-13-7 0 0,-1 0 1 0 0,0 0-1 0 0,0 0 1 0 0,1 0-1 0 0,-1 0 1 0 0,1 0-1 0 0,-1 0 1 0 0,1 0-1 0 0,0 0 1 0 0,-1 0-1 0 0,1 0 1 0 0,0 0-1 0 0,-1-1 1 0 0,1 1-1 0 0,0 0 1 0 0,0 0-1 0 0,0-1 1 0 0,0 1-1 0 0,0-1 1 0 0,0 1-1 0 0,0-1 1 0 0,0 1-1 0 0,0-1 1 0 0,0 1-1 0 0,0-1 1 0 0,0 0-1 0 0,2 1 1 0 0,34 6 20 0 0,-31-6-14 0 0,24 3-184 0 0,1-1 0 0 0,0-2-1 0 0,59-4 1 0 0,-14-9-10073 0 0,-63 10 1818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2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51 5969 0 0,'-9'-37'6189'0'0,"9"37"-6033"0"0,-1-1 0 0 0,1 0 0 0 0,0 0 1 0 0,0 1-1 0 0,-1-1 0 0 0,1 0 0 0 0,0 1 1 0 0,-1-1-1 0 0,1 1 0 0 0,0-1 0 0 0,-1 0 1 0 0,1 1-1 0 0,-1-1 0 0 0,1 1 0 0 0,-1-1 1 0 0,1 1-1 0 0,-1-1 0 0 0,1 1 0 0 0,-1 0 0 0 0,0-1 1 0 0,1 1-1 0 0,-1-1 0 0 0,0 1 0 0 0,1 0 1 0 0,-1 0-1 0 0,0 0 0 0 0,1-1 0 0 0,-1 1 1 0 0,0 0-1 0 0,0 0 0 0 0,1 0 0 0 0,-1 0 1 0 0,0 0-1 0 0,1 0 0 0 0,-1 0 0 0 0,0 0 1 0 0,0 0-1 0 0,1 1 0 0 0,-1-1 0 0 0,0 0 0 0 0,1 0 1 0 0,-1 1-1 0 0,0-1 0 0 0,1 0 0 0 0,-1 1 1 0 0,0-1-1 0 0,1 1 0 0 0,-1-1 0 0 0,0 1 1 0 0,0 0-78 0 0,0 0 1 0 0,1 1-1 0 0,-1-1 1 0 0,0 0 0 0 0,1 1-1 0 0,-1-1 1 0 0,0 0-1 0 0,1 1 1 0 0,0-1 0 0 0,-1 1-1 0 0,1-1 1 0 0,0 1-1 0 0,0-1 1 0 0,0 1 0 0 0,0-1-1 0 0,0 3 1 0 0,4 30 163 0 0,-3-26-91 0 0,50 262 581 0 0,-11-67-991 0 0,-39-194-21 0 0,7 32-612 0 0,-8-40 668 0 0,0 0 0 0 0,0 1 0 0 0,1-1 0 0 0,-1 1 0 0 0,1-1 0 0 0,-1 0 0 0 0,1 0 0 0 0,0 1 0 0 0,-1-1 0 0 0,1 0 0 0 0,0 0 0 0 0,0 0 0 0 0,0 1 0 0 0,0-1 0 0 0,0 0 0 0 0,0 0 0 0 0,0-1 0 0 0,0 1 0 0 0,0 0 0 0 0,0 0 0 0 0,3 1 0 0 0,-4-2 57 0 0,1 0 1 0 0,0-1 0 0 0,-1 1 0 0 0,1 0-1 0 0,0 0 1 0 0,-1 0 0 0 0,1 0-1 0 0,0-1 1 0 0,-1 1 0 0 0,1 0-1 0 0,-1-1 1 0 0,1 1 0 0 0,-1 0 0 0 0,1-1-1 0 0,0 1 1 0 0,-1-1 0 0 0,1 1-1 0 0,-1-1 1 0 0,0 1 0 0 0,1-1-1 0 0,-1 1 1 0 0,1-1 0 0 0,-1 0-1 0 0,0 1 1 0 0,1-1 0 0 0,-1 0 0 0 0,0 1-1 0 0,0-1 1 0 0,0 1 0 0 0,1-1-1 0 0,-1 0 1 0 0,0 1 0 0 0,0-1-1 0 0,0 0 1 0 0,0 0 0 0 0,0 1 0 0 0,0-1-1 0 0,0 0 1 0 0,-1 1 0 0 0,1-1-1 0 0,0-1 1 0 0,0-3-1011 0 0,5-14-3573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12 101 10146 0 0,'-2'-7'1108'0'0,"0"1"-1"0"0,0-1 1 0 0,0 0 0 0 0,1 0-1 0 0,0 0 1 0 0,0 0-1 0 0,1-11 1 0 0,0 16-1063 0 0,0 0 0 0 0,1 1 0 0 0,-1-1 0 0 0,1 1 0 0 0,-1-1 1 0 0,1 0-1 0 0,0 1 0 0 0,-1-1 0 0 0,1 1 0 0 0,0 0 0 0 0,0-1 0 0 0,0 1 0 0 0,0 0 0 0 0,0-1 0 0 0,1 1 1 0 0,-1 0-1 0 0,0 0 0 0 0,0 0 0 0 0,1 0 0 0 0,-1 0 0 0 0,1 0 0 0 0,-1 1 0 0 0,1-1 0 0 0,-1 0 0 0 0,1 1 1 0 0,-1-1-1 0 0,1 1 0 0 0,-1-1 0 0 0,1 1 0 0 0,0 0 0 0 0,-1 0 0 0 0,1 0 0 0 0,0 0 0 0 0,-1 0 0 0 0,1 0 1 0 0,0 0-1 0 0,-1 1 0 0 0,3-1 0 0 0,3 1-42 0 0,-1 0 0 0 0,1 0 0 0 0,0 0 1 0 0,-1 1-1 0 0,0 0 0 0 0,1 0 0 0 0,-1 0 1 0 0,0 1-1 0 0,0 0 0 0 0,0 0 0 0 0,0 1 1 0 0,-1 0-1 0 0,1 0 0 0 0,-1 0 0 0 0,0 0 1 0 0,0 1-1 0 0,-1 0 0 0 0,1 0 0 0 0,-1 0 0 0 0,0 0 1 0 0,5 11-1 0 0,-5-8-7 0 0,0 1 0 0 0,-1 0 0 0 0,0 0 0 0 0,0 0 0 0 0,-1 0 0 0 0,0 1 0 0 0,-1-1 0 0 0,0 0 0 0 0,0 1 1 0 0,-1-1-1 0 0,-1 1 0 0 0,1-1 0 0 0,-1 1 0 0 0,-4 14 0 0 0,1-8-109 0 0,-1-1 1 0 0,-1 0 0 0 0,0-1-1 0 0,-15 28 1 0 0,18-37 101 0 0,0-1 0 0 0,0 1 0 0 0,0-1 0 0 0,0 1-1 0 0,-1-1 1 0 0,1 0 0 0 0,-1-1 0 0 0,0 1 0 0 0,-1-1 0 0 0,1 1 0 0 0,0-1 0 0 0,-1 0 0 0 0,0-1 0 0 0,0 1 0 0 0,0-1 0 0 0,0 0 0 0 0,0 0 0 0 0,-5 1 0 0 0,7-3 11 0 0,1-1 1 0 0,-1 1 0 0 0,0 0 0 0 0,1-1-1 0 0,-1 1 1 0 0,1-1 0 0 0,-1 0 0 0 0,1 0-1 0 0,0 0 1 0 0,-1 0 0 0 0,1 0 0 0 0,-4-3-1 0 0,5 4 18 0 0,0-1-1 0 0,0 0 0 0 0,0 1 0 0 0,0-1 0 0 0,0 0 1 0 0,0 0-1 0 0,0 1 0 0 0,0-1 0 0 0,1 0 0 0 0,-1 0 0 0 0,0 0 1 0 0,1 0-1 0 0,-1 0 0 0 0,1 0 0 0 0,-1 0 0 0 0,1 0 1 0 0,-1 0-1 0 0,1 0 0 0 0,-1-1 0 0 0,1 1 0 0 0,0 0 1 0 0,0 0-1 0 0,0 0 0 0 0,0 0 0 0 0,0 0 0 0 0,0-1 1 0 0,0 1-1 0 0,0 0 0 0 0,0 0 0 0 0,1-2 0 0 0,-1 3 1 0 0,1-1-1 0 0,-1 1 0 0 0,0 0 0 0 0,1-1 1 0 0,-1 1-1 0 0,0 0 0 0 0,1-1 1 0 0,-1 1-1 0 0,1 0 0 0 0,-1-1 0 0 0,1 1 1 0 0,-1 0-1 0 0,1 0 0 0 0,-1 0 0 0 0,1 0 1 0 0,-1 0-1 0 0,1-1 0 0 0,-1 1 0 0 0,1 0 1 0 0,-1 0-1 0 0,1 0 0 0 0,-1 0 1 0 0,1 0-1 0 0,-1 0 0 0 0,1 1 0 0 0,-1-1 1 0 0,1 0-1 0 0,-1 0 0 0 0,1 0 0 0 0,-1 0 1 0 0,1 1-1 0 0,-1-1 0 0 0,0 0 0 0 0,1 0 1 0 0,-1 1-1 0 0,1-1 0 0 0,20 14 406 0 0,-18-13-335 0 0,25 17 273 0 0,0-2-1 0 0,56 23 1 0 0,-26-13-187 0 0,-47-20-380 0 0,0 1 0 0 0,0 0 0 0 0,-1 1 1 0 0,0 0-1 0 0,-1 0 0 0 0,14 16 0 0 0,17 14-6186 0 0,-28-29 1735 0 0,3-2-1678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8274 0 0,'-3'3'633'0'0,"-1"-1"0"0"0,1 1 1 0 0,0 0-1 0 0,1-1 0 0 0,-1 1 0 0 0,0 1 1 0 0,1-1-1 0 0,-1 0 0 0 0,1 1 0 0 0,0-1 1 0 0,0 1-1 0 0,-2 7 0 0 0,2-3-188 0 0,0 0-1 0 0,0-1 1 0 0,1 1-1 0 0,0 0 1 0 0,0 0-1 0 0,1 9 1 0 0,1 5-86 0 0,2 1-1 0 0,0-2 1 0 0,12 40-1 0 0,-12-50-239 0 0,1 1 0 0 0,0-1 0 0 0,1 0-1 0 0,1-1 1 0 0,-1 1 0 0 0,2-1 0 0 0,11 15-1 0 0,-17-23-85 0 0,1 0-1 0 0,-1 0 1 0 0,1 0-1 0 0,0-1 1 0 0,0 1-1 0 0,0 0 1 0 0,0-1 0 0 0,0 1-1 0 0,0-1 1 0 0,0 0-1 0 0,1 0 1 0 0,-1 1-1 0 0,0-1 1 0 0,1-1-1 0 0,-1 1 1 0 0,0 0-1 0 0,1-1 1 0 0,-1 1 0 0 0,1-1-1 0 0,0 0 1 0 0,-1 0-1 0 0,1 0 1 0 0,-1 0-1 0 0,1 0 1 0 0,-1 0-1 0 0,1-1 1 0 0,-1 1-1 0 0,1-1 1 0 0,-1 0 0 0 0,0 0-1 0 0,1 0 1 0 0,-1 0-1 0 0,0 0 1 0 0,0 0-1 0 0,1-1 1 0 0,-1 1-1 0 0,0-1 1 0 0,0 1-1 0 0,-1-1 1 0 0,1 0-1 0 0,3-3 1 0 0,4-5 36 0 0,-1-1-1 0 0,1-1 1 0 0,-2 1-1 0 0,1-1 1 0 0,-2 0-1 0 0,0-1 1 0 0,0 1-1 0 0,4-17 1 0 0,26-111 195 0 0,-32 123-225 0 0,-7 48-2 0 0,1 1 0 0 0,1-1 0 0 0,2 0 0 0 0,1 0 0 0 0,8 38 0 0 0,-10-68-62 0 0,0 0 1 0 0,0 1-1 0 0,1-1 1 0 0,-1 1 0 0 0,0-1-1 0 0,1 0 1 0 0,-1 1-1 0 0,1-1 1 0 0,-1 0 0 0 0,1 0-1 0 0,0 0 1 0 0,-1 1-1 0 0,1-1 1 0 0,0 0 0 0 0,0 0-1 0 0,0 0 1 0 0,0 0-1 0 0,0 0 1 0 0,0 0 0 0 0,0 0-1 0 0,0-1 1 0 0,0 1-1 0 0,1 0 1 0 0,-1 0 0 0 0,2 0-1 0 0,-1-1-238 0 0,1 0 0 0 0,-1 0-1 0 0,0 0 1 0 0,0 0 0 0 0,0-1 0 0 0,0 1-1 0 0,0 0 1 0 0,0-1 0 0 0,0 0 0 0 0,0 1-1 0 0,0-1 1 0 0,0 0 0 0 0,0 0-1 0 0,3-3 1 0 0,4-2-1357 0 0,-1-1 0 0 0,1 0 0 0 0,-1 0 0 0 0,-1-1 0 0 0,11-14 1 0 0,6-19-4055 0 0,-14 20 2540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3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8 7098 0 0,'-1'-1'264'0'0,"1"1"0"0"0,0-1 0 0 0,-1 1 1 0 0,1-1-1 0 0,-1 1 0 0 0,1-1 0 0 0,-1 1 1 0 0,1-1-1 0 0,-1 1 0 0 0,1 0 0 0 0,-1-1 1 0 0,1 1-1 0 0,-1 0 0 0 0,0-1 0 0 0,1 1 1 0 0,-1 0-1 0 0,1 0 0 0 0,-1 0 1 0 0,0-1-1 0 0,1 1 0 0 0,-1 0 0 0 0,0 0 1 0 0,1 0-1 0 0,-1 0 0 0 0,0 0 0 0 0,1 0 1 0 0,-1 0-1 0 0,1 0 0 0 0,-1 1 0 0 0,0-1 1 0 0,1 0-1 0 0,-1 0 0 0 0,0 0 0 0 0,1 1 1 0 0,-1-1-1 0 0,1 0 0 0 0,-1 1 0 0 0,1-1 1 0 0,-1 1-1 0 0,1-1 0 0 0,-1 0 1 0 0,1 1-1 0 0,-1 0 0 0 0,-1 2 70 0 0,1 0 0 0 0,0 1-1 0 0,0-1 1 0 0,1 0 0 0 0,-1 0-1 0 0,1 1 1 0 0,-1-1 0 0 0,1 4 0 0 0,-1 45 354 0 0,2 0 0 0 0,3 1 0 0 0,14 75 0 0 0,-12-109-716 0 0,-6-19 25 0 0,1 0 0 0 0,-1 0 0 0 0,0 0 0 0 0,0 0 0 0 0,0 0 1 0 0,0 0-1 0 0,1 0 0 0 0,-1 0 0 0 0,0 0 0 0 0,0 0 0 0 0,0 0 1 0 0,0 0-1 0 0,0 0 0 0 0,1 0 0 0 0,-1-1 0 0 0,0 1 0 0 0,0 0 1 0 0,0 0-1 0 0,0 0 0 0 0,0 0 0 0 0,1 0 0 0 0,-1 0 0 0 0,0 0 1 0 0,0 0-1 0 0,0 0 0 0 0,0-1 0 0 0,0 1 0 0 0,0 0 0 0 0,0 0 0 0 0,0 0 1 0 0,1 0-1 0 0,-1 0 0 0 0,0-1 0 0 0,0 1 0 0 0,0 0 0 0 0,0 0 1 0 0,0 0-1 0 0,0 0 0 0 0,0 0 0 0 0,0-1 0 0 0,0 1 0 0 0,0 0 1 0 0,0 0-1 0 0,0 0 0 0 0,0 0 0 0 0,0-1 0 0 0,0 1 0 0 0,0 0 1 0 0,0 0-1 0 0,4-42-343 0 0,-2 25 283 0 0,1 5 26 0 0,0 0-1 0 0,0 0 1 0 0,1 0-1 0 0,1 1 1 0 0,0 0-1 0 0,1 0 1 0 0,0 0-1 0 0,9-13 0 0 0,-13 21 22 0 0,1-1 0 0 0,-1 1 0 0 0,1-1 0 0 0,0 1-1 0 0,0 0 1 0 0,0 0 0 0 0,0 1 0 0 0,1-1-1 0 0,-1 0 1 0 0,1 1 0 0 0,-1 0 0 0 0,1 0 0 0 0,0 0-1 0 0,0 0 1 0 0,0 1 0 0 0,0 0 0 0 0,0-1-1 0 0,0 1 1 0 0,0 1 0 0 0,0-1 0 0 0,1 1 0 0 0,-1-1-1 0 0,0 1 1 0 0,0 1 0 0 0,1-1 0 0 0,-1 0 0 0 0,6 2-1 0 0,-8-1 14 0 0,1 0-1 0 0,-1 0 0 0 0,1 0 0 0 0,-1 0 1 0 0,1 1-1 0 0,-1-1 0 0 0,0 1 0 0 0,0-1 1 0 0,1 1-1 0 0,-1 0 0 0 0,0 0 1 0 0,-1 0-1 0 0,1 0 0 0 0,0 0 0 0 0,-1 0 1 0 0,1 0-1 0 0,-1 1 0 0 0,1-1 0 0 0,-1 1 1 0 0,0-1-1 0 0,0 1 0 0 0,0-1 0 0 0,0 5 1 0 0,1 5-154 0 0,0 0 1 0 0,-2-1 0 0 0,1 1-1 0 0,-3 17 1 0 0,1-20-1373 0 0,1 1 1 0 0,-1-1-1 0 0,2 1 0 0 0,-1-1 0 0 0,4 16 1 0 0,6-3-5634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4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8 144 12147 0 0,'0'0'161'0'0,"-1"0"1"0"0,1 0 0 0 0,0 0-1 0 0,-1 0 1 0 0,1 0 0 0 0,0 0 0 0 0,-1 0-1 0 0,1 0 1 0 0,0-1 0 0 0,0 1 0 0 0,-1 0-1 0 0,1 0 1 0 0,0 0 0 0 0,0 0-1 0 0,-1 0 1 0 0,1-1 0 0 0,0 1 0 0 0,0 0-1 0 0,-1 0 1 0 0,1-1 0 0 0,0 1-1 0 0,0 0 1 0 0,0 0 0 0 0,0-1 0 0 0,-1 1-1 0 0,1 0 1 0 0,0 0 0 0 0,0-1-1 0 0,0 1 1 0 0,0 0 0 0 0,0-1 0 0 0,0 1-1 0 0,0 0 1 0 0,0-1 0 0 0,0 1 0 0 0,0 0-1 0 0,0 0 1 0 0,0-1 0 0 0,0 1-1 0 0,0 0 1 0 0,0-1 0 0 0,0 1 0 0 0,0 0-1 0 0,0-1 1 0 0,9-22 1475 0 0,17-21-1824 0 0,-26 44 208 0 0,4-6-8 0 0,1-1 1 0 0,0 1-1 0 0,0 1 0 0 0,0-1 1 0 0,1 1-1 0 0,-1 0 0 0 0,1 0 1 0 0,1 0-1 0 0,10-6 0 0 0,-15 10-14 0 0,0 1 0 0 0,0-1 0 0 0,0 0 0 0 0,0 0-1 0 0,0 1 1 0 0,0-1 0 0 0,0 1 0 0 0,0 0-1 0 0,0-1 1 0 0,1 1 0 0 0,-1 0 0 0 0,0 0-1 0 0,0 0 1 0 0,0 1 0 0 0,0-1 0 0 0,0 0 0 0 0,0 1-1 0 0,0 0 1 0 0,0-1 0 0 0,0 1 0 0 0,0 0-1 0 0,0 0 1 0 0,0 0 0 0 0,0 0 0 0 0,-1 0-1 0 0,1 1 1 0 0,0-1 0 0 0,-1 0 0 0 0,1 1-1 0 0,-1-1 1 0 0,1 1 0 0 0,-1 0 0 0 0,0-1 0 0 0,0 1-1 0 0,1 0 1 0 0,-1 0 0 0 0,-1 0 0 0 0,1 0-1 0 0,1 2 1 0 0,15 47-34 0 0,4 12 1 0 0,-20-60 27 0 0,1 0 1 0 0,0 0-1 0 0,-1 0 0 0 0,1 0 0 0 0,1 0 0 0 0,-1 0 1 0 0,0-1-1 0 0,1 1 0 0 0,-1-1 0 0 0,1 1 1 0 0,0-1-1 0 0,-1 0 0 0 0,1 0 0 0 0,7 3 0 0 0,-7-4 11 0 0,0 0 0 0 0,1-1-1 0 0,-1 1 1 0 0,0-1 0 0 0,1 1 0 0 0,-1-1-1 0 0,0 0 1 0 0,1-1 0 0 0,-1 1-1 0 0,0-1 1 0 0,1 1 0 0 0,-1-1-1 0 0,0 0 1 0 0,0 0 0 0 0,1 0-1 0 0,-1 0 1 0 0,0-1 0 0 0,5-3-1 0 0,6-4 33 0 0,0 0-1 0 0,19-19 1 0 0,-16 14-25 0 0,-15 12-23 0 0,4-3-571 0 0,-1 0 0 0 0,1 0 0 0 0,0 1 0 0 0,0 0 0 0 0,0 0 0 0 0,1 0 0 0 0,0 1 0 0 0,-1 0 0 0 0,1 0 1 0 0,0 1-1 0 0,0 0 0 0 0,1 0 0 0 0,8-1 0 0 0,10 7-5951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49 7898 0 0,'-1'-4'1029'0'0,"-1"1"0"0"0,1 0 1 0 0,-1 0-1 0 0,0 0 1 0 0,0 0-1 0 0,0 0 0 0 0,-5-5 1 0 0,5 6-483 0 0,0 0 0 0 0,-1 1 0 0 0,1-1-1 0 0,0 0 1 0 0,-1 1 0 0 0,0 0 0 0 0,1-1 0 0 0,-5 0 0 0 0,2 1-302 0 0,0 0-1 0 0,1 0 1 0 0,-1 1-1 0 0,0-1 1 0 0,0 1-1 0 0,0 0 1 0 0,0 1-1 0 0,1-1 1 0 0,-1 1 0 0 0,0 0-1 0 0,-7 2 1 0 0,3 1-292 0 0,0-1 0 0 0,-1 1 0 0 0,2 1 0 0 0,-1-1 0 0 0,0 1 0 0 0,1 1 0 0 0,0 0 0 0 0,0 0 0 0 0,1 1 0 0 0,-1 0 0 0 0,-9 12 0 0 0,10-9 27 0 0,1 1 1 0 0,0 0-1 0 0,0 0 0 0 0,1 1 0 0 0,1 0 0 0 0,0-1 0 0 0,0 1 0 0 0,1 1 0 0 0,1-1 0 0 0,0 0 1 0 0,1 1-1 0 0,0-1 0 0 0,1 1 0 0 0,0-1 0 0 0,3 21 0 0 0,-1-23-198 0 0,0-1 0 0 0,1 0 0 0 0,0 0-1 0 0,0 1 1 0 0,1-2 0 0 0,0 1 0 0 0,1 0-1 0 0,0-1 1 0 0,6 8 0 0 0,-5-9-358 0 0,0 0 0 0 0,0-1 0 0 0,0 1-1 0 0,1-1 1 0 0,0-1 0 0 0,0 0 0 0 0,1 0 0 0 0,0 0 0 0 0,0-1 0 0 0,13 6-1 0 0,-16-8-312 0 0,1 0-1 0 0,-1-1 1 0 0,0 0-1 0 0,1 1 1 0 0,-1-2-1 0 0,10 1 1 0 0,9-2-4232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4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14 6513 0 0,'-3'-3'2855'0'0,"3"2"-2569"0"0,-1 1-1 0 0,1 0 1 0 0,0 0-1 0 0,-1 0 1 0 0,1-1-1 0 0,0 1 1 0 0,-1 0-1 0 0,1 0 0 0 0,-1 0 1 0 0,1 0-1 0 0,0 0 1 0 0,-1 0-1 0 0,1 0 1 0 0,-1 0-1 0 0,1 0 1 0 0,-1 0-1 0 0,-14 4 3458 0 0,-15 15-1028 0 0,26-17-1941 0 0,-5 4-618 0 0,1 1 1 0 0,0-1 0 0 0,0 1 0 0 0,0 1 0 0 0,1 0 0 0 0,0 0-1 0 0,0 0 1 0 0,1 1 0 0 0,0 0 0 0 0,1 0 0 0 0,0 0 0 0 0,0 1 0 0 0,1 0-1 0 0,-5 17 1 0 0,8-20-166 0 0,-1 1-1 0 0,1 0 0 0 0,1-1 1 0 0,-1 1-1 0 0,1 0 1 0 0,0-1-1 0 0,1 1 1 0 0,0 0-1 0 0,0-1 0 0 0,1 1 1 0 0,0-1-1 0 0,0 1 1 0 0,1-1-1 0 0,0 0 0 0 0,0 0 1 0 0,1 0-1 0 0,0 0 1 0 0,0-1-1 0 0,0 0 1 0 0,1 0-1 0 0,5 6 0 0 0,-7-8 16 0 0,0-1-1 0 0,0 0 1 0 0,0 0-1 0 0,0 0 0 0 0,1-1 1 0 0,-1 1-1 0 0,1-1 1 0 0,-1 0-1 0 0,1 0 0 0 0,0 0 1 0 0,0 0-1 0 0,0-1 1 0 0,0 0-1 0 0,0 1 0 0 0,0-1 1 0 0,0-1-1 0 0,1 1 1 0 0,-1-1-1 0 0,0 1 0 0 0,0-1 1 0 0,1 0-1 0 0,-1-1 1 0 0,0 1-1 0 0,0-1 0 0 0,5-1 1 0 0,-3 0 27 0 0,1-1 1 0 0,-1 0 0 0 0,-1 0 0 0 0,1 0-1 0 0,0-1 1 0 0,-1 0 0 0 0,0 0 0 0 0,0 0-1 0 0,0-1 1 0 0,0 0 0 0 0,-1 0 0 0 0,1 0-1 0 0,-1 0 1 0 0,-1-1 0 0 0,6-9 0 0 0,-4 5 16 0 0,0-1 1 0 0,0 0 0 0 0,-1 0 0 0 0,0 0 0 0 0,-1-1 0 0 0,-1 0 0 0 0,0 1 0 0 0,0-1 0 0 0,-1 0 0 0 0,-1 0 0 0 0,0 0 0 0 0,0 0 0 0 0,-4-16 0 0 0,3 22-192 0 0,0-1 0 0 0,-1 1 1 0 0,0 1-1 0 0,0-1 1 0 0,0 0-1 0 0,-1 0 0 0 0,0 1 1 0 0,0 0-1 0 0,-1-1 0 0 0,1 1 1 0 0,-1 0-1 0 0,0 1 0 0 0,0-1 1 0 0,-1 1-1 0 0,1 0 1 0 0,-1 0-1 0 0,0 0 0 0 0,0 0 1 0 0,-1 1-1 0 0,1 0 0 0 0,-1 0 1 0 0,1 1-1 0 0,-1-1 0 0 0,0 1 1 0 0,0 1-1 0 0,0-1 0 0 0,-8 0 1 0 0,-4 1-1714 0 0,9 4-934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5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9754 0 0,'2'51'9396'0'0,"2"1"-4597"0"0,1-2-4486 0 0,4 1 1 0 0,24 85-1 0 0,-32-135-314 0 0,0 6 24 0 0,2 0 0 0 0,-1-1 0 0 0,1 0 0 0 0,5 9 0 0 0,-8-15-16 0 0,0 1 1 0 0,1 0 0 0 0,-1-1-1 0 0,0 1 1 0 0,1-1 0 0 0,-1 1 0 0 0,1-1-1 0 0,-1 1 1 0 0,1-1 0 0 0,-1 1-1 0 0,1-1 1 0 0,0 0 0 0 0,-1 1-1 0 0,1-1 1 0 0,-1 0 0 0 0,1 1 0 0 0,0-1-1 0 0,-1 0 1 0 0,1 0 0 0 0,0 1-1 0 0,-1-1 1 0 0,1 0 0 0 0,0 0-1 0 0,-1 0 1 0 0,1 0 0 0 0,0 0 0 0 0,-1 0-1 0 0,1 0 1 0 0,0 0 0 0 0,-1 0-1 0 0,1-1 1 0 0,0 1 0 0 0,-1 0-1 0 0,1 0 1 0 0,0 0 0 0 0,-1-1-1 0 0,1 1 1 0 0,0 0 0 0 0,-1-1 0 0 0,1 1-1 0 0,-1-1 1 0 0,1 1 0 0 0,-1-1-1 0 0,1 1 1 0 0,-1-1 0 0 0,1 1-1 0 0,-1-1 1 0 0,0 1 0 0 0,1-1 0 0 0,-1 1-1 0 0,0-1 1 0 0,1 0 0 0 0,-1 1-1 0 0,0-1 1 0 0,0 0 0 0 0,1 0-1 0 0,18-35-1 0 0,-2 0 0 0 0,-1-1-1 0 0,20-73 1 0 0,-24 74-378 0 0,8-40-1182 0 0,-9 34-1551 0 0,0 4-5715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5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 11490 0 0,'9'7'963'0'0,"-1"-2"-1"0"0,1 1 0 0 0,0-1 0 0 0,1 0 0 0 0,-1-1 0 0 0,1 0 1 0 0,0-1-1 0 0,16 4 0 0 0,-18-6-854 0 0,0-1-1 0 0,1 1 1 0 0,-1-1 0 0 0,1-1-1 0 0,-1 0 1 0 0,1 0 0 0 0,-1 0-1 0 0,0-1 1 0 0,0 0 0 0 0,0-1-1 0 0,9-4 1 0 0,-6 3-4 0 0,0-1 1 0 0,0-1-1 0 0,0 0 0 0 0,-1 0 1 0 0,0-1-1 0 0,0-1 0 0 0,-1 0 0 0 0,16-16 1 0 0,-23 21-85 0 0,0 1 1 0 0,0-1-1 0 0,0 0 1 0 0,0 0-1 0 0,0 0 1 0 0,-1 0-1 0 0,1 0 1 0 0,-1-1-1 0 0,0 1 1 0 0,0 0 0 0 0,0-1-1 0 0,0 1 1 0 0,-1-1-1 0 0,1 1 1 0 0,-1-1-1 0 0,0 1 1 0 0,0-1-1 0 0,-1 1 1 0 0,1-1-1 0 0,0 1 1 0 0,-1 0-1 0 0,0-1 1 0 0,0 1-1 0 0,0-1 1 0 0,0 1-1 0 0,-1 0 1 0 0,1 0-1 0 0,-1 0 1 0 0,0 0-1 0 0,0 0 1 0 0,0 0-1 0 0,0 0 1 0 0,0 1 0 0 0,-1-1-1 0 0,-3-2 1 0 0,2 1-17 0 0,0 1 1 0 0,0-1 0 0 0,0 1 0 0 0,-1 0 0 0 0,0 0-1 0 0,1 0 1 0 0,-1 1 0 0 0,0-1 0 0 0,0 1 0 0 0,-1 1 0 0 0,1-1-1 0 0,0 1 1 0 0,-1 0 0 0 0,1 0 0 0 0,0 0 0 0 0,-1 1-1 0 0,1 0 1 0 0,-1 0 0 0 0,1 0 0 0 0,-7 2 0 0 0,7-2 4 0 0,1 1 0 0 0,0 0 0 0 0,-1 1 0 0 0,1-1 0 0 0,0 1 0 0 0,0-1 0 0 0,0 1 0 0 0,0 1 0 0 0,0-1 1 0 0,1 0-1 0 0,-1 1 0 0 0,1 0 0 0 0,-1 0 0 0 0,1 0 0 0 0,0 0 0 0 0,0 0 0 0 0,1 1 0 0 0,-1 0 0 0 0,0-1 0 0 0,1 1 1 0 0,0 0-1 0 0,0 0 0 0 0,0 0 0 0 0,1 0 0 0 0,-2 5 0 0 0,1 2 36 0 0,1 0 1 0 0,0 1-1 0 0,0-1 0 0 0,1 1 1 0 0,1-1-1 0 0,0 1 0 0 0,0-1 1 0 0,1 1-1 0 0,0-1 0 0 0,1 0 1 0 0,1 0-1 0 0,0 0 0 0 0,0-1 1 0 0,1 1-1 0 0,0-1 0 0 0,1 0 1 0 0,0 0-1 0 0,9 10 0 0 0,-9-13-265 0 0,0 0 0 0 0,0 0 0 0 0,0-1 0 0 0,1 0 0 0 0,0-1 0 0 0,1 1 0 0 0,-1-1 0 0 0,1-1-1 0 0,0 1 1 0 0,13 4 0 0 0,-15-7-526 0 0,1 0-1 0 0,0 0 1 0 0,0-1 0 0 0,0 0-1 0 0,0 0 1 0 0,0 0-1 0 0,0-1 1 0 0,0-1-1 0 0,0 1 1 0 0,-1-1 0 0 0,1 0-1 0 0,0 0 1 0 0,0-1-1 0 0,11-4 1 0 0,7-5-5666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1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5553 0 0,'4'-1'695'0'0,"0"1"-1"0"0,0-1 1 0 0,-1 0 0 0 0,1 0-1 0 0,0 0 1 0 0,-1 0 0 0 0,1-1-1 0 0,-1 1 1 0 0,5-4 0 0 0,-4 3-497 0 0,-1 0 0 0 0,0 1 0 0 0,1-1 0 0 0,-1 1 1 0 0,1 0-1 0 0,0 0 0 0 0,-1 0 0 0 0,1 0 0 0 0,0 0 0 0 0,0 1 1 0 0,5-1-1 0 0,7 5-115 0 0,0 0 1 0 0,0 0-1 0 0,-1 2 0 0 0,1-1 1 0 0,-1 2-1 0 0,-1 0 0 0 0,21 14 1 0 0,13 5-376 0 0,6 1-1381 0 0,14 7-5763 0 0,-57-29 3580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6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7898 0 0,'-18'22'9982'0'0,"7"8"-6128"0"0,0 36-3995 0 0,8-39 1293 0 0,-5 11-750 0 0,5-25-359 0 0,0 0 1 0 0,1 1-1 0 0,0-1 1 0 0,1 0-1 0 0,1 21 1 0 0,27-78-114 0 0,-18 29-116 0 0,0 0-1 0 0,0 1 1 0 0,1 0-1 0 0,1 1 1 0 0,0 0-1 0 0,24-21 1 0 0,-23 25-849 0 0,0 1 0 0 0,0 0 0 0 0,0 1 0 0 0,1 0 0 0 0,15-5 0 0 0,15-11-6422 0 0,-19 12 1964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6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0 7282 0 0,'-25'3'9019'0'0,"-2"4"-3988"0"0,-51 24-1698 0 0,62-24-2625 0 0,6-2-624 0 0,1 0-1 0 0,0 0 1 0 0,0 1-1 0 0,0 0 1 0 0,1 0-1 0 0,0 1 1 0 0,0 0-1 0 0,-13 16 1 0 0,17-18-79 0 0,0 1-1 0 0,0-1 1 0 0,1 1-1 0 0,0 0 1 0 0,0 0-1 0 0,0 0 1 0 0,1 0-1 0 0,0 0 1 0 0,0 1-1 0 0,0-1 1 0 0,1 0-1 0 0,0 1 1 0 0,0 0 0 0 0,1-1-1 0 0,0 10 1 0 0,0-15-8 0 0,0 0 0 0 0,0 0 1 0 0,0 0-1 0 0,0 0 1 0 0,0 0-1 0 0,0 0 0 0 0,0 0 1 0 0,0 0-1 0 0,1 0 0 0 0,-1 0 1 0 0,0 0-1 0 0,1 0 1 0 0,-1 0-1 0 0,1 0 0 0 0,-1 0 1 0 0,1 0-1 0 0,-1-1 1 0 0,1 1-1 0 0,0 0 0 0 0,-1 0 1 0 0,1-1-1 0 0,0 1 0 0 0,0 0 1 0 0,0-1-1 0 0,-1 1 1 0 0,1 0-1 0 0,0-1 0 0 0,0 1 1 0 0,1-1-1 0 0,0 0-7 0 0,0 0 0 0 0,0 0 0 0 0,0 0 0 0 0,0 0 0 0 0,0-1-1 0 0,0 1 1 0 0,-1-1 0 0 0,1 1 0 0 0,0-1 0 0 0,0 0 0 0 0,-1 0 0 0 0,1 0 0 0 0,0 0-1 0 0,1-1 1 0 0,7-5-46 0 0,-1 0 0 0 0,-1-1 0 0 0,1 0 0 0 0,8-11 0 0 0,0-5-119 0 0,0-1 1 0 0,16-35-1 0 0,-1 3 211 0 0,-32 57-35 0 0,0-1 0 0 0,0 1 1 0 0,0 0-1 0 0,0 0 0 0 0,1 0 1 0 0,-1 0-1 0 0,0 0 0 0 0,0 0 0 0 0,0 0 1 0 0,0 0-1 0 0,0-1 0 0 0,0 1 1 0 0,0 0-1 0 0,1 0 0 0 0,-1 0 0 0 0,0 0 1 0 0,0 0-1 0 0,0 0 0 0 0,0 0 1 0 0,0 0-1 0 0,0 0 0 0 0,1 0 1 0 0,-1 0-1 0 0,0 0 0 0 0,0 0 0 0 0,0 0 1 0 0,0 0-1 0 0,0 0 0 0 0,1 0 1 0 0,-1 0-1 0 0,0 0 0 0 0,0 0 1 0 0,0 0-1 0 0,0 0 0 0 0,0 0 0 0 0,1 0 1 0 0,-1 0-1 0 0,0 0 0 0 0,0 1 1 0 0,0-1-1 0 0,0 0 0 0 0,0 0 1 0 0,0 0-1 0 0,0 0 0 0 0,1 0 0 0 0,-1 0 1 0 0,0 0-1 0 0,0 1 0 0 0,7 9 102 0 0,3 14 144 0 0,9 34 141 0 0,-7-19-164 0 0,19 42 0 0 0,-25-69-740 0 0,0 0-1 0 0,1-1 0 0 0,0 0 1 0 0,11 12-1 0 0,6-2-3501 0 0,-23-20 3514 0 0,1-1 0 0 0,0 1 0 0 0,-1 0 0 0 0,1-1 0 0 0,0 1 0 0 0,-1-1 0 0 0,1 0 0 0 0,0 0 0 0 0,0 0 0 0 0,0 1 0 0 0,-1-2 0 0 0,1 1 0 0 0,0 0 0 0 0,0 0 0 0 0,-1 0 0 0 0,1-1 0 0 0,0 1 0 0 0,-1-1 0 0 0,1 0 0 0 0,0 1 0 0 0,-1-1 0 0 0,4-2 0 0 0,15-8-5254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6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16 14739 0 0,'-2'-1'471'0'0,"0"-1"0"0"0,0 0 0 0 0,-1 1-1 0 0,1-1 1 0 0,-1 1 0 0 0,1 0 0 0 0,-1 0 0 0 0,1 0 0 0 0,-1 0-1 0 0,0 0 1 0 0,0 1 0 0 0,1-1 0 0 0,-1 1 0 0 0,0 0-1 0 0,0 0 1 0 0,1 0 0 0 0,-1 0 0 0 0,-4 1 0 0 0,1 0-214 0 0,1 1 1 0 0,-1-1-1 0 0,1 1 1 0 0,0 1-1 0 0,-1-1 0 0 0,1 1 1 0 0,0 0-1 0 0,-7 5 1 0 0,0 2-254 0 0,0 0 0 0 0,1 1 0 0 0,0 0 0 0 0,1 1 0 0 0,0 0 0 0 0,-8 14 0 0 0,12-17-20 0 0,1 1 0 0 0,0 0 0 0 0,1 0 1 0 0,-1 0-1 0 0,2 1 0 0 0,-4 16 1 0 0,6-26 6 0 0,1 1 1 0 0,-1 0 0 0 0,1 0-1 0 0,0 0 1 0 0,0-1 0 0 0,0 1-1 0 0,0 0 1 0 0,0 0-1 0 0,0 0 1 0 0,0 0 0 0 0,1-1-1 0 0,-1 1 1 0 0,0 0 0 0 0,1 0-1 0 0,0 0 1 0 0,-1-1 0 0 0,1 1-1 0 0,0 0 1 0 0,0-1 0 0 0,0 1-1 0 0,0-1 1 0 0,0 1 0 0 0,0-1-1 0 0,1 0 1 0 0,-1 1-1 0 0,0-1 1 0 0,1 0 0 0 0,-1 0-1 0 0,1 0 1 0 0,-1 0 0 0 0,1 0-1 0 0,0 0 1 0 0,-1 0 0 0 0,1-1-1 0 0,0 1 1 0 0,-1 0 0 0 0,1-1-1 0 0,0 0 1 0 0,0 1 0 0 0,0-1-1 0 0,-1 0 1 0 0,1 0 0 0 0,0 0-1 0 0,0 0 1 0 0,0 0-1 0 0,0 0 1 0 0,2-1 0 0 0,6-1-136 0 0,0 1 1 0 0,0-1-1 0 0,0-1 1 0 0,0 0-1 0 0,0-1 0 0 0,10-4 1 0 0,-9 3-59 0 0,0 1 1 0 0,1 0-1 0 0,21-5 1 0 0,-32 9 208 0 0,1 0-1 0 0,0-1 1 0 0,-1 1 0 0 0,1 0 0 0 0,0 0 0 0 0,0 0-1 0 0,-1 1 1 0 0,1-1 0 0 0,-1 0 0 0 0,1 1 0 0 0,0-1 0 0 0,-1 0-1 0 0,1 1 1 0 0,-1 0 0 0 0,1-1 0 0 0,-1 1 0 0 0,1 0 0 0 0,-1 0-1 0 0,1 0 1 0 0,-1 0 0 0 0,0 0 0 0 0,3 3 0 0 0,-3-2 48 0 0,1 1 1 0 0,0 0 0 0 0,-1 0 0 0 0,0 0 0 0 0,1 0 0 0 0,-1 0 0 0 0,0 0-1 0 0,-1 0 1 0 0,1 0 0 0 0,0 0 0 0 0,-1 4 0 0 0,1 7 150 0 0,-1 0 1 0 0,-1 0-1 0 0,0 0 0 0 0,-5 19 1 0 0,1-11-77 0 0,-1 1 0 0 0,-1-1 1 0 0,-1 0-1 0 0,-14 29 0 0 0,18-44-161 0 0,1 0 1 0 0,-1 0-1 0 0,-1-1 0 0 0,1 1 0 0 0,-1-1 0 0 0,0 0 1 0 0,0 0-1 0 0,-1-1 0 0 0,0 0 0 0 0,0 0 1 0 0,0 0-1 0 0,0 0 0 0 0,-1-1 0 0 0,0 0 0 0 0,0-1 1 0 0,-12 6-1 0 0,17-9-39 0 0,-1 1 1 0 0,1-1 0 0 0,-1 0-1 0 0,1 0 1 0 0,0 0 0 0 0,-1 0-1 0 0,1 0 1 0 0,-1-1-1 0 0,1 1 1 0 0,0-1 0 0 0,-1 1-1 0 0,1-1 1 0 0,0 0 0 0 0,0 0-1 0 0,0 0 1 0 0,-1 0-1 0 0,1 0 1 0 0,0 0 0 0 0,0-1-1 0 0,1 1 1 0 0,-1-1-1 0 0,0 1 1 0 0,-2-4 0 0 0,3 4 86 0 0,0 0 0 0 0,0 0 0 0 0,1 0 0 0 0,-1-1 0 0 0,1 1 0 0 0,-1 0 0 0 0,1 0 0 0 0,-1-1 0 0 0,1 1 0 0 0,0 0 0 0 0,-1 0 0 0 0,1-1 0 0 0,0 1 0 0 0,0 0 0 0 0,0-1 0 0 0,0 1 0 0 0,0 0 0 0 0,0-1 0 0 0,1 1 0 0 0,-1 0 0 0 0,0-1 0 0 0,1 1 0 0 0,-1 0 0 0 0,1 0 0 0 0,-1 0 0 0 0,1-1 0 0 0,-1 1 0 0 0,1 0 0 0 0,0 0 0 0 0,0 0 0 0 0,0 0 0 0 0,-1 0 0 0 0,1 0 0 0 0,0 0 0 0 0,0 0 0 0 0,0 0 0 0 0,0 1 0 0 0,1-1 0 0 0,-1 0 0 0 0,0 1 0 0 0,0-1 0 0 0,3 0 0 0 0,5-4 77 0 0,1 1-1 0 0,0 0 0 0 0,1 1 1 0 0,-1 0-1 0 0,0 0 1 0 0,16-1-1 0 0,69-1 208 0 0,-49 3-239 0 0,-21 3-230 0 0,10 1-1558 0 0,-17-7-3791 0 0,-13-6-2887 0 0,-4 3 2178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7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8 138 10738 0 0,'-1'1'451'0'0,"0"0"0"0"0,1 0 0 0 0,-1 1 0 0 0,0-1 0 0 0,1 0 0 0 0,-1 0 0 0 0,0 1 0 0 0,1-1 0 0 0,0 0 0 0 0,-1 1 0 0 0,1-1 0 0 0,0 0 0 0 0,0 1 0 0 0,0-1 0 0 0,0 1 0 0 0,0-1 0 0 0,0 1 0 0 0,0-1 0 0 0,0 0 1 0 0,0 1-1 0 0,1-1 0 0 0,-1 0 0 0 0,0 1 0 0 0,2 1 0 0 0,0-1-222 0 0,-1 0 0 0 0,1-1 0 0 0,-1 1 0 0 0,1-1 0 0 0,0 0 0 0 0,0 1 0 0 0,-1-1 0 0 0,1 0 0 0 0,0 0 0 0 0,0 0 0 0 0,0 0 0 0 0,1-1 0 0 0,-1 1 0 0 0,2 0 0 0 0,11 2-92 0 0,-1-1 1 0 0,0-1-1 0 0,26-1 1 0 0,-22 0-52 0 0,-1-1 1 0 0,1-1-1 0 0,34-9 1 0 0,-45 9-51 0 0,-1 0 1 0 0,0 0-1 0 0,1-1 0 0 0,-1 1 1 0 0,0-1-1 0 0,0-1 0 0 0,0 1 1 0 0,-1-1-1 0 0,1 0 0 0 0,-1-1 1 0 0,0 1-1 0 0,0-1 0 0 0,6-9 1 0 0,-10 13-27 0 0,0 0-1 0 0,0-1 1 0 0,-1 1 0 0 0,1-1 0 0 0,-1 1 0 0 0,0-1-1 0 0,1 1 1 0 0,-1-1 0 0 0,0 1 0 0 0,0-1 0 0 0,0 0 0 0 0,0 1-1 0 0,0-1 1 0 0,0 1 0 0 0,0-1 0 0 0,0 1 0 0 0,-1-1-1 0 0,1 1 1 0 0,0-1 0 0 0,-1 1 0 0 0,0-1 0 0 0,1 1-1 0 0,-1-1 1 0 0,0 1 0 0 0,0 0 0 0 0,0 0 0 0 0,1-1 0 0 0,-1 1-1 0 0,-1 0 1 0 0,1 0 0 0 0,0 0 0 0 0,0 0 0 0 0,0 0-1 0 0,-2-1 1 0 0,-6-5-95 0 0,0 0 0 0 0,-1 1 0 0 0,-15-8 0 0 0,17 10 79 0 0,1 0-20 0 0,-2-2 16 0 0,-1 1-1 0 0,0 0 0 0 0,0 0 0 0 0,-1 1 1 0 0,-18-4-1 0 0,27 8 29 0 0,0-1-1 0 0,0 1 1 0 0,-1 0-1 0 0,1 0 1 0 0,-1 0-1 0 0,1 0 1 0 0,0 0-1 0 0,-1 1 1 0 0,1-1 0 0 0,0 1-1 0 0,0-1 1 0 0,-1 1-1 0 0,1 0 1 0 0,0 0-1 0 0,0 0 1 0 0,0 0-1 0 0,0 0 1 0 0,0 1 0 0 0,0-1-1 0 0,0 1 1 0 0,0-1-1 0 0,1 1 1 0 0,-1 0-1 0 0,1-1 1 0 0,-1 1-1 0 0,1 0 1 0 0,0 0 0 0 0,-1 0-1 0 0,1 0 1 0 0,0 0-1 0 0,0 0 1 0 0,0 1-1 0 0,0 2 1 0 0,-3 8 27 0 0,1-1 0 0 0,0 1 0 0 0,1-1 0 0 0,0 1 0 0 0,2 0 0 0 0,-1 0 0 0 0,1 0 0 0 0,1-1 0 0 0,0 1 0 0 0,1 0 0 0 0,0 0 0 0 0,1-1 0 0 0,1 1 0 0 0,0-1 1 0 0,0 0-1 0 0,8 13 0 0 0,-9-17-31 0 0,1-1 0 0 0,0 1 0 0 0,1-1 0 0 0,0 0 1 0 0,0 0-1 0 0,0 0 0 0 0,1-1 0 0 0,0 0 0 0 0,1 0 0 0 0,-1-1 1 0 0,1 1-1 0 0,0-1 0 0 0,0-1 0 0 0,1 1 0 0 0,-1-1 0 0 0,1 0 1 0 0,0-1-1 0 0,0 0 0 0 0,0 0 0 0 0,0-1 0 0 0,1 0 1 0 0,-1-1-1 0 0,1 0 0 0 0,15 1 0 0 0,-5-4-431 0 0,0 0 0 0 0,-1-1 0 0 0,1 0-1 0 0,26-10 1 0 0,-7-2-3289 0 0,-3-3-4007 0 0,-17 7-1187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17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16476 0 0,'7'4'2752'0'0,"2"-1"-655"0"0,-1 3-729 0 0,-1 1-456 0 0,-3-2-336 0 0,-1-1-176 0 0,0-1-208 0 0,-3 0-40 0 0,0-2-344 0 0,-1 2-456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4-28T13:26:39.683"/>
    </inkml:context>
    <inkml:brush xml:id="br0">
      <inkml:brushProperty name="width" value="0.1763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0,'709'0'296,"55"0"-296,-13 0 16,-43 0 0,57 0-1,-15 0 79,723 0-94,751 0 16,-765 0-16,-694 0 15,-57 0 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36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958 0 11642 0 0,'-19'13'2369'0'0,"0"-2"-1"0"0,-28 14 0 0 0,-94 28-59 0 0,98-38-1299 0 0,15-7-562 0 0,0 0 0 0 0,0-2 0 0 0,-1-1-1 0 0,-49 3 1 0 0,-115-12-416 0 0,139 1-331 0 0,51 3 267 0 0,-119-2 342 0 0,104 2-890 0 0,-1 2 1 0 0,0 0 0 0 0,1 1 0 0 0,-26 8-1 0 0,37-7-1218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36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0 14739 0 0,'-8'7'400'0'0,"0"-1"0"0"0,0 1 0 0 0,1 1-1 0 0,0-1 1 0 0,0 1 0 0 0,-9 14 0 0 0,-23 25 735 0 0,20-30-1034 0 0,-37 23-1 0 0,42-31-22 0 0,0 1-1 0 0,0 0 1 0 0,0 1 0 0 0,2 1-1 0 0,-20 21 1 0 0,31-32-65 0 0,0 0-1 0 0,1 0 0 0 0,-1 0 1 0 0,1 0-1 0 0,-1 0 0 0 0,1 0 1 0 0,-1 0-1 0 0,1 0 1 0 0,-1 0-1 0 0,1 0 0 0 0,0 0 1 0 0,-1 0-1 0 0,1 0 0 0 0,0 0 1 0 0,0 0-1 0 0,0 1 1 0 0,0-1-1 0 0,0 0 0 0 0,0 0 1 0 0,0 0-1 0 0,1 0 1 0 0,-1 0-1 0 0,0 0 0 0 0,1 0 1 0 0,-1 0-1 0 0,1 2 0 0 0,0-1-13 0 0,1 0-1 0 0,0 0 0 0 0,0 0 0 0 0,-1 0 0 0 0,1-1 0 0 0,0 1 0 0 0,0 0 0 0 0,0-1 1 0 0,1 0-1 0 0,-1 1 0 0 0,3 0 0 0 0,7 3-36 0 0,1 0 0 0 0,0 0 0 0 0,17 2 0 0 0,-29-7 42 0 0,90 17-579 0 0,99 5 0 0 0,-67-10-3996 0 0,-63-7-1406 0 0,-35-4 1012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5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305 303 1840 0 0,'-111'-154'2381'0'0,"93"125"-2069"0"0,6 9 3149 0 0,-26-32 0 0 0,34 47-2779 0 0,0 0 0 0 0,0 1 0 0 0,-1 0 0 0 0,0 0 0 0 0,0 0 0 0 0,0 0 0 0 0,0 1 0 0 0,-1 0 0 0 0,1 0 0 0 0,-1 0 0 0 0,-8-2 0 0 0,13 5-602 0 0,0 0 0 0 0,0 0 1 0 0,-1 0-1 0 0,1 0 0 0 0,0 0 0 0 0,0 1 0 0 0,0-1 1 0 0,0 0-1 0 0,0 1 0 0 0,0-1 0 0 0,0 1 0 0 0,0-1 1 0 0,0 1-1 0 0,0-1 0 0 0,0 1 0 0 0,1 0 1 0 0,-1-1-1 0 0,0 1 0 0 0,0 0 0 0 0,1 0 0 0 0,-1 0 1 0 0,0 0-1 0 0,1 0 0 0 0,-1 0 0 0 0,1 0 0 0 0,-1 0 1 0 0,1 0-1 0 0,-1 0 0 0 0,1 0 0 0 0,0 0 1 0 0,-1 0-1 0 0,1 1 0 0 0,-12 43 236 0 0,11-38-181 0 0,-5 24-11 0 0,0 1-1 0 0,3 0 1 0 0,-1 41 0 0 0,4-60-113 0 0,1 0 0 0 0,1 0-1 0 0,0 1 1 0 0,0-1 0 0 0,1-1 0 0 0,1 1 0 0 0,0 0 0 0 0,1-1 0 0 0,0 0 0 0 0,12 20 0 0 0,-14-29-4 0 0,-1 1 1 0 0,1 0 0 0 0,0-1-1 0 0,0 0 1 0 0,0 0 0 0 0,0 0-1 0 0,1 0 1 0 0,-1 0-1 0 0,1-1 1 0 0,0 1 0 0 0,0-1-1 0 0,0 0 1 0 0,0 0 0 0 0,0-1-1 0 0,0 1 1 0 0,0-1 0 0 0,1 0-1 0 0,-1 0 1 0 0,0 0 0 0 0,8 0-1 0 0,-9-1 15 0 0,0 0 0 0 0,1-1 1 0 0,-1 1-1 0 0,0-1 0 0 0,0 0 0 0 0,0 0 0 0 0,0 0 0 0 0,0 0 0 0 0,0 0 0 0 0,-1-1 1 0 0,1 1-1 0 0,0-1 0 0 0,-1 0 0 0 0,1 1 0 0 0,-1-1 0 0 0,1-1 0 0 0,-1 1 0 0 0,0 0 1 0 0,0 0-1 0 0,0-1 0 0 0,0 1 0 0 0,0-1 0 0 0,-1 0 0 0 0,1 0 0 0 0,-1 1 0 0 0,0-1 0 0 0,1 0 1 0 0,-2 0-1 0 0,2-6 0 0 0,2-7 42 0 0,-1 0 1 0 0,-1-1-1 0 0,0 0 0 0 0,-2 0 1 0 0,0 1-1 0 0,0-1 0 0 0,-2 0 1 0 0,0 1-1 0 0,-5-21 0 0 0,4 25-45 0 0,-1 0-1 0 0,0 0 1 0 0,0 0-1 0 0,-1 1 1 0 0,-1-1-1 0 0,0 1 1 0 0,0 0-1 0 0,-1 1 1 0 0,-1-1-1 0 0,0 1 1 0 0,0 1 0 0 0,-17-15-1 0 0,22 21-34 0 0,-1 1 0 0 0,1 0 0 0 0,-1 0 0 0 0,1 1-1 0 0,-1-1 1 0 0,0 1 0 0 0,0-1 0 0 0,-7 0 0 0 0,10 2-47 0 0,0-1 0 0 0,1 1 0 0 0,-1 0 0 0 0,0 0 0 0 0,0 0-1 0 0,0 0 1 0 0,0 0 0 0 0,0 0 0 0 0,0 0 0 0 0,0 0 0 0 0,0 0 0 0 0,0 0 0 0 0,1 0-1 0 0,-1 1 1 0 0,0-1 0 0 0,0 0 0 0 0,0 1 0 0 0,0-1 0 0 0,0 1 0 0 0,1-1 0 0 0,-1 1 0 0 0,0-1-1 0 0,0 1 1 0 0,1-1 0 0 0,-1 1 0 0 0,0 0 0 0 0,1-1 0 0 0,-1 1 0 0 0,1 0 0 0 0,-1 0 0 0 0,1-1-1 0 0,-1 1 1 0 0,1 0 0 0 0,-1 0 0 0 0,1 0 0 0 0,0-1 0 0 0,0 1 0 0 0,-1 0 0 0 0,1 0 0 0 0,0 0-1 0 0,0 0 1 0 0,0 0 0 0 0,0 2 0 0 0,0-2-265 0 0,1 0 1 0 0,-1 1-1 0 0,0-1 0 0 0,1 0 1 0 0,-1 1-1 0 0,1-1 0 0 0,0 0 1 0 0,-1 0-1 0 0,1 1 0 0 0,0-1 0 0 0,0 0 1 0 0,0 0-1 0 0,0 0 0 0 0,0 0 1 0 0,0 0-1 0 0,0 0 0 0 0,0-1 1 0 0,0 1-1 0 0,0 0 0 0 0,1 0 0 0 0,-1-1 1 0 0,0 1-1 0 0,0-1 0 0 0,1 1 1 0 0,-1-1-1 0 0,0 1 0 0 0,1-1 1 0 0,-1 0-1 0 0,1 0 0 0 0,1 0 0 0 0,53 4-5017 0 0,-43-4 4718 0 0,76-5-883 0 0,-13 1 2612 0 0,-22 14 12336 0 0,-54-10-13208 0 0,-5 14 3213 0 0,-13 15-2755 0 0,14-24-76 0 0,-13 24-539 0 0,1 1-1 0 0,2 0 0 0 0,1 2 1 0 0,-18 62-1 0 0,28-85-68 0 0,3-9-10 0 0,0 1 1 0 0,0-1-1 0 0,0 0 1 0 0,0 0 0 0 0,0 0-1 0 0,0 0 1 0 0,0 0-1 0 0,0 1 1 0 0,0-1-1 0 0,0 0 1 0 0,0 0-1 0 0,0 0 1 0 0,-1 0-1 0 0,1 1 1 0 0,1-1-1 0 0,-1 0 1 0 0,0 0 0 0 0,0 0-1 0 0,0 0 1 0 0,0 0-1 0 0,0 1 1 0 0,0-1-1 0 0,0 0 1 0 0,0 0-1 0 0,0 0 1 0 0,0 0-1 0 0,0 0 1 0 0,0 1-1 0 0,0-1 1 0 0,0 0 0 0 0,1 0-1 0 0,-1 0 1 0 0,0 0-1 0 0,0 0 1 0 0,0 0-1 0 0,0 0 1 0 0,0 1-1 0 0,0-1 1 0 0,1 0-1 0 0,-1 0 1 0 0,0 0-1 0 0,0 0 1 0 0,0 0 0 0 0,0 0-1 0 0,0 0 1 0 0,1 0-1 0 0,-1 0 1 0 0,12-3-152 0 0,20-13 24 0 0,-21 11 91 0 0,21-10-309 0 0,1 1 0 0 0,0 2 0 0 0,1 1 0 0 0,53-9 0 0 0,-51 20-2513 0 0,-35 0 2678 0 0,0 0 0 0 0,-1 0 0 0 0,1 0 1 0 0,-1 0-1 0 0,1 0 0 0 0,-1 0 0 0 0,1 0 0 0 0,-1 0 1 0 0,1 0-1 0 0,-1 1 0 0 0,1-1 0 0 0,-1 0 1 0 0,1 0-1 0 0,-1 0 0 0 0,0 1 0 0 0,1-1 0 0 0,-1 0 1 0 0,1 0-1 0 0,-1 1 0 0 0,0-1 0 0 0,1 1 0 0 0,-1-1 1 0 0,1 0-1 0 0,-1 1 0 0 0,0-1 0 0 0,0 1 0 0 0,1-1 1 0 0,-1 0-1 0 0,0 1 0 0 0,0-1 0 0 0,1 1 1 0 0,-1-1-1 0 0,0 1 0 0 0,0-1 0 0 0,0 1 0 0 0,0-1 1 0 0,0 1-1 0 0,0-1 0 0 0,0 1 0 0 0,0-1 0 0 0,0 1 1 0 0,0-1-1 0 0,0 1 0 0 0,0-1 0 0 0,0 1 0 0 0,0-1 1 0 0,-1 1-1 0 0,1-1 0 0 0,0 1 0 0 0,0-1 1 0 0,0 1-1 0 0,-1-1 0 0 0,1 1 0 0 0,0-1 0 0 0,-1 0 1 0 0,1 1-1 0 0,0-1 0 0 0,-1 1 0 0 0,1-1 0 0 0,0 0 1 0 0,-1 0-1 0 0,1 1 0 0 0,-1-1 0 0 0,-8 8-4437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5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7554 0 0,'-9'7'755'0'0,"0"2"0"0"0,1-1-1 0 0,0 1 1 0 0,0 0 0 0 0,1 1 0 0 0,1-1 0 0 0,-1 2 0 0 0,2-1 0 0 0,-1 1 0 0 0,1-1 0 0 0,1 1 0 0 0,0 1 0 0 0,1-1 0 0 0,0 0 0 0 0,-2 21 0 0 0,4-25-685 0 0,0-1 0 0 0,1 1-1 0 0,0-1 1 0 0,1 1 0 0 0,-1-1 0 0 0,1 1 0 0 0,0-1 0 0 0,1 0 0 0 0,0 0 0 0 0,0 1 0 0 0,0-1-1 0 0,1 0 1 0 0,0-1 0 0 0,0 1 0 0 0,0 0 0 0 0,1-1 0 0 0,-1 0 0 0 0,1 0 0 0 0,1 0 0 0 0,-1 0-1 0 0,1-1 1 0 0,0 1 0 0 0,0-1 0 0 0,0 0 0 0 0,0-1 0 0 0,1 1 0 0 0,-1-1 0 0 0,1 0 0 0 0,0-1-1 0 0,7 3 1 0 0,-6-2-286 0 0,0-1 0 0 0,0 0 0 0 0,0 0 0 0 0,1-1 0 0 0,-1 0 0 0 0,0 0 0 0 0,1-1 0 0 0,-1 0 0 0 0,1 0 0 0 0,-1-1 0 0 0,1 1-1 0 0,-1-2 1 0 0,0 1 0 0 0,1-1 0 0 0,-1 0 0 0 0,0-1 0 0 0,8-3 0 0 0,-6 0-729 0 0,1 0-1 0 0,-1 0 1 0 0,0 0-1 0 0,-1-1 1 0 0,1-1-1 0 0,-2 0 1 0 0,1 0-1 0 0,-1 0 1 0 0,0-1-1 0 0,-1 0 1 0 0,6-10-1 0 0,7-14-3193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1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6953 0 0,'7'10'9898'0'0,"-7"-9"-9858"0"0,0-1 0 0 0,1 1 0 0 0,-1-1 0 0 0,0 1 0 0 0,1-1 1 0 0,-1 0-1 0 0,1 1 0 0 0,-1-1 0 0 0,0 1 0 0 0,1-1 0 0 0,-1 0 1 0 0,1 1-1 0 0,-1-1 0 0 0,1 0 0 0 0,-1 1 0 0 0,1-1 1 0 0,-1 0-1 0 0,1 0 0 0 0,-1 0 0 0 0,1 1 0 0 0,0-1 0 0 0,-1 0 1 0 0,1 0-1 0 0,-1 0 0 0 0,1 0 0 0 0,0 0 0 0 0,-1 0 1 0 0,1 0-1 0 0,-1 0 0 0 0,1 0 0 0 0,-1 0 0 0 0,1-1 0 0 0,0 1 1 0 0,-1 0-1 0 0,1 0 0 0 0,-1 0 0 0 0,1-1 0 0 0,281-46-1217 0 0,-254 42 283 0 0,-13 2-722 0 0,-1 0 0 0 0,0-1 0 0 0,0 0 0 0 0,-1-1 0 0 0,22-11-1 0 0,-16 6-2688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11210 0 0,'-9'5'6388'0'0,"2"7"-3398"0"0,-2 18-1753 0 0,6-20-456 0 0,-29 79-324 0 0,-83 159 1 0 0,92-201-1977 0 0,31-60 1351 0 0,1 0 1 0 0,1 0-1 0 0,0 1 1 0 0,0 1-1 0 0,1 0 1 0 0,1 0-1 0 0,0 1 1 0 0,0 1-1 0 0,1 0 0 0 0,0 0 1 0 0,1 2-1 0 0,-1-1 1 0 0,28-9-1 0 0,-34 16 233 0 0,0-1 0 0 0,0 1 0 0 0,0 0 0 0 0,1 0 0 0 0,-1 1 0 0 0,0 0 0 0 0,0 0 0 0 0,1 0 0 0 0,-1 1 0 0 0,0 1 0 0 0,11 2 0 0 0,-15-3-214 0 0,0 0 0 0 0,0 1 0 0 0,0-1 0 0 0,0 1 0 0 0,0-1 0 0 0,0 1 0 0 0,0 0-1 0 0,0 0 1 0 0,-1 0 0 0 0,1 0 0 0 0,3 6 0 0 0,-4-6-428 0 0,-1 0-1 0 0,0 0 1 0 0,0 1 0 0 0,0-1 0 0 0,0 1-1 0 0,0-1 1 0 0,0 1 0 0 0,0-1 0 0 0,-1 1-1 0 0,1-1 1 0 0,-1 1 0 0 0,0-1 0 0 0,0 1-1 0 0,0 0 1 0 0,0-1 0 0 0,0 1 0 0 0,-1 3-1 0 0,-2 4-4709 0 0</inkml:trace>
  <inkml:trace contextRef="#ctx0" brushRef="#br0" timeOffset="1">35 551 13427 0 0,'0'0'129'0'0,"-1"0"0"0"0,1 0-1 0 0,0 1 1 0 0,-1-1 0 0 0,1 0 0 0 0,-1 0 0 0 0,1 1 0 0 0,0-1-1 0 0,-1 0 1 0 0,1 1 0 0 0,0-1 0 0 0,-1 0 0 0 0,1 1 0 0 0,0-1-1 0 0,-1 1 1 0 0,1-1 0 0 0,0 0 0 0 0,0 1 0 0 0,-1-1 0 0 0,1 1-1 0 0,0-1 1 0 0,0 1 0 0 0,0-1 0 0 0,0 1 0 0 0,0-1 0 0 0,0 0-1 0 0,0 1 1 0 0,0-1 0 0 0,0 1 0 0 0,0-1 0 0 0,0 1 0 0 0,0-1-1 0 0,0 1 1 0 0,0-1 0 0 0,0 1 0 0 0,0-1 0 0 0,0 1 0 0 0,1-1-1 0 0,-1 1 1 0 0,0-1 0 0 0,0 0 0 0 0,1 1 0 0 0,-1-1 0 0 0,0 1-1 0 0,0-1 1 0 0,1 0 0 0 0,-1 1 0 0 0,1-1 0 0 0,-1 0 0 0 0,0 1-1 0 0,1-1 1 0 0,-1 0 0 0 0,1 0 0 0 0,-1 0 0 0 0,0 1 0 0 0,1-1-1 0 0,-1 0 1 0 0,1 0 0 0 0,-1 0 0 0 0,1 0 0 0 0,30 9 1130 0 0,-3-11-991 0 0,1 0 1 0 0,-1-2 0 0 0,51-14-1 0 0,29-14-3042 0 0,-96 28 2004 0 0,70-26-13165 0 0,-61 17 9179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6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78 9442 0 0,'-8'3'1091'0'0,"-1"0"0"0"0,0 0-1 0 0,1 1 1 0 0,0 0 0 0 0,-1 1 0 0 0,2 0-1 0 0,-1 0 1 0 0,1 1 0 0 0,-8 7 0 0 0,5-4-640 0 0,1 1 1 0 0,1 0 0 0 0,-1 0 0 0 0,2 1 0 0 0,-1 0-1 0 0,-6 15 1 0 0,9-16-423 0 0,0 1 0 0 0,1-1 0 0 0,0 1 0 0 0,0 0 0 0 0,2 0 0 0 0,-1 1 0 0 0,1-1-1 0 0,1 0 1 0 0,0 1 0 0 0,0-1 0 0 0,1 1 0 0 0,1-1 0 0 0,0 1 0 0 0,1-1 0 0 0,0 0 0 0 0,5 16 0 0 0,-6-21-26 0 0,1-1 0 0 0,1 0 0 0 0,-1 0 0 0 0,1-1 0 0 0,0 1 0 0 0,0-1 0 0 0,0 1 0 0 0,0-1 0 0 0,1 0 0 0 0,0 0 0 0 0,0 0 0 0 0,0-1 0 0 0,0 1 0 0 0,1-1 0 0 0,6 4 0 0 0,-8-6-17 0 0,0 0 1 0 0,1 0-1 0 0,-1 0 1 0 0,1 0-1 0 0,0 0 0 0 0,-1-1 1 0 0,1 0-1 0 0,0 1 0 0 0,-1-1 1 0 0,1-1-1 0 0,-1 1 1 0 0,1 0-1 0 0,0-1 0 0 0,-1 0 1 0 0,1 0-1 0 0,-1 0 0 0 0,1 0 1 0 0,-1-1-1 0 0,0 1 1 0 0,1-1-1 0 0,-1 0 0 0 0,0 0 1 0 0,5-4-1 0 0,-2 1-47 0 0,1 0-1 0 0,-1-1 1 0 0,0 0 0 0 0,0 0 0 0 0,-1-1-1 0 0,1 0 1 0 0,-2 0 0 0 0,1 0-1 0 0,-1 0 1 0 0,0-1 0 0 0,0 0-1 0 0,-1 0 1 0 0,0 0 0 0 0,3-15-1 0 0,-4 17 75 0 0,-1-1 0 0 0,-1 1 0 0 0,1 0 0 0 0,-1 0 0 0 0,0-1 0 0 0,-1 1 0 0 0,1 0 0 0 0,-1-1 0 0 0,0 1 0 0 0,-1 0 0 0 0,0 0 0 0 0,0 0 0 0 0,0 0-1 0 0,0 0 1 0 0,-1 1 0 0 0,0-1 0 0 0,-1 1 0 0 0,1-1 0 0 0,-1 1 0 0 0,-5-6 0 0 0,-7-2 92 0 0,-7-9 219 0 0,27 23-270 0 0,-1 0-1 0 0,1 0 1 0 0,0 0 0 0 0,-1 0-1 0 0,1 0 1 0 0,0-1-1 0 0,-1 0 1 0 0,1 0-1 0 0,0 0 1 0 0,0 0-1 0 0,-1-1 1 0 0,6 0 0 0 0,12-6-61 0 0,0-1 0 0 0,-1 0 1 0 0,0-2-1 0 0,0 0 0 0 0,-1-2 0 0 0,0 0 1 0 0,29-24-1 0 0,-47 35 9 0 0,0 0-1 0 0,0 1 1 0 0,-1-1-1 0 0,1 0 1 0 0,0 0-1 0 0,0 0 1 0 0,-1 0-1 0 0,1 0 1 0 0,0 0-1 0 0,-1 0 1 0 0,1 0-1 0 0,-1 0 1 0 0,0 0-1 0 0,1-2 0 0 0,-8 18 32 0 0,3 0 21 0 0,-42 163 438 0 0,39-144-435 0 0,2 1 0 0 0,1 0 0 0 0,1 42 1 0 0,3-75-95 0 0,0 1 0 0 0,0 0 0 0 0,0-1 1 0 0,0 1-1 0 0,1 0 0 0 0,-1-1 0 0 0,1 1 1 0 0,0-1-1 0 0,0 1 0 0 0,0-1 0 0 0,0 1 0 0 0,0-1 1 0 0,0 0-1 0 0,1 1 0 0 0,-1-1 0 0 0,3 3 1 0 0,-2-4-90 0 0,-1 0 0 0 0,1-1 1 0 0,-1 1-1 0 0,1 0 1 0 0,-1-1-1 0 0,1 1 1 0 0,-1-1-1 0 0,1 0 1 0 0,0 1-1 0 0,-1-1 0 0 0,1 0 1 0 0,0 0-1 0 0,-1 0 1 0 0,1 0-1 0 0,0 0 1 0 0,-1-1-1 0 0,1 1 0 0 0,-1 0 1 0 0,1-1-1 0 0,0 1 1 0 0,-1-1-1 0 0,1 1 1 0 0,-1-1-1 0 0,1 0 0 0 0,-1 0 1 0 0,0 0-1 0 0,3-1 1 0 0,10-8-1258 0 0,-1 0 1 0 0,0 0-1 0 0,0-1 1 0 0,-1-1-1 0 0,0 0 1 0 0,-1-1-1 0 0,10-15 1 0 0,1-5-1135 0 0,35-67 1 0 0,-34 50 2120 0 0,30-93 0 0 0,-34 64 16933 0 0,-27 99-11859 0 0,-15 40-4321 0 0,-8 39 343 0 0,-30 110-262 0 0,57-192-634 0 0,1 0-1 0 0,-2 28 1 0 0,9-3-2415 0 0,-3-40 2063 0 0,0 1-1 0 0,-1-1 1 0 0,1 0 0 0 0,0 1-1 0 0,1-1 1 0 0,-1 0 0 0 0,0 0-1 0 0,0 0 1 0 0,1 0-1 0 0,0 0 1 0 0,-1 0 0 0 0,4 3-1 0 0,-4-5 243 0 0,0 1 0 0 0,0-1 0 0 0,0 1 0 0 0,0-1 0 0 0,0 0 0 0 0,0 1 0 0 0,0-1 0 0 0,1 0 0 0 0,-1 0 0 0 0,0 0 0 0 0,0 0 0 0 0,0 0 0 0 0,0 0 0 0 0,0 0 0 0 0,1 0 0 0 0,-1 0 0 0 0,0 0 0 0 0,0 0 0 0 0,0-1 0 0 0,0 1 0 0 0,0-1 0 0 0,0 1-1 0 0,0-1 1 0 0,0 1 0 0 0,0-1 0 0 0,0 1 0 0 0,0-1 0 0 0,0 0 0 0 0,0 0 0 0 0,0 1 0 0 0,-1-1 0 0 0,1 0 0 0 0,0 0 0 0 0,-1 0 0 0 0,2-1 0 0 0,14-15-3331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7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1 15195 0 0,'-41'72'9355'0'0,"-29"30"-8269"0"0,14-22-564 0 0,-121 192-1863 0 0,173-268-281 0 0,4-6 574 0 0,6-16 178 0 0,14-27 555 0 0,-18 40 302 0 0,0 1 0 0 0,1 0 1 0 0,-1 0-1 0 0,1 0 0 0 0,0 0 1 0 0,0 0-1 0 0,1 1 0 0 0,-1-1 1 0 0,1 1-1 0 0,0 0 0 0 0,0 0 0 0 0,0 0 1 0 0,0 1-1 0 0,5-3 0 0 0,-5 4 55 0 0,-1 0 0 0 0,1 0 1 0 0,0 1-1 0 0,0 0 0 0 0,0-1 0 0 0,0 1 0 0 0,0 0 0 0 0,0 1 0 0 0,0-1 0 0 0,0 1 0 0 0,0 0 0 0 0,0 0 0 0 0,0 0 0 0 0,-1 0 0 0 0,1 1 0 0 0,0 0 1 0 0,5 3-1 0 0,49 26 289 0 0,64 32 532 0 0,-102-54-1554 0 0,1-1-1 0 0,0-1 1 0 0,0-1-1 0 0,25 4 0 0 0,-46-10 515 0 0,0 0 0 0 0,1 0-1 0 0,-1 0 1 0 0,0 1-1 0 0,0-1 1 0 0,1 0 0 0 0,-1 0-1 0 0,0 0 1 0 0,0 0-1 0 0,1 0 1 0 0,-1 0-1 0 0,0 0 1 0 0,0 0 0 0 0,1 0-1 0 0,-1 0 1 0 0,0 0-1 0 0,1 0 1 0 0,-1 0-1 0 0,0 0 1 0 0,0 0 0 0 0,1 0-1 0 0,-1 0 1 0 0,0 0-1 0 0,0 0 1 0 0,1-1 0 0 0,-1 1-1 0 0,0 0 1 0 0,0 0-1 0 0,0 0 1 0 0,1 0-1 0 0,-1 0 1 0 0,1-2-887 0 0,-1 2 886 0 0,0 0 1 0 0,0 0-1 0 0,0-1 1 0 0,1 1-1 0 0,-1 0 1 0 0,0 0 0 0 0,0-1-1 0 0,0 1 1 0 0,0 0-1 0 0,0 0 1 0 0,0-1 0 0 0,0 1-1 0 0,0 0 1 0 0,0-1-1 0 0,0 1 1 0 0,0 0-1 0 0,0-1 1 0 0,-2-7-6240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7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11851 0 0,'1'3'302'0'0,"-1"0"0"0"0,1 1 0 0 0,-1-1 0 0 0,1 0 1 0 0,0 1-1 0 0,0-1 0 0 0,0 0 0 0 0,1 0 0 0 0,-1 0 1 0 0,1 0-1 0 0,0 0 0 0 0,-1 0 0 0 0,1-1 1 0 0,1 1-1 0 0,-1 0 0 0 0,0-1 0 0 0,1 0 0 0 0,2 3 1 0 0,-1-3-232 0 0,0 0 0 0 0,0 0 0 0 0,0 0 1 0 0,0 0-1 0 0,1-1 0 0 0,-1 0 0 0 0,0 0 1 0 0,1 0-1 0 0,-1 0 0 0 0,0-1 1 0 0,1 1-1 0 0,5-2 0 0 0,3 0-353 0 0,1 0 0 0 0,-1-1 0 0 0,1-1 0 0 0,-1-1 0 0 0,0 0-1 0 0,0 0 1 0 0,24-13 0 0 0,-36 16 258 0 0,56-34-1133 0 0,-54 33 1154 0 0,0 0 0 0 0,0-1 1 0 0,-1 1-1 0 0,1 0 0 0 0,-1-1 1 0 0,0 0-1 0 0,0 1 0 0 0,0-1 1 0 0,0 0-1 0 0,0 0 0 0 0,0 0 1 0 0,-1 0-1 0 0,1 0 0 0 0,-1-1 1 0 0,0 1-1 0 0,1-6 0 0 0,-2 9 65 0 0,0 0-1 0 0,0-1 0 0 0,0 1 0 0 0,0 0 1 0 0,0 0-1 0 0,1-1 0 0 0,-1 1 1 0 0,0 0-1 0 0,0 0 0 0 0,0-1 1 0 0,0 1-1 0 0,0 0 0 0 0,0 0 1 0 0,0 0-1 0 0,0-1 0 0 0,0 1 1 0 0,-1 0-1 0 0,1 0 0 0 0,0-1 1 0 0,0 1-1 0 0,0 0 0 0 0,0 0 1 0 0,0 0-1 0 0,0-1 0 0 0,0 1 0 0 0,0 0 1 0 0,-1 0-1 0 0,1 0 0 0 0,0-1 1 0 0,0 1-1 0 0,0 0 0 0 0,0 0 1 0 0,-1 0-1 0 0,1 0 0 0 0,0 0 1 0 0,0-1-1 0 0,0 1 0 0 0,-1 0 1 0 0,1 0-1 0 0,0 0 0 0 0,0 0 1 0 0,-1 0-1 0 0,1 0 0 0 0,0 0 1 0 0,0 0-1 0 0,-1 0 0 0 0,1 0 0 0 0,-14 8 2092 0 0,-9 17 5 0 0,1 5-1713 0 0,1 2 1 0 0,2 1-1 0 0,1 0 1 0 0,2 1 0 0 0,1 1-1 0 0,1 0 1 0 0,3 1-1 0 0,-10 44 1 0 0,20-70-571 0 0,0 0 0 0 0,0 1 0 0 0,1-1-1 0 0,0 0 1 0 0,0 1 0 0 0,1-1 0 0 0,1 1 0 0 0,3 11 0 0 0,9 19-9783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7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11002 0 0,'8'0'10752'0'0,"5"-2"-6126"0"0,52-3-4886 0 0,-33 8 98 0 0,1 1-1 0 0,-1 1 0 0 0,0 2 0 0 0,-1 1 1 0 0,1 1-1 0 0,54 25 0 0 0,-69-22-3416 0 0,-17-12 3330 0 0,0 1-1 0 0,0-1 0 0 0,1 0 1 0 0,-1 1-1 0 0,0-1 0 0 0,0 0 1 0 0,0 1-1 0 0,0-1 0 0 0,1 1 1 0 0,-1-1-1 0 0,0 0 0 0 0,0 1 1 0 0,0-1-1 0 0,0 1 0 0 0,0-1 1 0 0,0 0-1 0 0,0 1 0 0 0,0-1 1 0 0,0 1-1 0 0,0-1 0 0 0,0 1 1 0 0,0-1-1 0 0,-1 0 0 0 0,1 1 0 0 0,0-1 1 0 0,0 1-1 0 0,0-1 0 0 0,0 0 1 0 0,-1 1-1 0 0,1-1 0 0 0,0 0 1 0 0,0 1-1 0 0,-1-1 0 0 0,1 0 1 0 0,0 1-1 0 0,-1-1 0 0 0,1 0 1 0 0,0 0-1 0 0,-1 1 0 0 0,1-1 1 0 0,0 0-1 0 0,-1 0 0 0 0,-11 8-6647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8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11867 0 0,'20'-3'9018'0'0,"9"-6"-5337"0"0,-18 4-3616 0 0,1 1 1 0 0,0 0 0 0 0,0 1 0 0 0,0 1 0 0 0,1 0-1 0 0,-1 0 1 0 0,22 1 0 0 0,-33 1-49 0 0,-1 0 1 0 0,0 0-1 0 0,0 0 1 0 0,1 0-1 0 0,-1 1 1 0 0,0-1-1 0 0,0 0 1 0 0,0 0-1 0 0,1 0 1 0 0,-1 0-1 0 0,0 0 0 0 0,0 0 1 0 0,0 0-1 0 0,0 0 1 0 0,1 0-1 0 0,-1 1 1 0 0,0-1-1 0 0,0 0 1 0 0,0 0-1 0 0,0 0 0 0 0,0 0 1 0 0,1 1-1 0 0,-1-1 1 0 0,0 0-1 0 0,0 0 1 0 0,0 0-1 0 0,0 0 1 0 0,0 1-1 0 0,0-1 0 0 0,0 0 1 0 0,0 0-1 0 0,0 1 1 0 0,0-1-1 0 0,0 0 1 0 0,0 0-1 0 0,0 0 1 0 0,0 1-1 0 0,0-1 0 0 0,-5 12 331 0 0,-15 13-132 0 0,15-20-134 0 0,-6 9-74 0 0,1 0 0 0 0,1 0 0 0 0,0 1 1 0 0,-14 31-1 0 0,21-40-40 0 0,0 0-1 0 0,0 1 1 0 0,0-1 0 0 0,0 1 0 0 0,1-1-1 0 0,0 1 1 0 0,1-1 0 0 0,-1 1 0 0 0,1 0-1 0 0,1-1 1 0 0,-1 1 0 0 0,1-1 0 0 0,0 1-1 0 0,1-1 1 0 0,4 13 0 0 0,-6-17 16 0 0,1-1 0 0 0,-1 1 0 0 0,1-1 0 0 0,0 1 0 0 0,0-1 0 0 0,-1 0 0 0 0,1 0 0 0 0,0 1 0 0 0,0-1 0 0 0,0 0 0 0 0,1 0 0 0 0,-1 0 0 0 0,0 0 0 0 0,0 0 0 0 0,1 0 0 0 0,-1-1 0 0 0,0 1 0 0 0,1 0 0 0 0,-1-1 0 0 0,1 1 0 0 0,-1-1 0 0 0,1 1 0 0 0,1 0 0 0 0,0-1-9 0 0,0 0 1 0 0,0-1-1 0 0,0 1 0 0 0,0 0 0 0 0,0-1 0 0 0,0 0 0 0 0,0 0 1 0 0,0 1-1 0 0,-1-2 0 0 0,1 1 0 0 0,4-2 0 0 0,3-4-34 0 0,1 0-1 0 0,-1 0 0 0 0,-1-1 0 0 0,16-16 1 0 0,-15 14 69 0 0,-1 0 1 0 0,-1-1-1 0 0,1-1 0 0 0,-2 1 1 0 0,1-1-1 0 0,7-19 1 0 0,-12 25-79 0 0,-1 1 1 0 0,0-1 0 0 0,-1 0-1 0 0,1 0 1 0 0,-1 0 0 0 0,-1-1-1 0 0,1 1 1 0 0,-1 0-1 0 0,0 0 1 0 0,0 0 0 0 0,-1-1-1 0 0,1 1 1 0 0,-1 0 0 0 0,-1 0-1 0 0,1 0 1 0 0,-6-11-1 0 0,2 5-1086 0 0,-14-33-3525 0 0,18 44 4221 0 0,1-1 0 0 0,-1 0 0 0 0,1 1 0 0 0,0-1 0 0 0,-1 0 0 0 0,1 0 0 0 0,0 1-1 0 0,0-1 1 0 0,0 0 0 0 0,0 0 0 0 0,0 1 0 0 0,0-1 0 0 0,1 0 0 0 0,-1 1 0 0 0,1-1 0 0 0,-1 0 0 0 0,1 1-1 0 0,-1-1 1 0 0,1 0 0 0 0,0 1 0 0 0,2-4 0 0 0,13-3-2696 0 0,5 7 4175 0 0,-2 7 4320 0 0,-18-5-4796 0 0,0-1-1 0 0,0 1 1 0 0,0-1 0 0 0,-1 1-1 0 0,1-1 1 0 0,0 1 0 0 0,-1 0-1 0 0,1 0 1 0 0,-1-1 0 0 0,1 1-1 0 0,0 0 1 0 0,-1 0 0 0 0,0 0-1 0 0,1-1 1 0 0,-1 1 0 0 0,1 0-1 0 0,-1 1 1 0 0,2 13 619 0 0,-1-1 0 0 0,0 1 0 0 0,-2 17 0 0 0,0-20-1097 0 0,1 1 0 0 0,0-1 0 0 0,1 1 0 0 0,0-1 0 0 0,6 25 0 0 0,-6-34-70 0 0,1 0 1 0 0,-1 1-1 0 0,1-1 1 0 0,-1 0 0 0 0,1 0-1 0 0,0-1 1 0 0,0 1-1 0 0,1 0 1 0 0,-1-1 0 0 0,0 1-1 0 0,1-1 1 0 0,0 0 0 0 0,-1 1-1 0 0,1-1 1 0 0,0-1-1 0 0,0 1 1 0 0,0 0 0 0 0,0-1-1 0 0,0 1 1 0 0,1-1 0 0 0,-1 0-1 0 0,0 0 1 0 0,1-1-1 0 0,-1 1 1 0 0,1 0 0 0 0,4-1-1 0 0,8 1-70 0 0,0-2 0 0 0,-1 0 0 0 0,1 0-1 0 0,0-1 1 0 0,22-7 0 0 0,7 0-3754 0 0,-65 16-9148 0 0,3-5 7257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8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7562 0 0,'-4'7'1598'0'0,"1"0"0"0"0,0 0 1 0 0,0 0-1 0 0,0 0 1 0 0,1 1-1 0 0,-2 9 0 0 0,3-10-1021 0 0,0-1-1 0 0,1 1 1 0 0,0 0-1 0 0,0 0 0 0 0,0 0 1 0 0,3 13-1 0 0,-1-15-532 0 0,-1 1-1 0 0,1-1 1 0 0,0 0 0 0 0,0 0-1 0 0,0 0 1 0 0,1 0 0 0 0,0-1-1 0 0,0 1 1 0 0,0-1 0 0 0,0 1-1 0 0,1-1 1 0 0,-1 0-1 0 0,1 0 1 0 0,0-1 0 0 0,1 1-1 0 0,-1-1 1 0 0,0 0 0 0 0,1 0-1 0 0,0 0 1 0 0,0-1-1 0 0,5 2 1 0 0,-1 0-239 0 0,1-1-1 0 0,0 0 1 0 0,0-1-1 0 0,0 0 1 0 0,0-1-1 0 0,0 0 1 0 0,0-1-1 0 0,0 1 1 0 0,0-2 0 0 0,0 0-1 0 0,1 0 1 0 0,-1-1-1 0 0,-1 0 1 0 0,17-6-1 0 0,-18 5-868 0 0,1-1-1 0 0,-1 0 0 0 0,0 0 0 0 0,0-1 0 0 0,-1 0 1 0 0,1 0-1 0 0,-1-1 0 0 0,0 0 0 0 0,0 0 0 0 0,6-10 1 0 0,16-20-5084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9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18908 0 0,'0'4'265'0'0,"0"1"0"0"0,0-1-1 0 0,0 1 1 0 0,1-1 0 0 0,0 1 0 0 0,-1-1 0 0 0,2 1-1 0 0,-1-1 1 0 0,0 0 0 0 0,1 1 0 0 0,0-1 0 0 0,0 0-1 0 0,0 0 1 0 0,0 0 0 0 0,1-1 0 0 0,-1 1 0 0 0,1 0-1 0 0,0-1 1 0 0,0 0 0 0 0,1 0 0 0 0,-1 0-1 0 0,1 0 1 0 0,-1 0 0 0 0,1 0 0 0 0,0-1 0 0 0,0 0-1 0 0,0 0 1 0 0,5 2 0 0 0,45 16 403 0 0,15 5-365 0 0,-65-23-280 0 0,0 0 1 0 0,1 1 0 0 0,-1-1-1 0 0,0 1 1 0 0,0 0 0 0 0,-1 0-1 0 0,1 1 1 0 0,-1-1 0 0 0,1 0 0 0 0,-1 1-1 0 0,4 7 1 0 0,-5-7-32 0 0,-1 0-1 0 0,1 0 1 0 0,-1 1 0 0 0,0-1 0 0 0,0 0-1 0 0,-1 1 1 0 0,0-1 0 0 0,1 1-1 0 0,-1-1 1 0 0,-1 1 0 0 0,1-1 0 0 0,-1 1-1 0 0,1-1 1 0 0,-1 0 0 0 0,-1 1-1 0 0,1-1 1 0 0,-4 8 0 0 0,-4 8-359 0 0,0 0 0 0 0,-17 23 1 0 0,22-36 203 0 0,-9 13-462 0 0,-9 16-1136 0 0,10-12-2469 0 0,40-73-1427 0 0,-17 33 6500 0 0,0 1 0 0 0,26-25 0 0 0,-37 39-698 0 0,0 1 1 0 0,1 0-1 0 0,-1-1 0 0 0,0 1 0 0 0,1 0 0 0 0,-1 0 0 0 0,1-1 0 0 0,-1 1 1 0 0,0 0-1 0 0,1 0 0 0 0,-1 0 0 0 0,1 0 0 0 0,-1-1 0 0 0,0 1 0 0 0,1 0 1 0 0,-1 0-1 0 0,1 0 0 0 0,-1 0 0 0 0,1 0 0 0 0,-1 0 0 0 0,1 0 0 0 0,-1 0 1 0 0,0 0-1 0 0,1 0 0 0 0,-1 1 0 0 0,1-1 0 0 0,-1 0 0 0 0,0 0 0 0 0,1 0 0 0 0,-1 0 1 0 0,1 1-1 0 0,-1-1 0 0 0,0 0 0 0 0,1 0 0 0 0,-1 1 0 0 0,0-1 0 0 0,1 0 1 0 0,-1 1-1 0 0,0-1 0 0 0,1 0 0 0 0,-1 1 0 0 0,0-1 0 0 0,0 0 0 0 0,0 1 1 0 0,1-1-1 0 0,-1 1 0 0 0,13 30 1587 0 0,0-3-1240 0 0,-12-26-487 0 0,1 0 0 0 0,-1-1 0 0 0,1 1 0 0 0,0-1-1 0 0,0 0 1 0 0,0 0 0 0 0,0 0 0 0 0,0 0 0 0 0,0 0 0 0 0,0 0-1 0 0,0 0 1 0 0,0-1 0 0 0,0 1 0 0 0,1-1 0 0 0,-1 1 0 0 0,0-1-1 0 0,0 0 1 0 0,4 0 0 0 0,-1-1-5 0 0,0 1 1 0 0,0-1-1 0 0,0-1 0 0 0,0 1 1 0 0,-1-1-1 0 0,1 1 0 0 0,0-1 1 0 0,5-4-1 0 0,-2 1-215 0 0,1 0 0 0 0,-1-1 1 0 0,0 0-1 0 0,0-1 0 0 0,-1 0 1 0 0,0 0-1 0 0,0-1 0 0 0,5-8 0 0 0,-7 6-353 0 0,0 1-1 0 0,-1-1 0 0 0,0 0 0 0 0,-1-1 0 0 0,0 1 0 0 0,-1-1 0 0 0,0 1 0 0 0,0-1 0 0 0,-1-11 0 0 0,0 9 787 0 0,1 0-1 0 0,0 0 1 0 0,0 0 0 0 0,9-24-1 0 0,-13 48 3962 0 0,-2 14-2579 0 0,-1 6-1093 0 0,0-10-412 0 0,-5 26 305 0 0,-5 60 1 0 0,14-93-675 0 0,1 0 0 0 0,0 1 1 0 0,1-1-1 0 0,0 0 0 0 0,1 0 0 0 0,1 0 0 0 0,0 0 0 0 0,9 25 0 0 0,-10-36-304 0 0,-1 0 0 0 0,1 0 0 0 0,-1 0-1 0 0,1 0 1 0 0,0 0 0 0 0,0 0-1 0 0,1-1 1 0 0,-1 1 0 0 0,5 3 0 0 0,-6-5 249 0 0,0 0 0 0 0,0-1 0 0 0,0 1 0 0 0,0 0 1 0 0,0-1-1 0 0,0 1 0 0 0,1-1 0 0 0,-1 0 0 0 0,0 1 1 0 0,0-1-1 0 0,1 0 0 0 0,-1 0 0 0 0,0 0 1 0 0,0 0-1 0 0,1 0 0 0 0,-1 0 0 0 0,0 0 0 0 0,0 0 1 0 0,0 0-1 0 0,1-1 0 0 0,-1 1 0 0 0,0 0 0 0 0,0-1 1 0 0,0 1-1 0 0,1-1 0 0 0,-1 1 0 0 0,0-1 0 0 0,0 0 1 0 0,0 1-1 0 0,1-2 0 0 0,14-11-4793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13379 0 0,'-3'2'1027'0'0,"0"0"1"0"0,0 0 0 0 0,1 1-1 0 0,-1-1 1 0 0,1 1 0 0 0,-1 0-1 0 0,1 0 1 0 0,-4 6 0 0 0,-13 32 948 0 0,13-18-1986 0 0,-6 40 0 0 0,10-49 72 0 0,1 0 0 0 0,0 1 0 0 0,1-1 0 0 0,1 0 0 0 0,0 1 0 0 0,5 20 0 0 0,-5-31-48 0 0,0 1 0 0 0,0-1 0 0 0,0 0 0 0 0,1 1-1 0 0,-1-1 1 0 0,1 0 0 0 0,0 0 0 0 0,0 0 0 0 0,1 0 0 0 0,-1 0-1 0 0,1-1 1 0 0,0 1 0 0 0,0-1 0 0 0,0 1 0 0 0,1-1 0 0 0,-1 0-1 0 0,1-1 1 0 0,-1 1 0 0 0,1 0 0 0 0,0-1 0 0 0,0 0 0 0 0,0 0-1 0 0,0 0 1 0 0,7 1 0 0 0,-8-2-14 0 0,1-1-1 0 0,0 0 0 0 0,0 0 1 0 0,0 0-1 0 0,0-1 1 0 0,0 1-1 0 0,0-1 0 0 0,0 0 1 0 0,-1 0-1 0 0,1-1 1 0 0,0 1-1 0 0,-1-1 0 0 0,1 1 1 0 0,-1-1-1 0 0,1 0 1 0 0,-1-1-1 0 0,0 1 1 0 0,0 0-1 0 0,0-1 0 0 0,0 0 1 0 0,0 0-1 0 0,4-6 1 0 0,0 1-68 0 0,0-1 1 0 0,-1 0 0 0 0,-1-1-1 0 0,1 0 1 0 0,-1 1 0 0 0,-1-2-1 0 0,4-10 1 0 0,-6 15-1 0 0,-1-1 1 0 0,0 0-1 0 0,0 1 0 0 0,-1-1 1 0 0,0 0-1 0 0,0 0 0 0 0,0 1 1 0 0,-1-1-1 0 0,0 0 1 0 0,-1 0-1 0 0,1 1 0 0 0,-1-1 1 0 0,0 1-1 0 0,-1 0 0 0 0,0 0 1 0 0,0-1-1 0 0,0 2 0 0 0,0-1 1 0 0,-1 0-1 0 0,-8-9 0 0 0,5 7-107 0 0,-1 0-1 0 0,0 0 0 0 0,0 1 0 0 0,-1-1 0 0 0,0 2 0 0 0,0 0 0 0 0,-1 0 0 0 0,1 0 0 0 0,-1 1 0 0 0,0 1 0 0 0,-1-1 0 0 0,-11-2 1 0 0,21 7 101 0 0,-1-1 1 0 0,0 1 0 0 0,0-1 0 0 0,0 1 0 0 0,0 0 0 0 0,0 0 0 0 0,0-1 0 0 0,0 1 0 0 0,0 1-1 0 0,0-1 1 0 0,0 0 0 0 0,0 0 0 0 0,0 1 0 0 0,0-1 0 0 0,0 1 0 0 0,0 0 0 0 0,0 0 0 0 0,0-1 0 0 0,1 1-1 0 0,-1 0 1 0 0,0 0 0 0 0,1 1 0 0 0,-1-1 0 0 0,1 0 0 0 0,-1 1 0 0 0,1-1 0 0 0,-2 2 0 0 0,2-1-187 0 0,0 0 0 0 0,1-1 0 0 0,-1 1 0 0 0,1 0 1 0 0,-1-1-1 0 0,1 1 0 0 0,0 0 0 0 0,0 0 0 0 0,0-1 0 0 0,0 1 1 0 0,0 0-1 0 0,0 0 0 0 0,0-1 0 0 0,1 1 0 0 0,-1 0 1 0 0,0 0-1 0 0,1-1 0 0 0,0 1 0 0 0,-1 0 0 0 0,1-1 1 0 0,0 1-1 0 0,0-1 0 0 0,0 1 0 0 0,0-1 0 0 0,0 0 1 0 0,0 1-1 0 0,0-1 0 0 0,0 0 0 0 0,1 1 0 0 0,-1-1 0 0 0,2 1 1 0 0,-1 0-36 0 0,1 0 1 0 0,-1 0-1 0 0,0-1 1 0 0,1 1 0 0 0,0-1-1 0 0,-1 1 1 0 0,1-1-1 0 0,0 0 1 0 0,0 0-1 0 0,-1 0 1 0 0,1 0 0 0 0,0-1-1 0 0,0 1 1 0 0,0-1-1 0 0,0 0 1 0 0,0 0 0 0 0,0 0-1 0 0,0 0 1 0 0,0 0-1 0 0,4-1 1 0 0,3-2 238 0 0,1-1 1 0 0,-1 1-1 0 0,0-2 1 0 0,13-6-1 0 0,-16 7 1409 0 0,1 0 0 0 0,0 0 0 0 0,0 1 1 0 0,0 0-1 0 0,0 0 0 0 0,11-1 0 0 0,-18 4-1051 0 0,0 0-1 0 0,0 0 1 0 0,0 0-1 0 0,0 0 1 0 0,-1 0 0 0 0,1 1-1 0 0,0-1 1 0 0,0 0-1 0 0,0 0 1 0 0,0 1 0 0 0,0-1-1 0 0,0 1 1 0 0,0-1-1 0 0,0 1 1 0 0,0-1 0 0 0,-1 1-1 0 0,1-1 1 0 0,0 1-1 0 0,1 1 1 0 0,10 20 2269 0 0,-1 29-1350 0 0,-10-46-912 0 0,4 41 93 0 0,-1 1-1 0 0,-3-1 1 0 0,-4 50 0 0 0,-2-48-2629 0 0,-14 59-1 0 0,8-77-7027 0 0,3-19 1847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49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81 12211 0 0,'-5'12'1629'0'0,"1"0"0"0"0,0 0 0 0 0,1 1-1 0 0,0-1 1 0 0,-1 23 0 0 0,2-23-1228 0 0,1 1 0 0 0,-1-1 0 0 0,-1 0 0 0 0,0 0-1 0 0,-9 20 1 0 0,22-81-1282 0 0,-2 25 741 0 0,1 1 0 0 0,1 0-1 0 0,18-28 1 0 0,-23 42 144 0 0,1 1-1 0 0,0-1 0 0 0,0 1 0 0 0,1 0 0 0 0,0 1 0 0 0,0 0 1 0 0,1 0-1 0 0,0 0 0 0 0,1 1 0 0 0,14-9 0 0 0,-21 14 61 0 0,0 0-1 0 0,0 0 1 0 0,0 0-1 0 0,0 0 1 0 0,0 0 0 0 0,0 0-1 0 0,1 1 1 0 0,-1-1-1 0 0,0 1 1 0 0,0-1-1 0 0,0 1 1 0 0,1 0-1 0 0,-1 0 1 0 0,0 0-1 0 0,1 0 1 0 0,-1 1 0 0 0,0-1-1 0 0,0 0 1 0 0,0 1-1 0 0,1 0 1 0 0,-1-1-1 0 0,0 1 1 0 0,0 0-1 0 0,0 0 1 0 0,0 0-1 0 0,0 0 1 0 0,0 1 0 0 0,-1-1-1 0 0,1 0 1 0 0,0 1-1 0 0,0-1 1 0 0,-1 1-1 0 0,1 0 1 0 0,-1 0-1 0 0,0-1 1 0 0,1 1-1 0 0,-1 0 1 0 0,0 0-1 0 0,0 0 1 0 0,1 3 0 0 0,-1-1 75 0 0,1 1 1 0 0,-1 0 0 0 0,0 0 0 0 0,0 0 0 0 0,0 0 0 0 0,0 0-1 0 0,-1 0 1 0 0,0 0 0 0 0,0 0 0 0 0,-1 0 0 0 0,1 0 0 0 0,-1 0 0 0 0,0 0-1 0 0,0 0 1 0 0,-1-1 0 0 0,1 1 0 0 0,-4 6 0 0 0,0-3-50 0 0,-1 0 0 0 0,0-1 0 0 0,0 1 0 0 0,-1-2 1 0 0,-14 13-1 0 0,13-12-120 0 0,0 0 0 0 0,1 1 0 0 0,-1 0 1 0 0,-5 8-1 0 0,12-15-39 0 0,1-1 1 0 0,0 1-1 0 0,-1-1 1 0 0,1 1-1 0 0,0-1 1 0 0,0 1-1 0 0,-1-1 0 0 0,1 1 1 0 0,0-1-1 0 0,0 1 1 0 0,0-1-1 0 0,0 1 1 0 0,0 0-1 0 0,0-1 1 0 0,0 1-1 0 0,0-1 1 0 0,0 1-1 0 0,0-1 0 0 0,0 1 1 0 0,0 0-1 0 0,0-1 1 0 0,0 1-1 0 0,0-1 1 0 0,0 1-1 0 0,1-1 1 0 0,-1 1-1 0 0,0-1 1 0 0,0 1-1 0 0,1-1 1 0 0,-1 1-1 0 0,0-1 0 0 0,1 1 1 0 0,-1-1-1 0 0,1 0 1 0 0,-1 1-1 0 0,0-1 1 0 0,1 0-1 0 0,-1 1 1 0 0,1-1-1 0 0,-1 0 1 0 0,1 1-1 0 0,-1-1 1 0 0,1 0-1 0 0,-1 0 0 0 0,2 1 1 0 0,0 0-1136 0 0,0-1 0 0 0,1 1 0 0 0,-1 0 1 0 0,1-1-1 0 0,-1 1 0 0 0,1-1 0 0 0,-1 0 1 0 0,6 0-1 0 0,9-2-7649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2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83 8570 0 0,'-6'-1'484'0'0,"1"1"-1"0"0,-1-1 1 0 0,1 1 0 0 0,0 0 0 0 0,-1 0 0 0 0,1 0-1 0 0,-1 1 1 0 0,1 0 0 0 0,-1 0 0 0 0,1 1 0 0 0,0-1 0 0 0,-5 3-1 0 0,8-2-461 0 0,-1-1 0 0 0,1 0-1 0 0,1 1 1 0 0,-1 0 0 0 0,0-1 0 0 0,0 1-1 0 0,1 0 1 0 0,-1 0 0 0 0,0 0-1 0 0,1 0 1 0 0,0 0 0 0 0,0 1-1 0 0,0-1 1 0 0,0 0 0 0 0,0 1 0 0 0,0-1-1 0 0,0 0 1 0 0,1 1 0 0 0,-1-1-1 0 0,1 1 1 0 0,0-1 0 0 0,-1 1-1 0 0,1-1 1 0 0,1 1 0 0 0,-1-1 0 0 0,0 1-1 0 0,0-1 1 0 0,2 4 0 0 0,-1 2-48 0 0,1-1 1 0 0,0 1 0 0 0,1 0 0 0 0,0-1-1 0 0,0 1 1 0 0,1-1 0 0 0,0 0 0 0 0,0 0-1 0 0,0 0 1 0 0,1-1 0 0 0,0 0 0 0 0,0 1-1 0 0,1-2 1 0 0,0 1 0 0 0,12 9 0 0 0,-13-12 24 0 0,-1 0 0 0 0,1 0-1 0 0,0 0 1 0 0,0-1 0 0 0,0 1 0 0 0,0-1 0 0 0,0-1 0 0 0,0 1 0 0 0,0-1 0 0 0,1 0 0 0 0,-1 0 0 0 0,1 0 0 0 0,-1-1 0 0 0,0 0 0 0 0,1 0 0 0 0,-1 0-1 0 0,1 0 1 0 0,-1-1 0 0 0,1 0 0 0 0,-1-1 0 0 0,0 1 0 0 0,0-1 0 0 0,0 0 0 0 0,7-3 0 0 0,-6 1 45 0 0,0 0 1 0 0,0 0-1 0 0,0 0 1 0 0,0-1-1 0 0,-1 0 1 0 0,0 0-1 0 0,0-1 1 0 0,0 1-1 0 0,-1-1 1 0 0,0 0-1 0 0,0 0 1 0 0,0-1-1 0 0,-1 1 0 0 0,0-1 1 0 0,4-10-1 0 0,-4 7 32 0 0,-1-1-1 0 0,0 1 0 0 0,0-1 0 0 0,-1 1 0 0 0,0-1 0 0 0,-1 0 0 0 0,0 1 0 0 0,-1-1 0 0 0,0 1 0 0 0,-3-13 1 0 0,3 20-74 0 0,0-1 0 0 0,0 1 0 0 0,0 0 0 0 0,-1 0 0 0 0,1-1 0 0 0,-1 1 0 0 0,0 0 0 0 0,0 1 0 0 0,0-1 0 0 0,0 0 0 0 0,0 0 0 0 0,0 1 0 0 0,-1 0 0 0 0,1-1 0 0 0,-1 1 0 0 0,0 0 0 0 0,1 0 0 0 0,-1 0 0 0 0,0 1 0 0 0,0-1 0 0 0,-1 1 0 0 0,1-1 0 0 0,0 1 0 0 0,0 0 0 0 0,-1 0 0 0 0,1 1 0 0 0,0-1 0 0 0,-1 1 0 0 0,1-1 0 0 0,-1 1 0 0 0,1 0 0 0 0,-6 1 0 0 0,5-1-51 0 0,0 1 1 0 0,-1-1-1 0 0,1 1 0 0 0,0 0 1 0 0,0 0-1 0 0,0 1 0 0 0,0-1 1 0 0,0 1-1 0 0,0 0 0 0 0,0 0 1 0 0,0 0-1 0 0,1 1 0 0 0,-1-1 1 0 0,1 1-1 0 0,-1 0 0 0 0,1 0 1 0 0,0 0-1 0 0,0 0 0 0 0,1 1 1 0 0,-1-1-1 0 0,1 1 0 0 0,0-1 1 0 0,-1 1-1 0 0,1 0 0 0 0,-2 6 1 0 0,1 4 75 0 0,0 1 1 0 0,1-1 0 0 0,1 1 0 0 0,0-1 0 0 0,1 1 0 0 0,2 23 0 0 0,21 88 906 0 0,-16-94-852 0 0,0 0 1 0 0,-3 0-1 0 0,2 50 1 0 0,-6-74-134 0 0,-4 47-200 0 0,4-51 244 0 0,-1 0 0 0 0,0 0 0 0 0,0-1 0 0 0,0 1 0 0 0,0 0 1 0 0,-1-1-1 0 0,0 1 0 0 0,1-1 0 0 0,-1 0 0 0 0,0 1 0 0 0,-5 4 1 0 0,6-9-15 0 0,0 0-1 0 0,1 0 1 0 0,-1 0 0 0 0,0-1 0 0 0,0 1 0 0 0,1 0 0 0 0,-1 0 0 0 0,1-1 0 0 0,-1 1 0 0 0,1 0 0 0 0,0-1 0 0 0,-1 1 0 0 0,1 0 0 0 0,0-1 0 0 0,0 1 0 0 0,0-1 0 0 0,0 1 0 0 0,0-3 0 0 0,3-10 532 0 0,-2 13-492 0 0,-1 1 0 0 0,1 0 0 0 0,-1 0 0 0 0,1 0-1 0 0,0 0 1 0 0,-1 1 0 0 0,1-1 0 0 0,-1 0 0 0 0,1 0 0 0 0,-1 0 0 0 0,1 0-1 0 0,-1 0 1 0 0,1 1 0 0 0,-1-1 0 0 0,0 0 0 0 0,1 0 0 0 0,-1 1-1 0 0,1-1 1 0 0,-1 0 0 0 0,1 1 0 0 0,-1-1 0 0 0,0 0 0 0 0,1 1 0 0 0,-1-1-1 0 0,0 1 1 0 0,1-1 0 0 0,-1 0 0 0 0,0 1 0 0 0,0-1 0 0 0,1 1 0 0 0,-1 0-1 0 0,2 1-72 0 0,0 1-1 0 0,0-1 1 0 0,1 0-1 0 0,-1 0 1 0 0,1-1-1 0 0,-1 1 0 0 0,1 0 1 0 0,0-1-1 0 0,0 0 1 0 0,0 1-1 0 0,-1-1 1 0 0,1 0-1 0 0,0-1 1 0 0,0 1-1 0 0,0 0 0 0 0,1-1 1 0 0,-1 0-1 0 0,0 0 1 0 0,0 0-1 0 0,0 0 1 0 0,0 0-1 0 0,0 0 1 0 0,0-1-1 0 0,0 1 0 0 0,0-1 1 0 0,0 0-1 0 0,0 0 1 0 0,0 0-1 0 0,0-1 1 0 0,4-2-1 0 0,1 0-802 0 0,1 0-1 0 0,-1-1 1 0 0,0-1-1 0 0,-1 1 1 0 0,1-1-1 0 0,-1-1 1 0 0,-1 1-1 0 0,1-1 1 0 0,6-8-1 0 0,-2-2-3469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50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24165 0 0,'12'8'1977'0'0,"-2"3"-441"0"0,1 3-536 0 0,-4 0-368 0 0,-7-1-152 0 0,-1 0-312 0 0,-1-1-88 0 0,0 0-32 0 0,1-2-32 0 0,1-2-64 0 0,1-2-104 0 0,0-2-232 0 0,0-3-456 0 0,2-7-4017 0 0,-7-4-1640 0 0,0-8-4066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2:54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26182 0 0,'16'-7'-306'0'0,"1"1"0"0"0,0 0 1 0 0,0 1-1 0 0,1 1 1 0 0,32-4-1 0 0,33-7 60 0 0,21-21 472 0 0,-77 26 24 0 0,1 0 1 0 0,0 1-1 0 0,0 2 1 0 0,0 1-1 0 0,41-4 1 0 0,24 11-177 0 0,108 15 1 0 0,2 0-61 0 0,158-8 525 0 0,348 21 869 0 0,-471-9-1062 0 0,1337 137 1111 0 0,-371-72-546 0 0,-988-75-762 0 0,-180-9-581 0 0,298 4 1578 0 0,-280-9-2098 0 0,57-12 0 0 0,-74 8-1870 0 0,-1-1 1 0 0,50-20 0 0 0,-72 19-7421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17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95 2497 0 0,'-26'5'1789'0'0,"25"-4"-1622"0"0,-1 0 1 0 0,0 0-1 0 0,1-1 1 0 0,-1 1-1 0 0,0-1 0 0 0,1 1 1 0 0,-1-1-1 0 0,0 0 1 0 0,1 0-1 0 0,-1 0 0 0 0,0 1 1 0 0,0-2-1 0 0,1 1 1 0 0,-1 0-1 0 0,0 0 0 0 0,0 0 1 0 0,1-1-1 0 0,-1 1 1 0 0,0-1-1 0 0,1 0 1 0 0,-1 1-1 0 0,1-1 0 0 0,-1 0 1 0 0,-2-2-1 0 0,-1 0 572 0 0,1 0 1 0 0,-1 0-1 0 0,0 0 0 0 0,0 0 0 0 0,0 1 1 0 0,0 0-1 0 0,0 0 0 0 0,0 1 0 0 0,0-1 1 0 0,-1 1-1 0 0,-5-1 0 0 0,6 2-420 0 0,-1-1-1 0 0,1 0 1 0 0,0-1 0 0 0,-1 1-1 0 0,1-1 1 0 0,0 0 0 0 0,0-1-1 0 0,0 1 1 0 0,0-1 0 0 0,1 0-1 0 0,-5-3 1 0 0,8 5-292 0 0,1 1 0 0 0,-1 0 0 0 0,1-1 1 0 0,0 1-1 0 0,-1 0 0 0 0,1-1 0 0 0,-1 1 0 0 0,1-1 0 0 0,0 1 1 0 0,0-1-1 0 0,-1 1 0 0 0,1-1 0 0 0,0 1 0 0 0,0-1 1 0 0,0 1-1 0 0,-1-1 0 0 0,1 1 0 0 0,0-1 0 0 0,0 1 0 0 0,0-1 1 0 0,0 1-1 0 0,0-1 0 0 0,0 1 0 0 0,0-1 0 0 0,0 1 1 0 0,0-1-1 0 0,0 1 0 0 0,1-1 0 0 0,-1 0 0 0 0,0 0 0 0 0,15-9 361 0 0,24 1-38 0 0,3 7-116 0 0,48 5-1 0 0,18-1-182 0 0,-17-6-13 0 0,-7-2 255 0 0,1 5 0 0 0,92 10 0 0 0,-140 0 73 0 0,-21 0-341 0 0,-16-9-48 0 0,1 1-1 0 0,-1-1 1 0 0,0 0 0 0 0,0 1 0 0 0,0-1 0 0 0,1 0 0 0 0,-1 1-1 0 0,0-1 1 0 0,0 0 0 0 0,0 1 0 0 0,0-1 0 0 0,0 1 0 0 0,0-1 0 0 0,0 0-1 0 0,0 1 1 0 0,0-1 0 0 0,0 0 0 0 0,0 1 0 0 0,0-1 0 0 0,0 1-1 0 0,0-1 1 0 0,0 0 0 0 0,0 1 0 0 0,0-1 0 0 0,0 0 0 0 0,0 1-1 0 0,-1-1 1 0 0,1 0 0 0 0,0 1 0 0 0,0-1 0 0 0,0 0 0 0 0,-1 1 0 0 0,1-1-1 0 0,0 0 1 0 0,0 0 0 0 0,-1 1 0 0 0,1-1 0 0 0,-5 2-144 0 0,0 0 1 0 0,0 0 0 0 0,0 0 0 0 0,0-1-1 0 0,-1 0 1 0 0,1 0 0 0 0,0 0 0 0 0,0-1-1 0 0,-1 0 1 0 0,1 0 0 0 0,0 0-1 0 0,-6-1 1 0 0,-5 1 94 0 0,-89-6-85 0 0,77 4 623 0 0,0 0 0 0 0,0 1 0 0 0,-46 6 0 0 0,96 28 1646 0 0,-12-13-2006 0 0,-2 0 0 0 0,1 0 0 0 0,-2 0 0 0 0,9 43 0 0 0,-9-20 13 0 0,4 64 1 0 0,-11-92-15 0 0,0 1 1 0 0,-1 0-1 0 0,0-1 1 0 0,-2 0 0 0 0,0 1-1 0 0,0-1 1 0 0,-2 0 0 0 0,0-1-1 0 0,0 1 1 0 0,-13 22 0 0 0,12-26-56 0 0,-1 0 1 0 0,0 0-1 0 0,-1-1 1 0 0,0 0 0 0 0,-1-1-1 0 0,0 1 1 0 0,0-2 0 0 0,-1 1-1 0 0,0-1 1 0 0,0-1 0 0 0,-1 0-1 0 0,0 0 1 0 0,-16 6 0 0 0,22-11-34 0 0,-1 0 0 0 0,0-1 1 0 0,0 0-1 0 0,0 0 1 0 0,0 0-1 0 0,0-1 0 0 0,0 0 1 0 0,0 0-1 0 0,0-1 1 0 0,0 0-1 0 0,0 0 1 0 0,0 0-1 0 0,0 0 0 0 0,1-1 1 0 0,-1 0-1 0 0,0 0 1 0 0,1-1-1 0 0,-9-5 0 0 0,2 1-179 0 0,0 0 0 0 0,1-1-1 0 0,0-1 1 0 0,0 0 0 0 0,1-1-1 0 0,-18-20 1 0 0,28 30 35 0 0,-1-1 0 0 0,1 1 0 0 0,0 0-1 0 0,-1-1 1 0 0,1 1 0 0 0,0 0 0 0 0,-1-1 0 0 0,1 1 0 0 0,0-1 0 0 0,-1 1-1 0 0,1-1 1 0 0,0 1 0 0 0,0 0 0 0 0,-1-1 0 0 0,1 1 0 0 0,0-1-1 0 0,0 1 1 0 0,0-1 0 0 0,0 1 0 0 0,0-1 0 0 0,0 1 0 0 0,0-1-1 0 0,0 1 1 0 0,0-1 0 0 0,0 0 0 0 0,0 1 0 0 0,0-1 0 0 0,0 1-1 0 0,0-1 1 0 0,0 1 0 0 0,1-1 0 0 0,-1 1 0 0 0,0 0 0 0 0,0-1 0 0 0,0 1-1 0 0,1-1 1 0 0,-1 1 0 0 0,0-1 0 0 0,1 1 0 0 0,-1 0 0 0 0,0-1-1 0 0,1 1 1 0 0,-1 0 0 0 0,1-1 0 0 0,-1 1 0 0 0,1-1 0 0 0,27-6-9457 0 0,-13 5 6974 0 0,8-4-3010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18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26 11394 0 0,'-6'-12'2601'0'0,"-2"-2"5145"0"0,8 15-7591 0 0,-1 0 0 0 0,1-1 0 0 0,-1 1 0 0 0,1-1 0 0 0,-1 1 0 0 0,1 0 0 0 0,0 0 0 0 0,-1-1 0 0 0,1 1 0 0 0,0 0 0 0 0,-1-1 0 0 0,1 1 0 0 0,0 0 0 0 0,0 0 0 0 0,0 0 0 0 0,0-1 0 0 0,0 1 0 0 0,0 0 0 0 0,0 0 0 0 0,0-1 0 0 0,0 2 0 0 0,-10 80-99 0 0,4 0 1 0 0,3 0 0 0 0,13 135-1 0 0,-9-214-159 0 0,-1 3-329 0 0,1 0-1 0 0,0 0 1 0 0,0 0-1 0 0,1 0 1 0 0,-1 0 0 0 0,4 6-1 0 0,-4-12 209 0 0,-1 0-1 0 0,1 0 1 0 0,-1 0-1 0 0,0 0 1 0 0,1-1-1 0 0,-1 1 1 0 0,0 0-1 0 0,1 0 1 0 0,-1-1-1 0 0,0 1 1 0 0,0 0-1 0 0,1 0 1 0 0,-1-1-1 0 0,0 1 1 0 0,0 0-1 0 0,1-1 1 0 0,-1 1-1 0 0,0 0 1 0 0,0-1-1 0 0,0 1 1 0 0,1 0-1 0 0,-1-1 0 0 0,0 1 1 0 0,0-1-1 0 0,0 1 1 0 0,0 0-1 0 0,0-1 1 0 0,0 1-1 0 0,0-1 1 0 0,0 1-1 0 0,0 0 1 0 0,0-1-1 0 0,0 1 1 0 0,0-1-1 0 0,4-20-3568 0 0,5-52-4169 0 0,-8 42 5800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18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21 152 5385 0 0,'-1'-4'416'0'0,"-5"-11"2434"0"0,2-1 1 0 0,-4-26 0 0 0,7 38-2396 0 0,1 1 1 0 0,-1-1 0 0 0,1 0-1 0 0,0 0 1 0 0,0 0-1 0 0,1 0 1 0 0,-1 1-1 0 0,1-1 1 0 0,0 0-1 0 0,0 0 1 0 0,0 1 0 0 0,0-1-1 0 0,1 1 1 0 0,0-1-1 0 0,-1 1 1 0 0,1-1-1 0 0,3-3 1 0 0,-4 7-388 0 0,1-1 0 0 0,-1 0 1 0 0,0 1-1 0 0,0 0 0 0 0,0-1 1 0 0,1 1-1 0 0,-1-1 0 0 0,0 1 1 0 0,0 0-1 0 0,1 0 0 0 0,-1 0 1 0 0,0 0-1 0 0,1 0 0 0 0,-1 0 1 0 0,0 0-1 0 0,0 0 0 0 0,1 1 1 0 0,-1-1-1 0 0,0 0 0 0 0,0 1 1 0 0,1-1-1 0 0,-1 1 0 0 0,0-1 1 0 0,0 1-1 0 0,0 0 0 0 0,0-1 1 0 0,0 1-1 0 0,0 0 0 0 0,2 1 1 0 0,34 29 90 0 0,-34-28-70 0 0,23 20-10 0 0,80 80 18 0 0,-95-91-60 0 0,-1 1-1 0 0,0 1 1 0 0,0 0-1 0 0,-1 0 1 0 0,-1 1-1 0 0,10 24 1 0 0,-15-30 26 0 0,-1 0 1 0 0,-1 0 0 0 0,0 0-1 0 0,0 0 1 0 0,-1 0 0 0 0,0 0 0 0 0,0 0-1 0 0,-1 0 1 0 0,0 1 0 0 0,-1-1-1 0 0,0-1 1 0 0,0 1 0 0 0,-1 0-1 0 0,0-1 1 0 0,-1 1 0 0 0,0-1-1 0 0,0 0 1 0 0,-7 9 0 0 0,0 1 11 0 0,-1-1-1 0 0,0-1 1 0 0,-1 0 0 0 0,-1-1 0 0 0,-1 0 0 0 0,0-1-1 0 0,-18 13 1 0 0,22-20-60 0 0,0 0 0 0 0,0 0-1 0 0,-18 7 1 0 0,26-13-61 0 0,0 1 0 0 0,0-1 0 0 0,0 0 0 0 0,0 0 0 0 0,-1 0 0 0 0,1-1 0 0 0,0 1 0 0 0,0-1 0 0 0,-1 0 1 0 0,1 1-1 0 0,0-2 0 0 0,0 1 0 0 0,-1 0 0 0 0,1-1 0 0 0,0 1 0 0 0,0-1 0 0 0,0 0 0 0 0,0 0 0 0 0,-5-2 0 0 0,8 3 18 0 0,0 0 1 0 0,0 0-1 0 0,0 0 0 0 0,-1 0 0 0 0,1 0 1 0 0,0 0-1 0 0,0-1 0 0 0,0 1 0 0 0,0 0 1 0 0,0 0-1 0 0,0 0 0 0 0,0 0 1 0 0,0 0-1 0 0,-1 0 0 0 0,1-1 0 0 0,0 1 1 0 0,0 0-1 0 0,0 0 0 0 0,0 0 1 0 0,0 0-1 0 0,0 0 0 0 0,0 0 0 0 0,0-1 1 0 0,0 1-1 0 0,0 0 0 0 0,0 0 1 0 0,0 0-1 0 0,0 0 0 0 0,0-1 0 0 0,0 1 1 0 0,0 0-1 0 0,0 0 0 0 0,0 0 1 0 0,0 0-1 0 0,0 0 0 0 0,0-1 0 0 0,0 1 1 0 0,1 0-1 0 0,-1 0 0 0 0,0 0 1 0 0,0 0-1 0 0,0 0 0 0 0,0 0 0 0 0,0 0 1 0 0,0-1-1 0 0,0 1 0 0 0,0 0 0 0 0,1 0 1 0 0,-1 0-1 0 0,0 0 0 0 0,0 0 1 0 0,0 0-1 0 0,13-6-1246 0 0,15-2-1526 0 0,-14 5 225 0 0,-1-1 0 0 0,0-1 0 0 0,23-11 0 0 0,-4-1-3780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19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217 195 5993 0 0,'-8'-7'1860'0'0,"-32"-20"4673"0"0,39 26-6165 0 0,-1 0 0 0 0,1 1 0 0 0,0-1 0 0 0,-1 0 1 0 0,1 1-1 0 0,-1-1 0 0 0,1 1 0 0 0,-1-1 0 0 0,1 1 1 0 0,-1 0-1 0 0,0 0 0 0 0,1 0 0 0 0,-1-1 0 0 0,1 2 0 0 0,-1-1 1 0 0,1 0-1 0 0,-1 0 0 0 0,0 0 0 0 0,1 1 0 0 0,-1-1 1 0 0,1 1-1 0 0,-1-1 0 0 0,1 1 0 0 0,-1 0 0 0 0,0 0 0 0 0,1 0-241 0 0,0 0 0 0 0,1 0-1 0 0,-1 0 1 0 0,0 0 0 0 0,1 0-1 0 0,-1 0 1 0 0,1 1 0 0 0,0-1-1 0 0,-1 0 1 0 0,1 0-1 0 0,0 0 1 0 0,0 0 0 0 0,0 1-1 0 0,0-1 1 0 0,0 0 0 0 0,0 0-1 0 0,0 0 1 0 0,0 2 0 0 0,6 27-14 0 0,-4-19 20 0 0,24 262 20 0 0,-12-95-2381 0 0,-14-169 1442 0 0,1 0 1 0 0,0 0-1 0 0,1-1 1 0 0,0 1-1 0 0,1 0 1 0 0,6 15-1 0 0,-4-21-2564 0 0,-4-11 1289 0 0,-2-14-525 0 0,-6-23-374 0 0,-24-83 0 0 0,-26-39 808 0 0,-2-6 5001 0 0,47 131 201 0 0,2-1-1 0 0,-5-50 1 0 0,14 91-2422 0 0,1-1-1 0 0,-1 0 1 0 0,1 0 0 0 0,0 1-1 0 0,0-1 1 0 0,0 0 0 0 0,0 0-1 0 0,1 0 1 0 0,0-4 0 0 0,8 5 2276 0 0,8 12-2662 0 0,42 29-163 0 0,2-4-1 0 0,2-1 0 0 0,0-4 1 0 0,71 23-1 0 0,-130-52-31 0 0,1 1 0 0 0,0 0 0 0 0,-1 0 0 0 0,1 0 0 0 0,-1 1 0 0 0,0 0 0 0 0,0 0 0 0 0,5 4 0 0 0,-8-6-19 0 0,-1 0 0 0 0,1 0 0 0 0,0 0 0 0 0,0 0 0 0 0,-1 0 1 0 0,1 1-1 0 0,-1-1 0 0 0,1 0 0 0 0,-1 0 0 0 0,0 1 0 0 0,1-1 0 0 0,-1 0 0 0 0,0 1 1 0 0,0-1-1 0 0,0 0 0 0 0,0 1 0 0 0,0-1 0 0 0,0 0 0 0 0,0 1 0 0 0,-1-1 1 0 0,1 0-1 0 0,0 1 0 0 0,-1-1 0 0 0,1 0 0 0 0,-1 0 0 0 0,1 1 0 0 0,-1-1 0 0 0,0 0 1 0 0,0 0-1 0 0,1 0 0 0 0,-1 0 0 0 0,0 0 0 0 0,0 0 0 0 0,-2 2 0 0 0,-3 4-33 0 0,-1 0 1 0 0,0 0-1 0 0,0 0 0 0 0,-1-1 0 0 0,0 0 0 0 0,0-1 1 0 0,0 1-1 0 0,-1-2 0 0 0,0 1 0 0 0,1-1 0 0 0,-2-1 1 0 0,1 1-1 0 0,0-1 0 0 0,-1-1 0 0 0,1 0 0 0 0,-1 0 1 0 0,0-1-1 0 0,0 0 0 0 0,0-1 0 0 0,1 0 0 0 0,-1-1 1 0 0,0 0-1 0 0,0 0 0 0 0,-14-5 0 0 0,27 14-446 0 0,17 15 392 0 0,28 24 158 0 0,23 0-94 0 0,-57-39 21 0 0,1 1-1 0 0,-2 0 1 0 0,1 1-1 0 0,-1 0 0 0 0,0 1 1 0 0,-1 0-1 0 0,-1 1 0 0 0,12 15 1 0 0,-21-24 11 0 0,-1 1-1 0 0,0-1 1 0 0,0 0-1 0 0,0 0 1 0 0,0 1 0 0 0,0-1-1 0 0,-1 1 1 0 0,1-1 0 0 0,-1 1-1 0 0,0-1 1 0 0,0 1 0 0 0,-1-1-1 0 0,1 1 1 0 0,0-1 0 0 0,-1 1-1 0 0,0-1 1 0 0,0 0 0 0 0,0 1-1 0 0,-1-1 1 0 0,1 0 0 0 0,-1 0-1 0 0,1 0 1 0 0,-1 0-1 0 0,0 0 1 0 0,-5 5 0 0 0,-5 7 106 0 0,0 0 1 0 0,-1-1-1 0 0,-20 15 1 0 0,30-26-127 0 0,-16 13 59 0 0,0 0 0 0 0,-2-1-1 0 0,-32 18 1 0 0,48-29-94 0 0,-1-1 0 0 0,0 0 0 0 0,-1-1 0 0 0,1 1 1 0 0,0-1-1 0 0,-1 0 0 0 0,1-1 0 0 0,-1 1 0 0 0,1-1 0 0 0,-1-1 0 0 0,0 1 0 0 0,0-1 0 0 0,1 0 0 0 0,-1-1 0 0 0,0 1 1 0 0,1-2-1 0 0,-1 1 0 0 0,-7-3 0 0 0,13 4-83 0 0,0 0 1 0 0,0 0-1 0 0,1 0 1 0 0,-1-1-1 0 0,0 1 0 0 0,0 0 1 0 0,1 0-1 0 0,-1-1 1 0 0,0 1-1 0 0,0-1 1 0 0,1 1-1 0 0,-1 0 0 0 0,1-1 1 0 0,-1 0-1 0 0,0 1 1 0 0,1-1-1 0 0,-1 1 1 0 0,1-1-1 0 0,-1 0 1 0 0,1 1-1 0 0,-1-1 0 0 0,1 0 1 0 0,0 1-1 0 0,-1-1 1 0 0,1 0-1 0 0,0 0 1 0 0,-1 1-1 0 0,1-1 0 0 0,0 0 1 0 0,0 0-1 0 0,0 0 1 0 0,0 1-1 0 0,0-1 1 0 0,0 0-1 0 0,0 0 0 0 0,0 0 1 0 0,0 1-1 0 0,0-1 1 0 0,0 0-1 0 0,1 0 1 0 0,-1 1-1 0 0,0-1 0 0 0,0 0 1 0 0,2-1-1 0 0,1-2-1649 0 0,1-1-1 0 0,-1 1 1 0 0,1 0-1 0 0,0 0 1 0 0,8-5-1 0 0,0-1-1173 0 0,11-8-3152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19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21 16604 0 0,'0'-1'379'0'0,"-1"-1"1"0"0,0 1 0 0 0,0 0 0 0 0,1-1 0 0 0,-1 1 0 0 0,0 0-1 0 0,0 0 1 0 0,0 0 0 0 0,-1 0 0 0 0,1 0 0 0 0,0 0 0 0 0,0 0 0 0 0,0 0-1 0 0,-1 1 1 0 0,1-1 0 0 0,-1 0 0 0 0,1 1 0 0 0,0-1 0 0 0,-1 1-1 0 0,1-1 1 0 0,-1 1 0 0 0,-1-1 0 0 0,-1 1-132 0 0,0 0 0 0 0,1 1 0 0 0,-1-1 0 0 0,0 1 1 0 0,1-1-1 0 0,-1 1 0 0 0,1 0 0 0 0,-1 0 0 0 0,-3 2 0 0 0,-7 4-105 0 0,1 0 1 0 0,0 1-1 0 0,-18 15 0 0 0,15-10-116 0 0,1 1-1 0 0,0 1 1 0 0,1 0-1 0 0,0 1 1 0 0,2 1 0 0 0,0 0-1 0 0,1 0 1 0 0,0 2-1 0 0,2-1 1 0 0,-9 23-1 0 0,11-24-44 0 0,1 1-1 0 0,1-1 1 0 0,1 1-1 0 0,0 0 0 0 0,2 0 1 0 0,0 0-1 0 0,0 0 1 0 0,2 1-1 0 0,0-1 1 0 0,2 0-1 0 0,5 33 0 0 0,-5-44 2 0 0,1 0 0 0 0,-1-1 0 0 0,1 1 0 0 0,1-1-1 0 0,-1 0 1 0 0,1 0 0 0 0,0 0 0 0 0,0 0 0 0 0,1 0-1 0 0,0-1 1 0 0,0 0 0 0 0,0 0 0 0 0,1-1 0 0 0,-1 1-1 0 0,1-1 1 0 0,0 0 0 0 0,0-1 0 0 0,1 1 0 0 0,-1-1-1 0 0,1 0 1 0 0,-1-1 0 0 0,1 0 0 0 0,0 0 0 0 0,11 2-1 0 0,-5-2-336 0 0,0 0 0 0 0,1-1-1 0 0,-1 0 1 0 0,1-1 0 0 0,17-2-1 0 0,-18 1-584 0 0,-1-1-1 0 0,0-1 1 0 0,0 0 0 0 0,0 0-1 0 0,17-9 1 0 0,-24 10-180 0 0,1-1-1 0 0,-1 0 1 0 0,0-1-1 0 0,-1 1 1 0 0,1-1 0 0 0,-1 0-1 0 0,5-5 1 0 0,9-12-5964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0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15859 0 0,'-12'8'2698'0'0,"8"-6"-2239"0"0,0 0-1 0 0,1 0 1 0 0,-1 0-1 0 0,1 1 1 0 0,-1 0-1 0 0,1 0 1 0 0,0 0-1 0 0,0 0 1 0 0,-3 4-1 0 0,42-17 1188 0 0,-23 7-1547 0 0,0-1 1 0 0,0 2 0 0 0,1 0-1 0 0,-1 0 1 0 0,1 1-1 0 0,-1 1 1 0 0,1 0-1 0 0,-1 1 1 0 0,14 3-1 0 0,-21-3-71 0 0,0 0-1 0 0,0 1 0 0 0,-1 0 0 0 0,1 0 1 0 0,-1 0-1 0 0,1 1 0 0 0,-1-1 1 0 0,0 1-1 0 0,0 1 0 0 0,0-1 0 0 0,0 1 1 0 0,-1 0-1 0 0,1 0 0 0 0,-1 0 1 0 0,0 0-1 0 0,-1 1 0 0 0,1 0 1 0 0,-1 0-1 0 0,1 0 0 0 0,-1 0 0 0 0,-1 0 1 0 0,4 9-1 0 0,-2-2 6 0 0,-1 0 1 0 0,0 1-1 0 0,-1-1 0 0 0,0 1 1 0 0,-1-1-1 0 0,-1 1 0 0 0,-1 21 1 0 0,-4 4 218 0 0,-11 45 1 0 0,10-60-868 0 0,1 0 0 0 0,1 0 0 0 0,1 1 0 0 0,1-1 0 0 0,1 1 0 0 0,3 32 0 0 0,-2-55 413 0 0,-1-1 0 0 0,1 1-1 0 0,0 0 1 0 0,0-1 0 0 0,0 1 0 0 0,0-1-1 0 0,0 1 1 0 0,0 0 0 0 0,1-1 0 0 0,-1 1-1 0 0,0 0 1 0 0,0-1 0 0 0,0 1 0 0 0,0-1-1 0 0,1 1 1 0 0,-1-1 0 0 0,0 1 0 0 0,1-1-1 0 0,-1 1 1 0 0,0-1 0 0 0,1 1 0 0 0,-1-1-1 0 0,1 1 1 0 0,-1-1 0 0 0,1 1 0 0 0,-1-1-1 0 0,1 0 1 0 0,-1 1 0 0 0,1 0-1 0 0,9-16-4454 0 0,5-31 624 0 0,-9 16 3061 0 0,18-63-20 0 0,-6 50 3444 0 0,8 4 3335 0 0,-26 39-5647 0 0,1-1 0 0 0,-1 1 0 0 0,0 0 0 0 0,1-1 0 0 0,-1 1 0 0 0,0 0 0 0 0,1-1 0 0 0,-1 1 0 0 0,1 0 0 0 0,-1 0 0 0 0,1-1 0 0 0,-1 1 0 0 0,1 0 1 0 0,-1 0-1 0 0,0 0 0 0 0,1-1 0 0 0,-1 1 0 0 0,1 0 0 0 0,-1 0 0 0 0,1 0 0 0 0,-1 0 0 0 0,1 0 0 0 0,-1 0 0 0 0,1 0 0 0 0,0 0 0 0 0,-1 0 0 0 0,0 1 0 0 0,1-1 0 0 0,-1 0 0 0 0,1 0 0 0 0,-1 0 0 0 0,1 1 0 0 0,-1-1 0 0 0,1 0 0 0 0,-1 0 0 0 0,1 1 0 0 0,-1-1 0 0 0,0 0 0 0 0,1 1 0 0 0,-1-1 0 0 0,0 0 0 0 0,1 1 0 0 0,-1-1 1 0 0,0 1-1 0 0,1-1 0 0 0,-1 0 0 0 0,0 1 0 0 0,0-1 0 0 0,0 1 0 0 0,1-1 0 0 0,-1 1 0 0 0,0-1 0 0 0,0 1 0 0 0,0-1 0 0 0,0 2 0 0 0,11 33 1479 0 0,-10-30-1351 0 0,3 20 58 0 0,0 1 1 0 0,-2 0 0 0 0,-1-1-1 0 0,-2 35 1 0 0,1 41-110 0 0,12-121-354 0 0,0 2 0 0 0,17-21 0 0 0,-20 30 125 0 0,1 0 0 0 0,0 0 0 0 0,0 1 0 0 0,1 1-1 0 0,0-1 1 0 0,0 2 0 0 0,0-1 0 0 0,1 2 0 0 0,0 0 0 0 0,1 0 0 0 0,-1 1 0 0 0,1 0 0 0 0,18-2 0 0 0,-13 3-831 0 0,2 1 1 0 0,30 2-1 0 0,-18-3-4165 0 0,-12-4-2670 0 0,-10 2 1219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0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59 8066 0 0,'-10'-4'2131'0'0,"0"2"1"0"0,0-1-1 0 0,0 2 1 0 0,-15-2-1 0 0,12 2-1181 0 0,1 1 0 0 0,-1 1-1 0 0,-21 3 1 0 0,26-2-874 0 0,1-1 0 0 0,0 1-1 0 0,0 0 1 0 0,0 0-1 0 0,0 1 1 0 0,1 0 0 0 0,-1 0-1 0 0,1 0 1 0 0,0 1-1 0 0,-1 0 1 0 0,2 1 0 0 0,-1-1-1 0 0,0 1 1 0 0,1 0 0 0 0,0 0-1 0 0,-8 12 1 0 0,11-14-81 0 0,0 0 0 0 0,0 0 0 0 0,1 0 0 0 0,0 0 0 0 0,-1 1 0 0 0,1-1 0 0 0,0 0 0 0 0,1 1 0 0 0,-1-1 0 0 0,1 1 0 0 0,-1-1 0 0 0,1 1 0 0 0,0-1 0 0 0,0 1 0 0 0,1-1 0 0 0,-1 1 0 0 0,1-1 0 0 0,-1 0 0 0 0,3 6 0 0 0,-1-4-9 0 0,1 0 1 0 0,-1-1 0 0 0,1 1-1 0 0,0-1 1 0 0,0 1 0 0 0,1-1-1 0 0,-1 0 1 0 0,1 0 0 0 0,0-1-1 0 0,0 1 1 0 0,9 5 0 0 0,-6-4 2 0 0,0-1 1 0 0,0 0-1 0 0,1 0 1 0 0,-1-1-1 0 0,1 0 1 0 0,0 0-1 0 0,0-1 0 0 0,0 0 1 0 0,0 0-1 0 0,0-1 1 0 0,1 0-1 0 0,-1 0 1 0 0,0-1-1 0 0,1 0 1 0 0,-1 0-1 0 0,14-4 1 0 0,-17 3 62 0 0,0-1-1 0 0,0 0 1 0 0,0 0-1 0 0,0 0 1 0 0,0-1 0 0 0,-1 0-1 0 0,1 0 1 0 0,-1 0-1 0 0,0 0 1 0 0,0-1 0 0 0,0 0-1 0 0,0 1 1 0 0,-1-2-1 0 0,1 1 1 0 0,-1 0-1 0 0,0-1 1 0 0,0 1 0 0 0,-1-1-1 0 0,1 0 1 0 0,-1 0-1 0 0,0 0 1 0 0,0 0 0 0 0,-1 0-1 0 0,0 0 1 0 0,0-1-1 0 0,0 1 1 0 0,0 0 0 0 0,-1-1-1 0 0,0 1 1 0 0,0-1-1 0 0,0 1 1 0 0,-1 0 0 0 0,0-1-1 0 0,0 1 1 0 0,0 0-1 0 0,0 0 1 0 0,-1-1 0 0 0,0 1-1 0 0,0 1 1 0 0,-1-1-1 0 0,1 0 1 0 0,-1 0 0 0 0,0 1-1 0 0,0-1 1 0 0,-1 1-1 0 0,1 0 1 0 0,-8-6 0 0 0,2 2 19 0 0,-1 1 0 0 0,0 0 0 0 0,0 1 1 0 0,-1 0-1 0 0,0 1 0 0 0,0 0 1 0 0,0 1-1 0 0,-22-6 0 0 0,23 7-125 0 0,1 1 0 0 0,0 1-1 0 0,-1 0 1 0 0,1 0 0 0 0,-1 1 0 0 0,1 0-1 0 0,-1 1 1 0 0,1 0 0 0 0,0 0 0 0 0,-1 1-1 0 0,-15 5 1 0 0,23-6-92 0 0,0 0-1 0 0,1-1 1 0 0,-1 1-1 0 0,1 0 1 0 0,-1 0 0 0 0,1 0-1 0 0,-1 0 1 0 0,1 0-1 0 0,-1 0 1 0 0,1 0-1 0 0,0 0 1 0 0,0 1 0 0 0,-1-1-1 0 0,1 0 1 0 0,0 1-1 0 0,0-1 1 0 0,1 1-1 0 0,-1-1 1 0 0,0 1 0 0 0,0 0-1 0 0,1-1 1 0 0,-1 1-1 0 0,1 0 1 0 0,-1-1-1 0 0,1 1 1 0 0,0 0 0 0 0,0 0-1 0 0,0-1 1 0 0,0 1-1 0 0,0 0 1 0 0,0 2-1 0 0,1-2-338 0 0,0 0-1 0 0,-1 0 0 0 0,1 0 1 0 0,0-1-1 0 0,0 1 0 0 0,0 0 1 0 0,0-1-1 0 0,1 1 0 0 0,-1-1 1 0 0,0 1-1 0 0,1-1 1 0 0,-1 0-1 0 0,0 0 0 0 0,1 1 1 0 0,0-1-1 0 0,-1 0 0 0 0,1 0 1 0 0,0-1-1 0 0,0 1 0 0 0,2 1 1 0 0,26 9-5730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1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 4697 0 0,'2'-1'685'0'0,"0"1"1"0"0,-1 0-1 0 0,1 0 0 0 0,0 0 0 0 0,-1 0 1 0 0,1 0-1 0 0,0 0 0 0 0,-1 1 0 0 0,1-1 1 0 0,-1 0-1 0 0,1 1 0 0 0,0 0 0 0 0,-1-1 1 0 0,1 1-1 0 0,-1 0 0 0 0,3 1 1 0 0,-3-1-292 0 0,0 0 1 0 0,0 0 0 0 0,0 0-1 0 0,-1 0 1 0 0,1 1 0 0 0,0-1 0 0 0,0 0-1 0 0,-1 0 1 0 0,1 1 0 0 0,-1-1 0 0 0,1 0-1 0 0,-1 1 1 0 0,0-1 0 0 0,1 1 0 0 0,-1 2-1 0 0,0 5 99 0 0,-1-1 0 0 0,0 1 0 0 0,0 0-1 0 0,-1 0 1 0 0,-3 11 0 0 0,1-3-644 0 0,-23 163-412 0 0,20-116-6138 0 0,1-42-2714 0 0,2-14 3579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2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3705 0 0,'-1'2'615'0'0,"0"0"1"0"0,-1-1-1 0 0,1 1 1 0 0,0 0-1 0 0,0 0 1 0 0,0-1-1 0 0,0 1 1 0 0,0 0-1 0 0,1 0 1 0 0,-2 3-1 0 0,-1 24 2383 0 0,12 35-3032 0 0,-4-33-300 0 0,-4-19-266 0 0,-1-7 304 0 0,0 0 1 0 0,1 0-1 0 0,0 0 1 0 0,-1 0-1 0 0,2 0 0 0 0,1 4 1 0 0,-3-8 288 0 0,0 0 0 0 0,1 0 1 0 0,-1-1-1 0 0,1 1 0 0 0,-1 0 1 0 0,1-1-1 0 0,-1 1 0 0 0,1-1 1 0 0,0 1-1 0 0,-1-1 0 0 0,1 1 1 0 0,0-1-1 0 0,-1 1 0 0 0,1-1 1 0 0,0 0-1 0 0,0 1 0 0 0,-1-1 1 0 0,1 0-1 0 0,0 1 0 0 0,0-1 1 0 0,0 0-1 0 0,-1 0 0 0 0,1 0 1 0 0,0 0-1 0 0,0 0 0 0 0,0 0 1 0 0,-1 0-1 0 0,1 0 0 0 0,0 0 1 0 0,0 0-1 0 0,0-1 0 0 0,-1 1 1 0 0,1 0-1 0 0,0 0 0 0 0,0-1 1 0 0,-1 1-1 0 0,1 0 0 0 0,0-1 1 0 0,0 1-1 0 0,-1-1 0 0 0,1 1 1 0 0,-1-1-1 0 0,2 0 0 0 0,90-46-375 0 0,-25 15-6315 0 0,-51 24 4266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1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0 11442 0 0,'-19'13'8933'0'0,"3"7"-4970"0"0,-9 28-3176 0 0,15-26-66 0 0,0-3-573 0 0,-33 60 177 0 0,37-70-292 0 0,0 0 1 0 0,0-1-1 0 0,-1 0 0 0 0,0 0 0 0 0,0-1 0 0 0,-12 9 0 0 0,19-15-36 0 0,-1 0 0 0 0,0-1 0 0 0,1 1 0 0 0,-1-1 0 0 0,0 0 1 0 0,1 1-1 0 0,-1-1 0 0 0,0 1 0 0 0,0-1 0 0 0,1 0 0 0 0,-1 1 0 0 0,0-1 0 0 0,0 0 0 0 0,0 0 0 0 0,1 0 0 0 0,-1 0 1 0 0,0 0-1 0 0,-1 0 0 0 0,2 0-7 0 0,0 0-1 0 0,-1 0 1 0 0,1-1 0 0 0,0 1 0 0 0,0 0 0 0 0,-1 0-1 0 0,1-1 1 0 0,0 1 0 0 0,0 0 0 0 0,0-1 0 0 0,0 1-1 0 0,-1 0 1 0 0,1-1 0 0 0,0 1 0 0 0,0 0 0 0 0,0 0-1 0 0,0-1 1 0 0,0 1 0 0 0,0-1 0 0 0,0 1 0 0 0,0 0-1 0 0,0-1 1 0 0,0 1 0 0 0,0 0 0 0 0,0-1 0 0 0,0 1-1 0 0,0 0 1 0 0,0-1 0 0 0,1-1-53 0 0,-1-1 0 0 0,1 1 1 0 0,0 0-1 0 0,-1 0 0 0 0,1 0 0 0 0,0 0 1 0 0,0 0-1 0 0,1 0 0 0 0,-1 0 0 0 0,0 0 1 0 0,1 0-1 0 0,1-2 0 0 0,2 0-266 0 0,1 0 0 0 0,0 1 0 0 0,0-1 0 0 0,0 1 1 0 0,0 1-1 0 0,0-1 0 0 0,0 1 0 0 0,10-3 0 0 0,60-7-5215 0 0,-10 0-1130 0 0,-45 7 4679 0 0,-1-2 0 0 0,33-15 0 0 0,-58 27 4150 0 0,0 0 1 0 0,1 0-1 0 0,0 0 1 0 0,0 0-1 0 0,-6 11 1 0 0,-2 3 223 0 0,6-11-2237 0 0,-1 0-1 0 0,0 0 0 0 0,0-1 0 0 0,0-1 0 0 0,-1 1 0 0 0,0-1 0 0 0,0 0 0 0 0,0-1 0 0 0,-1 0 0 0 0,0 0 1 0 0,0-1-1 0 0,0 0 0 0 0,0 0 0 0 0,-13 2 0 0 0,9 2-336 0 0,14 0 15 0 0,0-7 179 0 0,0 0 0 0 0,0 0 1 0 0,0 0-1 0 0,0 0 0 0 0,0-1 0 0 0,1 1 1 0 0,-1 0-1 0 0,0-1 0 0 0,1 1 0 0 0,-1-1 1 0 0,0 1-1 0 0,1-1 0 0 0,-1 0 0 0 0,1 0 1 0 0,-1 0-1 0 0,0 0 0 0 0,1 0 0 0 0,1 0 1 0 0,11-2 59 0 0,0-2-1 0 0,0 1 1 0 0,0-2 0 0 0,13-5 0 0 0,-17 5-380 0 0,0 1-1 0 0,0 0 1 0 0,1 1-1 0 0,-1 0 1 0 0,1 1-1 0 0,0 0 0 0 0,0 1 1 0 0,18-1-1 0 0,-28 3-94 0 0,0-1 0 0 0,0 0 0 0 0,1 1-1 0 0,-1-1 1 0 0,0 0 0 0 0,1 0 0 0 0,-1 0-1 0 0,0 0 1 0 0,0 0 0 0 0,1-1 0 0 0,-1 1-1 0 0,0 0 1 0 0,0 0 0 0 0,1-1 0 0 0,-1 1-1 0 0,0-1 1 0 0,0 1 0 0 0,0-1 0 0 0,0 0-1 0 0,0 1 1 0 0,0-1 0 0 0,0 0 0 0 0,0 0-1 0 0,0 0 1 0 0,1 0 0 0 0,8-3-4910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2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69 18892 0 0,'-8'-2'913'0'0,"0"1"0"0"0,0 1 0 0 0,0 0 0 0 0,0 0-1 0 0,-13 2 1 0 0,15-1-681 0 0,0 0 0 0 0,-1 1 0 0 0,1 0-1 0 0,0 0 1 0 0,0 0 0 0 0,-10 7 0 0 0,11-6-221 0 0,0 0 1 0 0,1 0-1 0 0,0 1 1 0 0,-1 0-1 0 0,1 0 1 0 0,0 0 0 0 0,1 0-1 0 0,-1 1 1 0 0,1 0-1 0 0,0-1 1 0 0,0 1-1 0 0,1 0 1 0 0,-1 0-1 0 0,1 1 1 0 0,0-1-1 0 0,0 0 1 0 0,1 1-1 0 0,-2 10 1 0 0,2-5-6 0 0,0 0-1 0 0,1 1 1 0 0,0-1 0 0 0,3 21 0 0 0,-2-27-11 0 0,0 1 1 0 0,0 0 0 0 0,1 0 0 0 0,0 0 0 0 0,0-1-1 0 0,0 1 1 0 0,1-1 0 0 0,-1 0 0 0 0,1 1 0 0 0,7 7 0 0 0,-8-11-24 0 0,0-1 0 0 0,0 1 1 0 0,-1-1-1 0 0,1 0 1 0 0,0 0-1 0 0,0 1 1 0 0,0-2-1 0 0,1 1 0 0 0,-1 0 1 0 0,0 0-1 0 0,0-1 1 0 0,0 1-1 0 0,1-1 1 0 0,-1 1-1 0 0,0-1 0 0 0,1 0 1 0 0,-1 0-1 0 0,0 0 1 0 0,0 0-1 0 0,1-1 1 0 0,-1 1-1 0 0,0-1 0 0 0,0 1 1 0 0,1-1-1 0 0,-1 0 1 0 0,0 0-1 0 0,0 0 1 0 0,0 0-1 0 0,0 0 0 0 0,3-2 1 0 0,-1 0-99 0 0,1 0-1 0 0,-1 0 1 0 0,0 0 0 0 0,0 0-1 0 0,0-1 1 0 0,0 0 0 0 0,-1 0 0 0 0,1 0-1 0 0,-1 0 1 0 0,0 0 0 0 0,0-1-1 0 0,3-6 1 0 0,-5 6-97 0 0,1 0 0 0 0,-1 0 0 0 0,0 0 0 0 0,0 0 0 0 0,-1 0 0 0 0,0 0 0 0 0,0-1 0 0 0,0 1 0 0 0,0 0 0 0 0,-1 0 0 0 0,1 0 0 0 0,-2 0 0 0 0,1 0 0 0 0,0 0 0 0 0,-1 0 0 0 0,0 0 0 0 0,0 0 0 0 0,0 1 0 0 0,-1-1 0 0 0,0 1 0 0 0,1 0 0 0 0,-5-5 0 0 0,3 5 389 0 0,0 0-1 0 0,0 0 1 0 0,0 0 0 0 0,-1 0-1 0 0,1 1 1 0 0,-1 0 0 0 0,-7-4 0 0 0,21 10 586 0 0,-1-1 1 0 0,1 0 0 0 0,-1 0-1 0 0,15 0 1 0 0,18 5-182 0 0,-31-5-585 0 0,0-1 0 0 0,1 0 1 0 0,-1 0-1 0 0,0-1 0 0 0,1 0 0 0 0,-1-1 1 0 0,0 0-1 0 0,1-1 0 0 0,-1 0 0 0 0,14-5 1 0 0,-20 6-41 0 0,-1 0 0 0 0,0 0-1 0 0,1 0 1 0 0,-1-1 0 0 0,0 1 0 0 0,0-1 0 0 0,0 0 0 0 0,0 0 0 0 0,0 0 0 0 0,0 0 0 0 0,-1-1 0 0 0,1 1 0 0 0,-1-1 0 0 0,0 0 0 0 0,1 0-1 0 0,-1 1 1 0 0,-1-1 0 0 0,1-1 0 0 0,0 1 0 0 0,-1 0 0 0 0,1 0 0 0 0,-1-1 0 0 0,0 1 0 0 0,0 0 0 0 0,0-1 0 0 0,-1 1 0 0 0,1-1 0 0 0,-1 1-1 0 0,0-1 1 0 0,0 1 0 0 0,0-1 0 0 0,0 0 0 0 0,-2-5 0 0 0,2 6 72 0 0,-1 1 0 0 0,0-1-1 0 0,0 1 1 0 0,1 0 0 0 0,-1-1-1 0 0,-1 1 1 0 0,1 0 0 0 0,0 0 0 0 0,-1 0-1 0 0,1 0 1 0 0,-1 0 0 0 0,1 0-1 0 0,-1 0 1 0 0,0 0 0 0 0,0 1-1 0 0,-3-3 1 0 0,5 4 10 0 0,-1-1 0 0 0,0 1 0 0 0,0 0 0 0 0,0-1 0 0 0,0 1 0 0 0,0 0 1 0 0,0 0-1 0 0,0 0 0 0 0,0 0 0 0 0,0 0 0 0 0,0 0 0 0 0,0 0 0 0 0,0 0 0 0 0,0 0 0 0 0,0 0 0 0 0,0 1 0 0 0,0-1 0 0 0,0 0 0 0 0,0 1 0 0 0,0-1 0 0 0,0 0 0 0 0,0 1 0 0 0,0 0 0 0 0,1-1 0 0 0,-1 1 0 0 0,0-1 0 0 0,0 1 0 0 0,1 0 0 0 0,-1-1 1 0 0,0 1-1 0 0,1 0 0 0 0,-1 0 0 0 0,1 0 0 0 0,-1 0 0 0 0,1-1 0 0 0,-1 1 0 0 0,1 0 0 0 0,-1 0 0 0 0,1 0 0 0 0,0 0 0 0 0,0 0 0 0 0,-1 2 0 0 0,-10 34 142 0 0,1 0 1 0 0,1 1-1 0 0,-4 63 0 0 0,10-81-151 0 0,2-13-88 0 0,-4 30-193 0 0,1 54 1 0 0,4-78-575 0 0,1 1 0 0 0,6 24 0 0 0,-5-31-67 0 0,0-1-1 0 0,0 1 1 0 0,1 0 0 0 0,-1-1-1 0 0,2 1 1 0 0,5 8 0 0 0,7 0-3542 0 0,7-4-1907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3 15523 0 0,'-16'18'3419'0'0,"-23"35"-1"0"0,30-38-2977 0 0,1 0 0 0 0,0 0 0 0 0,-6 19 0 0 0,10-22-427 0 0,0 0 1 0 0,1-1 0 0 0,1 1-1 0 0,0 0 1 0 0,1 1 0 0 0,0-1-1 0 0,0 0 1 0 0,2 0 0 0 0,-1 0-1 0 0,2 0 1 0 0,0 0 0 0 0,5 20 0 0 0,-6-29-10 0 0,0 1 0 0 0,0-1 0 0 0,0 1 1 0 0,1-1-1 0 0,0 1 0 0 0,0-1 1 0 0,0 0-1 0 0,0 0 0 0 0,0 0 1 0 0,0 0-1 0 0,1 0 0 0 0,-1-1 1 0 0,1 1-1 0 0,0-1 0 0 0,0 1 0 0 0,0-1 1 0 0,0 0-1 0 0,6 3 0 0 0,-6-4 1 0 0,-1-1 1 0 0,0 1-1 0 0,0-1 0 0 0,1 0 0 0 0,-1 0 0 0 0,0 0 0 0 0,1 0 0 0 0,-1 0 0 0 0,0 0 0 0 0,0-1 0 0 0,1 1 0 0 0,-1-1 0 0 0,0 1 0 0 0,0-1 0 0 0,0 0 0 0 0,0 0 0 0 0,0 0 0 0 0,0 0 1 0 0,0 0-1 0 0,0-1 0 0 0,0 1 0 0 0,0-1 0 0 0,-1 1 0 0 0,1-1 0 0 0,0 1 0 0 0,-1-1 0 0 0,0 0 0 0 0,1 0 0 0 0,-1 0 0 0 0,0 0 0 0 0,2-3 0 0 0,0-1 31 0 0,0 0-1 0 0,-1 0 0 0 0,0 0 1 0 0,0 0-1 0 0,0-1 0 0 0,-1 1 1 0 0,0 0-1 0 0,0-1 0 0 0,0 1 1 0 0,-1-1-1 0 0,0 1 0 0 0,0-1 1 0 0,-1 1-1 0 0,0-1 1 0 0,0 1-1 0 0,-1 0 0 0 0,-2-10 1 0 0,-6-11-265 0 0,0 1 0 0 0,-25-44 0 0 0,14 31-946 0 0,17 30 714 0 0,1 5 135 0 0,0 0-1 0 0,1-1 1 0 0,0 1 0 0 0,0-1 0 0 0,0 0 0 0 0,0 0 0 0 0,1 0 0 0 0,0 0 0 0 0,0 0 0 0 0,0-9-1 0 0,1 14 130 0 0,0 0 0 0 0,1-1 0 0 0,-1 1-1 0 0,1 0 1 0 0,-1 0 0 0 0,1 0-1 0 0,-1 0 1 0 0,1 0 0 0 0,-1 0-1 0 0,0 0 1 0 0,1 0 0 0 0,-1 0-1 0 0,1 0 1 0 0,-1 0 0 0 0,1 0 0 0 0,-1 0-1 0 0,1 0 1 0 0,-1 0 0 0 0,1 0-1 0 0,-1 0 1 0 0,1 1 0 0 0,-1-1-1 0 0,0 0 1 0 0,1 0 0 0 0,-1 1-1 0 0,1-1 1 0 0,-1 0 0 0 0,0 0-1 0 0,1 1 1 0 0,-1 0 0 0 0,19 11-644 0 0,-16-9 463 0 0,43 32-630 0 0,-36-26 2014 0 0,-1 1 0 0 0,0 0 0 0 0,0 0 0 0 0,9 17 0 0 0,-13-18-125 0 0,0 0-1 0 0,0 0 1 0 0,-1 1 0 0 0,-1-1-1 0 0,0 1 1 0 0,3 12 0 0 0,-4-12-679 0 0,-1 0 0 0 0,0 0 0 0 0,-1-1 0 0 0,-1 11 0 0 0,-5 30 330 0 0,3-34-533 0 0,1-1 1 0 0,1 0-1 0 0,0 1 1 0 0,2 21-1 0 0,6-47-1235 0 0,1-7 882 0 0,10-59 125 0 0,-14 56 209 0 0,0 0 1 0 0,1 0-1 0 0,1 0 1 0 0,13-27-1 0 0,-16 42 15 0 0,-1 0-1 0 0,1 0 0 0 0,0 1 1 0 0,1-1-1 0 0,-1 1 1 0 0,1 0-1 0 0,0 0 1 0 0,0 0-1 0 0,0 0 0 0 0,1 1 1 0 0,-1 0-1 0 0,1 0 1 0 0,0 0-1 0 0,0 0 0 0 0,0 1 1 0 0,0-1-1 0 0,0 1 1 0 0,0 1-1 0 0,1-1 0 0 0,-1 1 1 0 0,7-1-1 0 0,-10 1 16 0 0,0 1 1 0 0,0 0-1 0 0,1 0 0 0 0,-1-1 0 0 0,0 1 0 0 0,0 0 0 0 0,0 1 0 0 0,1-1 0 0 0,-1 0 1 0 0,0 1-1 0 0,0-1 0 0 0,0 1 0 0 0,0 0 0 0 0,0-1 0 0 0,0 1 0 0 0,0 0 0 0 0,0 0 1 0 0,0 1-1 0 0,0-1 0 0 0,0 0 0 0 0,-1 0 0 0 0,1 1 0 0 0,0 0 0 0 0,2 2 0 0 0,-3-2-117 0 0,-1 0-1 0 0,1 0 0 0 0,0 1 0 0 0,0-1 0 0 0,-1 0 0 0 0,1 0 0 0 0,-1 1 0 0 0,0-1 0 0 0,0 0 1 0 0,0 0-1 0 0,0 1 0 0 0,0-1 0 0 0,0 0 0 0 0,0 1 0 0 0,-1-1 0 0 0,1 0 0 0 0,-1 0 0 0 0,0 1 1 0 0,0-1-1 0 0,0 0 0 0 0,0 0 0 0 0,0 0 0 0 0,-1 2 0 0 0,-6 7-1485 0 0,0-1 0 0 0,0 0 0 0 0,-1-1-1 0 0,0 0 1 0 0,-1 0 0 0 0,1-1 0 0 0,-22 14 0 0 0,-24 21-1232 0 0,50-38 3134 0 0,-1 0 1 0 0,1 1-1 0 0,0 0 1 0 0,1 0-1 0 0,-1 1 1 0 0,-6 13-1 0 0,11-20-157 0 0,0 0 0 0 0,0 0 0 0 0,0 0 0 0 0,0 1 0 0 0,0-1 0 0 0,0 0 0 0 0,0 0 0 0 0,0 0 0 0 0,0 1 0 0 0,0-1 0 0 0,0 0 1 0 0,0 0-1 0 0,0 1 0 0 0,0-1 0 0 0,0 0 0 0 0,0 0 0 0 0,0 0 0 0 0,0 1 0 0 0,0-1 0 0 0,1 2 1683 0 0,0-2-1683 0 0,-1 0 0 0 0,0 0 1 0 0,0 0-1 0 0,0 1 0 0 0,1-1 0 0 0,-1 0 0 0 0,0 0 0 0 0,0 0 0 0 0,1 0 0 0 0,15 2 2990 0 0,18-4-810 0 0,-32 2-2004 0 0,50-6 966 0 0,78-10-165 0 0,-111 13-2475 0 0,-1-2 0 0 0,1 0 0 0 0,-1-1 0 0 0,30-14 1 0 0,-41 15 22 0 0,1 0 1 0 0,-1 0 0 0 0,0 0-1 0 0,9-10 1 0 0,-12 11 599 0 0,20-16-3871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182 204 9506 0 0,'-61'10'10776'0'0,"52"-7"-10207"0"0,1-1-1 0 0,-1 1 1 0 0,1 1-1 0 0,-13 6 1 0 0,17-7-563 0 0,-1 0 0 0 0,1 0 0 0 0,-1 1 1 0 0,1-1-1 0 0,0 1 0 0 0,0 0 1 0 0,0 1-1 0 0,1-1 0 0 0,0 0 0 0 0,-1 1 1 0 0,2 0-1 0 0,-1 0 0 0 0,0 0 1 0 0,1 0-1 0 0,0 0 0 0 0,0 0 0 0 0,1 1 1 0 0,-1-1-1 0 0,0 9 0 0 0,1-4 5 0 0,0 0-1 0 0,1 0 0 0 0,0 0 0 0 0,0 0 1 0 0,1 0-1 0 0,1 0 0 0 0,4 18 1 0 0,-5-25-13 0 0,-1-1 1 0 0,1 0 0 0 0,-1 0 0 0 0,1 0 0 0 0,0 0 0 0 0,0 0 0 0 0,0 0 0 0 0,0-1 0 0 0,0 1 0 0 0,1 0 0 0 0,-1 0 0 0 0,0-1 0 0 0,1 1 0 0 0,0-1 0 0 0,-1 1 0 0 0,1-1 0 0 0,0 0 0 0 0,-1 1 0 0 0,1-1 0 0 0,0 0 0 0 0,0 0 0 0 0,0 0 0 0 0,0-1 0 0 0,0 1 0 0 0,0 0 0 0 0,0-1 0 0 0,0 1-1 0 0,0-1 1 0 0,1 0 0 0 0,-1 0 0 0 0,0 1 0 0 0,0-2 0 0 0,0 1 0 0 0,0 0 0 0 0,0 0 0 0 0,1-1 0 0 0,-1 1 0 0 0,0-1 0 0 0,0 1 0 0 0,0-1 0 0 0,4-2 0 0 0,4-2-5 0 0,0-1-1 0 0,-1 0 1 0 0,1 0 0 0 0,-1-1-1 0 0,0 0 1 0 0,-1-1 0 0 0,0 0-1 0 0,0 0 1 0 0,0-1 0 0 0,-1 0-1 0 0,-1-1 1 0 0,0 1 0 0 0,0-1-1 0 0,0 0 1 0 0,5-17-1 0 0,-4 10-4 0 0,-1 0 0 0 0,-1 0 0 0 0,-1 0 0 0 0,0 0 0 0 0,-1-1-1 0 0,-1 0 1 0 0,-1 1 0 0 0,0-1 0 0 0,-3-23 0 0 0,-4-8-225 0 0,45 53 1021 0 0,-17-2-525 0 0,7 1-172 0 0,-1 1-1 0 0,1 1 0 0 0,38 13 1 0 0,-66-18-105 0 0,0 0 0 0 0,-1 0 0 0 0,1 1 0 0 0,-1-1 1 0 0,1 0-1 0 0,-1 0 0 0 0,1 0 0 0 0,0 1 1 0 0,-1-1-1 0 0,1 0 0 0 0,-1 1 0 0 0,1-1 1 0 0,-1 0-1 0 0,1 1 0 0 0,-1-1 0 0 0,0 1 1 0 0,1-1-1 0 0,-1 1 0 0 0,1-1 0 0 0,-1 1 1 0 0,0-1-1 0 0,1 1 0 0 0,-1-1 0 0 0,0 1 1 0 0,0-1-1 0 0,0 1 0 0 0,1-1 0 0 0,-1 2 1 0 0,0-1-57 0 0,-1 0 1 0 0,1 0 0 0 0,-1 0 0 0 0,1-1 0 0 0,-1 1-1 0 0,1 0 1 0 0,-1 0 0 0 0,1 0 0 0 0,-1-1-1 0 0,0 1 1 0 0,1 0 0 0 0,-1-1 0 0 0,0 1 0 0 0,0-1-1 0 0,0 1 1 0 0,0 0 0 0 0,-43 19-2431 0 0,39-18 2283 0 0,-26 10-601 0 0,14-7 759 0 0,2 1 1 0 0,-1 1-1 0 0,1 0 0 0 0,0 1 0 0 0,0 0 1 0 0,1 1-1 0 0,0 1 0 0 0,-20 18 0 0 0,33-27 177 0 0,0 0-1 0 0,0 0 1 0 0,0 1-1 0 0,0-1 1 0 0,0 0-1 0 0,0 0 1 0 0,0 1-1 0 0,0-1 1 0 0,1 1-1 0 0,-1-1 1 0 0,0 0-1 0 0,1 1 1 0 0,-1 0-1 0 0,1-1 1 0 0,0 1-1 0 0,-1-1 1 0 0,1 1-1 0 0,0-1 1 0 0,0 1 0 0 0,0 1-1 0 0,1-2-71 0 0,-1 0-1 0 0,1 0 1 0 0,-1 0-1 0 0,1 0 1 0 0,-1 0-1 0 0,1 0 1 0 0,0 0 0 0 0,0 0-1 0 0,0 0 1 0 0,-1 0-1 0 0,1-1 1 0 0,0 1-1 0 0,0 0 1 0 0,0-1-1 0 0,0 1 1 0 0,0-1 0 0 0,0 1-1 0 0,0-1 1 0 0,0 1-1 0 0,2-1 1 0 0,4 2-25 0 0,-1-1 0 0 0,0 0 0 0 0,1 0 0 0 0,-1-1 0 0 0,0 0 0 0 0,1 0 0 0 0,-1 0 0 0 0,10-2 0 0 0,-4-1-303 0 0,-1 0 1 0 0,1-1-1 0 0,-1-1 0 0 0,0 0 0 0 0,0 0 1 0 0,0-1-1 0 0,-1 0 0 0 0,1-1 0 0 0,-2 0 1 0 0,1 0-1 0 0,-1-1 0 0 0,0-1 0 0 0,-1 0 1 0 0,0 0-1 0 0,7-10 0 0 0,-7 7-178 0 0,0 0 0 0 0,-1 0 0 0 0,-1-1 0 0 0,0 0 0 0 0,-1 0 0 0 0,7-24 0 0 0,-9 22 870 0 0,0 0 0 0 0,-1 0 0 0 0,0-24 0 0 0,-8 56 6696 0 0,-22 73-5897 0 0,-21 141-370 0 0,19-82-4532 0 0,30-147 3219 0 0,0-1 0 0 0,-1 1 1 0 0,1-1-1 0 0,-1 1 0 0 0,1-1 1 0 0,-1 1-1 0 0,1-1 0 0 0,-1 1 1 0 0,0-1-1 0 0,0 1 0 0 0,0-1 1 0 0,0 0-1 0 0,0 1 0 0 0,0-1 1 0 0,0 0-1 0 0,0 0 0 0 0,0 0 1 0 0,0 0-1 0 0,-1 0 0 0 0,1 0 1 0 0,0 0-1 0 0,-3 0 0 0 0,1 0-421 0 0,-1 0 0 0 0,0 0-1 0 0,0-1 1 0 0,1 0 0 0 0,-1 1-1 0 0,0-1 1 0 0,-5-1-1 0 0,-18 0 1926 0 0,23 2-538 0 0,1-1 1 0 0,-1 1-1 0 0,1-1 0 0 0,-1 1 0 0 0,1 0 1 0 0,-1 1-1 0 0,1-1 0 0 0,-1 0 0 0 0,1 1 1 0 0,0 0-1 0 0,0 0 0 0 0,0 0 0 0 0,0 0 1 0 0,0 0-1 0 0,1 0 0 0 0,-1 1 0 0 0,0 0 1 0 0,1-1-1 0 0,0 1 0 0 0,0 0 0 0 0,0 0 1 0 0,0 0-1 0 0,0 0 0 0 0,1 1 0 0 0,-1-1 1 0 0,1 0-1 0 0,0 1 0 0 0,0-1 0 0 0,0 1 1 0 0,-1 7-1 0 0,2-7-159 0 0,0 1-1 0 0,-1-1 1 0 0,2 1 0 0 0,-1-1-1 0 0,1 1 1 0 0,-1 0 0 0 0,1-1-1 0 0,0 1 1 0 0,1-1 0 0 0,2 8 0 0 0,-2-8-360 0 0,0-1 1 0 0,0 1 0 0 0,1-1 0 0 0,-1 1 0 0 0,1-1 0 0 0,0 0 0 0 0,-1 0-1 0 0,2 0 1 0 0,-1 0 0 0 0,0-1 0 0 0,0 1 0 0 0,7 3 0 0 0,-1-2-15 0 0,0 0 1 0 0,0-1 0 0 0,0 0 0 0 0,0 0-1 0 0,1-1 1 0 0,-1 0 0 0 0,1-1-1 0 0,-1 0 1 0 0,1 0 0 0 0,-1-1-1 0 0,1 0 1 0 0,0-1 0 0 0,-1 0-1 0 0,1-1 1 0 0,-1 0 0 0 0,1 0-1 0 0,-1-1 1 0 0,0 0 0 0 0,0-1-1 0 0,15-8 1 0 0,-16 7-563 0 0,0 0 1 0 0,0 0-1 0 0,-1-1 0 0 0,0 0 0 0 0,12-13 1 0 0,-14 12-496 0 0,0 0 1 0 0,0 0-1 0 0,0 0 0 0 0,0-1 1 0 0,-1 0-1 0 0,4-12 1 0 0,4-18-2562 0 0,1-3-857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4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11715 0 0,'33'4'6106'0'0,"23"2"-1732"0"0,-47-5-4049 0 0,1 1 0 0 0,-1 1 0 0 0,1-1 0 0 0,-1 1 0 0 0,0 1 0 0 0,11 5 1 0 0,-13-4-257 0 0,-1 0 1 0 0,0 0 0 0 0,0 0 0 0 0,0 1 0 0 0,-1 0 0 0 0,0 0 0 0 0,0 0 0 0 0,0 1 0 0 0,-1 0-1 0 0,0 0 1 0 0,0 0 0 0 0,-1 0 0 0 0,0 0 0 0 0,0 1 0 0 0,-1 0 0 0 0,0-1 0 0 0,0 1-1 0 0,0 0 1 0 0,-1 9 0 0 0,2 12-86 0 0,-2-1 1 0 0,-1 0-1 0 0,-1 1 0 0 0,-6 29 1 0 0,4-28-438 0 0,-12 63-557 0 0,13-83 84 0 0,-1-1-1 0 0,0 0 1 0 0,-1 0-1 0 0,-5 10 1 0 0,7-60-11966 0 0,3 34 12638 0 0,17-139-3075 0 0,-14 124 4351 0 0,2-1 1 0 0,0 1 0 0 0,1 0 0 0 0,13-28 0 0 0,-19 49-719 0 0,0-1 0 0 0,-1 0 1 0 0,1 1-1 0 0,0-1 0 0 0,0 0 0 0 0,0 1 1 0 0,0 0-1 0 0,1-1 0 0 0,-1 1 1 0 0,0 0-1 0 0,0-1 0 0 0,1 1 0 0 0,-1 0 1 0 0,1 0-1 0 0,-1 0 0 0 0,1 0 1 0 0,0 0-1 0 0,-1 1 0 0 0,1-1 0 0 0,0 0 1 0 0,-1 1-1 0 0,1-1 0 0 0,0 1 0 0 0,0 0 1 0 0,0-1-1 0 0,2 1 0 0 0,1 1 277 0 0,1 0 0 0 0,0 0 0 0 0,0 1-1 0 0,-1 0 1 0 0,1 0 0 0 0,8 4 0 0 0,4 2-269 0 0,19 8 559 0 0,-26-10-821 0 0,-1-2-1 0 0,1 1 0 0 0,0-1 1 0 0,0-1-1 0 0,1 0 0 0 0,11 1 0 0 0,-38 8-9699 0 0,-18 1 4561 0 0,10-6 2685 0 0,-1 2-972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4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27 208 7866 0 0,'1'1'8424'0'0,"5"-1"-4010"0"0,38-5-2779 0 0,-29 2-1539 0 0,0-1-1 0 0,-1 0 1 0 0,1-1-1 0 0,22-10 1 0 0,-31 11-157 0 0,0 1-1 0 0,0-2 1 0 0,-1 1-1 0 0,1 0 1 0 0,-1-1-1 0 0,0 0 1 0 0,0 0-1 0 0,0-1 1 0 0,-1 1-1 0 0,0-1 1 0 0,0 0-1 0 0,4-8 1 0 0,30-87 735 0 0,-27 143 1587 0 0,-10-29-2239 0 0,0 0 1 0 0,0 0-1 0 0,-1 0 0 0 0,-1 0 0 0 0,0 0 0 0 0,-1 0 0 0 0,0 0 0 0 0,-1 0 0 0 0,-1-1 1 0 0,0 1-1 0 0,0-1 0 0 0,-1 0 0 0 0,-1 0 0 0 0,-12 19 0 0 0,2-8-264 0 0,-1-2 1 0 0,0 0-1 0 0,-2-1 0 0 0,0-1 1 0 0,-1-1-1 0 0,-26 17 0 0 0,23-17-15 0 0,8-8-155 0 0,0 1 1 0 0,-21 22 0 0 0,36-33 412 0 0,0 0-1 0 0,0 0 0 0 0,0 0 1 0 0,0 0-1 0 0,0 0 1 0 0,0 0-1 0 0,0 0 1 0 0,0 0-1 0 0,-1 0 1 0 0,1 1-1 0 0,0-1 1 0 0,0 0-1 0 0,0 0 1 0 0,0 0-1 0 0,0 0 1 0 0,0 0-1 0 0,0 0 1 0 0,0 1-1 0 0,0-1 1 0 0,0 0-1 0 0,0 0 1 0 0,0 0-1 0 0,0 0 1 0 0,0 0-1 0 0,0 1 1 0 0,0-1-1 0 0,0 0 1 0 0,0 0-1 0 0,0 0 0 0 0,0 0 1 0 0,0 0-1 0 0,0 0 1 0 0,0 1-1 0 0,0-1 1 0 0,0 0-1 0 0,0 0 1 0 0,1 0-1 0 0,-1 0 1 0 0,0 0-1 0 0,0 0 1 0 0,0 0-1 0 0,0 1 1 0 0,0-1-1 0 0,0 0 1 0 0,0 0-1 0 0,0 0 1 0 0,1 0-1 0 0,-1 0 1 0 0,0 0-1 0 0,0 0 1 0 0,0 0-1 0 0,0 0 1 0 0,0 0-1 0 0,14 2 288 0 0,24-2 474 0 0,-27-1-594 0 0,9 1 110 0 0,0 1 0 0 0,22 4 0 0 0,-37-4-237 0 0,1 0-1 0 0,-1 0 0 0 0,0 1 1 0 0,0-1-1 0 0,0 1 1 0 0,0 0-1 0 0,0 1 1 0 0,0-1-1 0 0,0 1 1 0 0,-1 0-1 0 0,1 0 1 0 0,-1 0-1 0 0,4 5 1 0 0,-7-7-13 0 0,1 1 1 0 0,-1 0 0 0 0,-1-1-1 0 0,1 1 1 0 0,0 0 0 0 0,0 0 0 0 0,-1 0-1 0 0,1 0 1 0 0,-1-1 0 0 0,1 1-1 0 0,-1 0 1 0 0,0 0 0 0 0,0 0 0 0 0,0 0-1 0 0,0 0 1 0 0,0 0 0 0 0,0 0-1 0 0,0 0 1 0 0,-1 0 0 0 0,1 0 0 0 0,-2 3-1 0 0,-21 43 423 0 0,8-19-218 0 0,13-23-182 0 0,0 0 1 0 0,0-1-1 0 0,1 1 1 0 0,-1 0 0 0 0,1 0-1 0 0,1 0 1 0 0,-1 0 0 0 0,1 0-1 0 0,0 0 1 0 0,0 0 0 0 0,3 9-1 0 0,-3-12-33 0 0,1-1 0 0 0,0 1-1 0 0,0-1 1 0 0,0 1 0 0 0,0-1 0 0 0,1 0-1 0 0,-1 1 1 0 0,1-1 0 0 0,-1 0-1 0 0,1 0 1 0 0,0 0 0 0 0,0 0 0 0 0,0 0-1 0 0,0 0 1 0 0,0-1 0 0 0,0 1 0 0 0,0-1-1 0 0,1 1 1 0 0,-1-1 0 0 0,0 0-1 0 0,1 0 1 0 0,-1 0 0 0 0,1 0 0 0 0,0 0-1 0 0,-1-1 1 0 0,1 1 0 0 0,0-1-1 0 0,2 0 1 0 0,2 1-19 0 0,0-1 0 0 0,0 0 0 0 0,0-1 0 0 0,-1 0 0 0 0,1 0 0 0 0,0 0 0 0 0,-1-1-1 0 0,1 0 1 0 0,11-5 0 0 0,19-13-2261 0 0,-3-1-4461 0 0,-32 20 6137 0 0,-1 0 0 0 0,0-1 0 0 0,0 1 0 0 0,1 0 1 0 0,-1 0-1 0 0,0-1 0 0 0,0 1 0 0 0,0-1 1 0 0,0 1-1 0 0,-1-1 0 0 0,1 1 0 0 0,0-1 1 0 0,0-1-1 0 0,1-3-1364 0 0,7-7-3834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11602 0 0,'-8'14'11972'0'0,"11"-2"-8375"0"0,-3-11-3646 0 0,1-1-1 0 0,-1 1 0 0 0,1-1 1 0 0,0 1-1 0 0,-1-1 0 0 0,1 1 1 0 0,-1-1-1 0 0,1 0 0 0 0,0 1 1 0 0,-1-1-1 0 0,1 0 0 0 0,0 0 1 0 0,-1 0-1 0 0,1 1 0 0 0,0-1 1 0 0,-1 0-1 0 0,1 0 0 0 0,0 0 1 0 0,0 0-1 0 0,-1 0 0 0 0,1 0 1 0 0,0 0-1 0 0,0 0 0 0 0,-1 0 1 0 0,1-1-1 0 0,0 1 1 0 0,-1 0-1 0 0,1 0 0 0 0,0-1 1 0 0,-1 1-1 0 0,1 0 0 0 0,0-1 1 0 0,-1 1-1 0 0,1-1 0 0 0,-1 1 1 0 0,1-1-1 0 0,-1 1 0 0 0,2-1 1 0 0,-2 0-277 0 0,0 1 0 0 0,0-1 1 0 0,0 1-1 0 0,0-1 0 0 0,1 1 0 0 0,-1-1 1 0 0,0 1-1 0 0,0-1 0 0 0,0 1 0 0 0,0-1 1 0 0,0 1-1 0 0,0-1 0 0 0,0 1 0 0 0,0-1 1 0 0,0 1-1 0 0,0-1 0 0 0,-1 1 1 0 0,1-1-1 0 0,0 1 0 0 0,0-1 0 0 0,0 1 1 0 0,-1 0-1 0 0,1-1 0 0 0,0 1 0 0 0,0-1 1 0 0,-1 1-1 0 0,1-1 0 0 0,-2-1-1628 0 0,1 2 1628 0 0,1 0 0 0 0,-1 0 1 0 0,1 0-1 0 0,0-1 0 0 0,-1 1 0 0 0,1 0 1 0 0,-2 0-1 0 0,2-1 86 0 0,-10-5-7113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7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88 3969 0 0,'-6'-53'7314'0'0,"5"18"319"0"0,19 94-5234 0 0,-1 56-2009 0 0,-6 1-1 0 0,-2 135 1 0 0,4 64-277 0 0,-13-308-170 0 0,8 46 59 0 0,-8-51-74 0 0,1 0 0 0 0,-1 0 0 0 0,1 0 0 0 0,-1-1 0 0 0,1 1 1 0 0,0 0-1 0 0,-1-1 0 0 0,1 1 0 0 0,0 0 0 0 0,0-1 0 0 0,0 1 0 0 0,0-1 0 0 0,0 1 0 0 0,1-1 1 0 0,-1 0-1 0 0,0 1 0 0 0,1-1 0 0 0,-1 0 0 0 0,1 0 0 0 0,-1 0 0 0 0,1 0 0 0 0,0 0 0 0 0,2 1 0 0 0,5-3-842 0 0,-8 1 538 0 0,-1 0-1 0 0,0 0 0 0 0,6-12-9417 0 0,-6 12 9417 0 0,0-1 0 0 0,0 1 1 0 0,-1-1-1 0 0,1-6-4229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 7650 0 0,'-5'-6'6433'0'0,"9"8"-3583"0"0,18 4-2075 0 0,136-1-606 0 0,45 3-282 0 0,-181-5 239 0 0,-1 0 1 0 0,-1 2-1 0 0,1 0 0 0 0,-1 1 1 0 0,0 1-1 0 0,0 1 0 0 0,25 15 1 0 0,-38-18 16 0 0,1 1 0 0 0,-1 0 0 0 0,-1 0 0 0 0,1 1 1 0 0,-1-1-1 0 0,0 2 0 0 0,-1-1 0 0 0,0 1 0 0 0,0-1 1 0 0,0 1-1 0 0,-1 1 0 0 0,0-1 0 0 0,-1 1 0 0 0,4 13 0 0 0,2 12-81 0 0,-2-1 0 0 0,6 52 1 0 0,-9-10-346 0 0,-7 131 0 0 0,-1-125-628 0 0,7 95 0 0 0,-1-159 818 0 0,0 37 56 0 0,-2-51 64 0 0,-1 0 0 0 0,1 0 0 0 0,-1 0 0 0 0,1 0 0 0 0,-1 0 0 0 0,0 0 0 0 0,0 0 0 0 0,-1 0 0 0 0,1 0 0 0 0,0 0 0 0 0,-1-1 0 0 0,0 1 0 0 0,0-1 0 0 0,-2 4 0 0 0,3-5 32 0 0,0-1-1 0 0,0 0 1 0 0,0 1 0 0 0,0-1-1 0 0,0 0 1 0 0,1 0 0 0 0,-1 1-1 0 0,0-1 1 0 0,0 0 0 0 0,0 0 0 0 0,0 0-1 0 0,0 0 1 0 0,0 0 0 0 0,0 0-1 0 0,0 0 1 0 0,0-1 0 0 0,0 1-1 0 0,1 0 1 0 0,-1 0 0 0 0,0-1-1 0 0,0 1 1 0 0,0 0 0 0 0,0-1-1 0 0,-1 0 1 0 0,-26-16 713 0 0,18 10-553 0 0,-6-2-60 0 0,-1 1-1 0 0,0 1 1 0 0,0 1 0 0 0,-1 0 0 0 0,-22-4-1 0 0,-97-10 217 0 0,88 14-889 0 0,-59-14 0 0 0,107 20 113 0 0,-29-7-539 0 0,21 6-2215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8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24 13123 0 0,'-2'-1'594'0'0,"0"1"-1"0"0,0-1 1 0 0,0 0 0 0 0,0 0 0 0 0,0 0 0 0 0,1 0 0 0 0,-1 0 0 0 0,0 0-1 0 0,1-1 1 0 0,-1 1 0 0 0,-2-3 0 0 0,4 4-585 0 0,0 0 1 0 0,0 0-1 0 0,0 0 1 0 0,0 0 0 0 0,0 0-1 0 0,0-1 1 0 0,0 1-1 0 0,0 0 1 0 0,0 0-1 0 0,0 0 1 0 0,0 0-1 0 0,0 0 1 0 0,0-1 0 0 0,0 1-1 0 0,0 0 1 0 0,0 0-1 0 0,0 0 1 0 0,0 0-1 0 0,0 0 1 0 0,0-1-1 0 0,0 1 1 0 0,0 0-1 0 0,0 0 1 0 0,0 0 0 0 0,0 0-1 0 0,0 0 1 0 0,0 0-1 0 0,0-1 1 0 0,0 1-1 0 0,0 0 1 0 0,0 0-1 0 0,1 0 1 0 0,-1 0-1 0 0,0 0 1 0 0,0 0 0 0 0,0 0-1 0 0,0 0 1 0 0,0-1-1 0 0,0 1 1 0 0,0 0-1 0 0,1 0 1 0 0,-1 0-1 0 0,0 0 1 0 0,0 0 0 0 0,0 0-1 0 0,0 0 1 0 0,17 0-150 0 0,-9 1-278 0 0,19 2-2976 0 0,1-7-4950 0 0,-16 0 3087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2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98 4921 0 0,'-2'3'11098'0'0,"-3"18"-8167"0"0,-1 32-2632 0 0,8-28-261 0 0,0 0 0 0 0,1 0-1 0 0,2 0 1 0 0,8 29 0 0 0,-11-45-43 0 0,1 0 1 0 0,0-1 0 0 0,1 1 0 0 0,0-1 0 0 0,0 0-1 0 0,1 0 1 0 0,0 0 0 0 0,0 0 0 0 0,1-1 0 0 0,0 0 0 0 0,0 0-1 0 0,1 0 1 0 0,-1-1 0 0 0,14 9 0 0 0,-16-13 31 0 0,0 0-1 0 0,0-1 1 0 0,1 0 0 0 0,-1 1 0 0 0,0-2 0 0 0,0 1 0 0 0,1 0-1 0 0,-1-1 1 0 0,0 0 0 0 0,1 0 0 0 0,-1 0 0 0 0,0 0-1 0 0,1-1 1 0 0,-1 0 0 0 0,0 0 0 0 0,1 0 0 0 0,-1 0 0 0 0,0-1-1 0 0,0 0 1 0 0,0 1 0 0 0,0-1 0 0 0,-1-1 0 0 0,1 1 0 0 0,0-1-1 0 0,-1 1 1 0 0,6-6 0 0 0,0-1 44 0 0,1 0 0 0 0,-1 0 0 0 0,-1-1 0 0 0,0 0 0 0 0,-1 0 0 0 0,1-1 0 0 0,-2 0 0 0 0,6-12 0 0 0,-5 6-32 0 0,0 0 1 0 0,-2-1 0 0 0,0 0 0 0 0,-1 0-1 0 0,-1 0 1 0 0,-1 0 0 0 0,1-21-1 0 0,-3 30-25 0 0,0 1 1 0 0,0 0-1 0 0,-1 0 0 0 0,0 0 0 0 0,0-1 0 0 0,-1 1 0 0 0,0 0 0 0 0,-1 1 0 0 0,0-1 0 0 0,0 0 0 0 0,0 1 1 0 0,-1-1-1 0 0,0 1 0 0 0,-1 0 0 0 0,1 1 0 0 0,-2-1 0 0 0,1 1 0 0 0,-8-8 0 0 0,11 12-166 0 0,-1 0 0 0 0,1 1 0 0 0,-1-1-1 0 0,1 1 1 0 0,-1-1 0 0 0,0 1 0 0 0,1 0 0 0 0,-1 0 0 0 0,0 0-1 0 0,0 0 1 0 0,0 0 0 0 0,0 1 0 0 0,0 0 0 0 0,0-1 0 0 0,0 1-1 0 0,0 0 1 0 0,0 0 0 0 0,0 1 0 0 0,0-1 0 0 0,0 0-1 0 0,0 1 1 0 0,0 0 0 0 0,1 0 0 0 0,-1 0 0 0 0,0 0 0 0 0,0 0-1 0 0,1 1 1 0 0,-4 1 0 0 0,-5 5-2182 0 0,0 0 1 0 0,0 0-1 0 0,1 1 1 0 0,-17 20-1 0 0,25-27 2041 0 0,0 1-1 0 0,0 0 0 0 0,0-1 0 0 0,0 1 0 0 0,1 0 0 0 0,0 0 0 0 0,-1 0 0 0 0,0 5 0 0 0,0-1 799 0 0,1 0-1 0 0,0 0 0 0 0,0 0 0 0 0,1 0 1 0 0,0-1-1 0 0,1 10 0 0 0,2 7 2348 0 0,1-1-1 0 0,9 25 1 0 0,-13-45-2762 0 0,1 1 1 0 0,-1-1-1 0 0,1 1 1 0 0,0-1-1 0 0,0 1 0 0 0,0-1 1 0 0,0 0-1 0 0,1 0 1 0 0,-1 1-1 0 0,0-1 1 0 0,1 0-1 0 0,0 0 1 0 0,0 0-1 0 0,-1 0 0 0 0,1-1 1 0 0,0 1-1 0 0,0 0 1 0 0,0-1-1 0 0,1 1 1 0 0,2 0-1 0 0,1 0 25 0 0,1-1 0 0 0,-1 0 0 0 0,1 0 0 0 0,-1 0 0 0 0,1-1 0 0 0,12-1 0 0 0,-19 1-113 0 0,34-2 451 0 0,-1-2-1 0 0,0 0 1 0 0,40-13 0 0 0,-42 8-2715 0 0,48-21 0 0 0,-65 25-1608 0 0,0 11-2406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11 137 2409 0 0,'0'-2'199'0'0,"-1"1"0"0"0,0-1 1 0 0,1 0-1 0 0,-1 0 0 0 0,1 0 1 0 0,0 0-1 0 0,0 0 1 0 0,0 0-1 0 0,0 0 0 0 0,0 0 1 0 0,0 0-1 0 0,1-4 0 0 0,0-11 4641 0 0,-10 0 5394 0 0,9 16-10151 0 0,1 0 0 0 0,-1-1 0 0 0,1 1 0 0 0,0 0 0 0 0,0-1 0 0 0,-1 1 1 0 0,1 0-1 0 0,0 0 0 0 0,0 0 0 0 0,0 0 0 0 0,0 0 0 0 0,0 0 0 0 0,0 0 0 0 0,1 0 1 0 0,-1 0-1 0 0,2-1 0 0 0,9-9 405 0 0,26-32-13636 0 0,-29 46 6794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9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1864 0 0,'7'14'7276'0'0,"2"17"-4169"0"0,-7-26-2627 0 0,-1 0 1 0 0,0 0 0 0 0,-1 1-1 0 0,1-1 1 0 0,-1 0 0 0 0,0 1-1 0 0,0-1 1 0 0,-1 0 0 0 0,1 1-1 0 0,-1-1 1 0 0,-3 9 0 0 0,3-12-410 0 0,0 0-1 0 0,0 0 1 0 0,0-1 0 0 0,0 1 0 0 0,0 0 0 0 0,-1-1 0 0 0,1 1-1 0 0,-1 0 1 0 0,1-1 0 0 0,-1 0 0 0 0,1 1 0 0 0,-1-1 0 0 0,0 0-1 0 0,1 0 1 0 0,-1 0 0 0 0,0 0 0 0 0,0 0 0 0 0,0 0 0 0 0,0-1-1 0 0,0 1 1 0 0,0-1 0 0 0,0 1 0 0 0,0-1 0 0 0,0 0 0 0 0,0 1-1 0 0,0-1 1 0 0,0 0 0 0 0,0-1 0 0 0,-1 1 0 0 0,1 0 0 0 0,0 0-1 0 0,0-1 1 0 0,-3-1 0 0 0,-25-7 162 0 0,29 8-445 0 0,-1 1 1 0 0,1-1-1 0 0,0 0 1 0 0,-1 1 0 0 0,1-1-1 0 0,0 0 1 0 0,-1 0-1 0 0,1 0 1 0 0,0 0-1 0 0,0 0 1 0 0,0 0-1 0 0,0 0 1 0 0,0-1-1 0 0,0 1 1 0 0,0 0 0 0 0,0 0-1 0 0,0-1 1 0 0,0 0-1 0 0,8-15-11550 0 0,0 14 8238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29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30 3449 0 0,'10'-11'2623'0'0,"3"-6"7060"0"0,-16 21-6470 0 0,-10 18-2313 0 0,-18 28-521 0 0,24-40-412 0 0,0 0 1 0 0,1 0 0 0 0,0 1 0 0 0,1-1 0 0 0,0 1 0 0 0,-5 17 0 0 0,10-27 14 0 0,0 0 0 0 0,0-1 1 0 0,-1 1-1 0 0,1 0 1 0 0,0 0-1 0 0,0 0 0 0 0,0-1 1 0 0,0 1-1 0 0,0 0 1 0 0,0 0-1 0 0,0 0 1 0 0,0-1-1 0 0,0 1 0 0 0,0 0 1 0 0,1 0-1 0 0,-1-1 1 0 0,0 1-1 0 0,0 0 0 0 0,1 0 1 0 0,-1-1-1 0 0,1 1 1 0 0,-1 0-1 0 0,0-1 0 0 0,1 1 1 0 0,-1 0-1 0 0,1-1 1 0 0,0 1-1 0 0,-1-1 0 0 0,1 1 1 0 0,-1-1-1 0 0,1 1 1 0 0,0-1-1 0 0,-1 1 1 0 0,1-1-1 0 0,0 0 0 0 0,0 1 1 0 0,-1-1-1 0 0,1 0 1 0 0,0 0-1 0 0,0 0 0 0 0,-1 1 1 0 0,1-1-1 0 0,0 0 1 0 0,0 0-1 0 0,0 0 0 0 0,-1 0 1 0 0,1 0-1 0 0,0 0 1 0 0,0-1-1 0 0,0 1 0 0 0,-1 0 1 0 0,1 0-1 0 0,1-1 1 0 0,3 0-19 0 0,-1 0 1 0 0,1 0 0 0 0,0-1 0 0 0,0 0-1 0 0,-1 0 1 0 0,1 0 0 0 0,5-4-1 0 0,0-1 56 0 0,-1-1-1 0 0,-1 0 1 0 0,1-1-1 0 0,-1 0 1 0 0,-1 0-1 0 0,1 0 1 0 0,-2-1-1 0 0,1 0 1 0 0,-1-1-1 0 0,-1 1 1 0 0,0-1-1 0 0,-1 0 0 0 0,0-1 1 0 0,5-18-1 0 0,-10 19 556 0 0,-6 21-194 0 0,-5 20-138 0 0,9-18-387 0 0,0 0-1 0 0,1 0 0 0 0,1 1 0 0 0,0-1 0 0 0,1 1 1 0 0,0-1-1 0 0,1 1 0 0 0,0-1 0 0 0,1 1 0 0 0,0-1 1 0 0,1 0-1 0 0,0 0 0 0 0,8 17 0 0 0,-11-29-14 0 0,0 0 1 0 0,0 1-1 0 0,0-1 0 0 0,0 0 0 0 0,0 1 1 0 0,0-1-1 0 0,0 0 0 0 0,0 1 0 0 0,0-1 0 0 0,0 0 1 0 0,0 1-1 0 0,0-1 0 0 0,0 0 0 0 0,0 0 1 0 0,1 1-1 0 0,-1-1 0 0 0,0 0 0 0 0,0 0 0 0 0,0 1 1 0 0,1-1-1 0 0,-1 0 0 0 0,0 0 0 0 0,0 1 1 0 0,1-1-1 0 0,-1 0 0 0 0,0 0 0 0 0,0 0 0 0 0,1 0 1 0 0,-1 1-1 0 0,0-1 0 0 0,1 0 0 0 0,-1 0 0 0 0,0 0 1 0 0,0 0-1 0 0,1 0 0 0 0,-1 0 0 0 0,0 0 1 0 0,1 0-1 0 0,-1 0 0 0 0,0 0 0 0 0,1 0 0 0 0,-1 0 1 0 0,0 0-1 0 0,1 0 0 0 0,-1 0 0 0 0,0 0 1 0 0,1 0-1 0 0,-1-1 0 0 0,0 1 0 0 0,0 0 0 0 0,1 0 1 0 0,-1 0-1 0 0,0 0 0 0 0,0-1 0 0 0,1 1 1 0 0,-1 0-1 0 0,0 0 0 0 0,0 0 0 0 0,1-1 0 0 0,-1 1 1 0 0,0 0-1 0 0,0 0 0 0 0,0-1 0 0 0,0 1 1 0 0,1 0-1 0 0,-1-1 0 0 0,4-8-4647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0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9018 0 0,'-5'14'1637'0'0,"2"-1"0"0"0,-1 1 0 0 0,2-1 1 0 0,0 1-1 0 0,0 18 0 0 0,1-13-1208 0 0,2 0 0 0 0,0 0 0 0 0,2-1 0 0 0,0 1 0 0 0,1-1-1 0 0,7 23 1 0 0,-11-40-420 0 0,0-1 0 0 0,0 1-1 0 0,0 0 1 0 0,1-1 0 0 0,-1 1-1 0 0,0 0 1 0 0,0-1 0 0 0,1 1-1 0 0,-1 0 1 0 0,0-1 0 0 0,1 1-1 0 0,-1-1 1 0 0,0 1 0 0 0,1-1-1 0 0,-1 1 1 0 0,1-1 0 0 0,-1 1-1 0 0,1-1 1 0 0,-1 1 0 0 0,1-1-1 0 0,0 1 1 0 0,-1-1 0 0 0,1 0-1 0 0,-1 1 1 0 0,1-1 0 0 0,0 0-1 0 0,-1 0 1 0 0,1 0 0 0 0,0 1-1 0 0,-1-1 1 0 0,1 0 0 0 0,0 0 0 0 0,0 0-1 0 0,0 0 1 0 0,1-1-5 0 0,0 0 1 0 0,0 0-1 0 0,0 0 1 0 0,-1 0-1 0 0,1 0 0 0 0,0-1 1 0 0,-1 1-1 0 0,1 0 1 0 0,-1-1-1 0 0,1 1 0 0 0,1-4 1 0 0,7-9-24 0 0,-1-1 0 0 0,8-17 1 0 0,-15 29 37 0 0,5-11-171 0 0,3-3-274 0 0,-1-1 0 0 0,-1 0 0 0 0,-1-1-1 0 0,10-37 1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1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2529 0 0,'8'2'8531'0'0,"0"3"-3432"0"0,16 18-2196 0 0,-7-6-2510 0 0,-13-14-370 0 0,-1-1 0 0 0,1 0 0 0 0,0 1 0 0 0,0-1 0 0 0,0-1 0 0 0,0 1 0 0 0,0 0 0 0 0,0-1-1 0 0,1 0 1 0 0,-1 0 0 0 0,0 0 0 0 0,1-1 0 0 0,-1 0 0 0 0,1 1 0 0 0,5-2 0 0 0,-7 1 2 0 0,-1-1-1 0 0,1 0 0 0 0,-1 1 1 0 0,1-1-1 0 0,-1 0 1 0 0,0 0-1 0 0,0-1 0 0 0,1 1 1 0 0,-1 0-1 0 0,0-1 1 0 0,0 1-1 0 0,0-1 0 0 0,0 0 1 0 0,0 1-1 0 0,-1-1 1 0 0,1 0-1 0 0,-1 0 0 0 0,1 0 1 0 0,-1-1-1 0 0,0 1 1 0 0,1 0-1 0 0,-1 0 0 0 0,0-1 1 0 0,0 1-1 0 0,-1-1 1 0 0,1 1-1 0 0,0-1 0 0 0,-1-2 1 0 0,1 4-14 0 0,5-40 104 0 0,-6 39-109 0 0,0 0 0 0 0,0 0-1 0 0,1 0 1 0 0,-1 1-1 0 0,0-1 1 0 0,-1 0 0 0 0,1 0-1 0 0,0 0 1 0 0,0 0 0 0 0,-1 1-1 0 0,1-1 1 0 0,-1 0-1 0 0,0 0 1 0 0,1 1 0 0 0,-1-1-1 0 0,0 0 1 0 0,0 1-1 0 0,-2-3 1 0 0,2 5-18 0 0,0 0 0 0 0,-1 0-1 0 0,1 1 1 0 0,0-1 0 0 0,0 1-1 0 0,0-1 1 0 0,0 1 0 0 0,1-1 0 0 0,-1 1-1 0 0,0-1 1 0 0,1 1 0 0 0,-1 0-1 0 0,1-1 1 0 0,-1 4 0 0 0,-2 2 22 0 0,4-12 35 0 0,-1 0-28 0 0,1 0 0 0 0,-1 0 0 0 0,0 0 1 0 0,-1 0-1 0 0,1 0 0 0 0,-1 0 0 0 0,0 0 0 0 0,-2-6 0 0 0,3 11-32 0 0,0 0 0 0 0,-1 0 0 0 0,1 0 0 0 0,0 0-1 0 0,0 0 1 0 0,0-1 0 0 0,-1 1 0 0 0,1 0-1 0 0,0 0 1 0 0,0 0 0 0 0,-1 0 0 0 0,1 0-1 0 0,0 0 1 0 0,0 0 0 0 0,-1 0 0 0 0,1 0-1 0 0,0 0 1 0 0,0 0 0 0 0,-1 0 0 0 0,1 0 0 0 0,0 1-1 0 0,0-1 1 0 0,-1 0 0 0 0,1 0 0 0 0,0 0-1 0 0,0 0 1 0 0,-1 0 0 0 0,1 0 0 0 0,0 1-1 0 0,0-1 1 0 0,0 0 0 0 0,-1 0 0 0 0,1 0 0 0 0,0 0-1 0 0,0 1 1 0 0,0-1 0 0 0,0 0 0 0 0,0 0-1 0 0,-1 0 1 0 0,1 1 0 0 0,0-1 0 0 0,0 0-1 0 0,0 0 1 0 0,0 1 0 0 0,0-1 0 0 0,0 0 0 0 0,0 0-1 0 0,0 1 1 0 0,0-1 0 0 0,-1 19-2117 0 0,1-6 3224 0 0,-36-4 3073 0 0,27-3-4027 0 0,0 1 0 0 0,1 0 0 0 0,0 0 0 0 0,1 1 0 0 0,0 0 0 0 0,-11 16 0 0 0,16-21-145 0 0,1-1 0 0 0,-1 1 1 0 0,0-1-1 0 0,1 1 0 0 0,0 0 0 0 0,0-1 0 0 0,0 1 0 0 0,0 0 1 0 0,0 0-1 0 0,0 0 0 0 0,1 0 0 0 0,-1 0 0 0 0,1 0 0 0 0,0 0 1 0 0,0 0-1 0 0,0 0 0 0 0,0 0 0 0 0,0 0 0 0 0,1 0 0 0 0,0 0 0 0 0,-1 0 1 0 0,1 0-1 0 0,0 0 0 0 0,0 0 0 0 0,1-1 0 0 0,-1 1 0 0 0,1 0 1 0 0,2 3-1 0 0,-3-5 4 0 0,0 0 0 0 0,0 0 0 0 0,1 0-1 0 0,-1 0 1 0 0,0 0 0 0 0,0 0 0 0 0,1 0 0 0 0,-1-1 0 0 0,1 1 0 0 0,-1-1 0 0 0,0 1 0 0 0,1-1 0 0 0,-1 1-1 0 0,1-1 1 0 0,-1 0 0 0 0,1 0 0 0 0,-1 0 0 0 0,1 0 0 0 0,0 0 0 0 0,-1 0 0 0 0,1 0 0 0 0,-1 0 0 0 0,1 0 0 0 0,-1-1-1 0 0,1 1 1 0 0,-1-1 0 0 0,0 1 0 0 0,1-1 0 0 0,-1 0 0 0 0,1 1 0 0 0,-1-1 0 0 0,0 0 0 0 0,0 0 0 0 0,2-1 0 0 0,1-1 3 0 0,-1 0 0 0 0,1 0 0 0 0,0 0 1 0 0,-1 0-1 0 0,0-1 0 0 0,0 1 1 0 0,0-1-1 0 0,0 0 0 0 0,3-7 0 0 0,-1 1 49 0 0,-1 1 0 0 0,0-1-1 0 0,0 0 1 0 0,-1 0 0 0 0,-1 0-1 0 0,1 0 1 0 0,-2 0 0 0 0,1-1 0 0 0,-2 1-1 0 0,1 0 1 0 0,-2-13 0 0 0,1 23-40 0 0,0 0 1 0 0,0 0 0 0 0,0 1 0 0 0,0-1-1 0 0,0 0 1 0 0,0 0 0 0 0,0 0 0 0 0,0 0-1 0 0,0 0 1 0 0,0 0 0 0 0,0 0 0 0 0,0 1-1 0 0,-1-1 1 0 0,1 0 0 0 0,0 0 0 0 0,0 0-1 0 0,0 0 1 0 0,0 0 0 0 0,0 0 0 0 0,0 0-1 0 0,0 0 1 0 0,0 0 0 0 0,0 0-1 0 0,-1 1 1 0 0,1-1 0 0 0,0 0 0 0 0,0 0-1 0 0,0 0 1 0 0,0 0 0 0 0,0 0 0 0 0,0 0-1 0 0,-1 0 1 0 0,1 0 0 0 0,0 0 0 0 0,0 0-1 0 0,0 0 1 0 0,0 0 0 0 0,0 0 0 0 0,0 0-1 0 0,-1 0 1 0 0,1 0 0 0 0,0 0 0 0 0,0 0-1 0 0,0 0 1 0 0,0-1 0 0 0,0 1 0 0 0,0 0-1 0 0,0 0 1 0 0,-1 0 0 0 0,1 0 0 0 0,0 0-1 0 0,0 0 1 0 0,0 0 0 0 0,0 0 0 0 0,0 0-1 0 0,0 0 1 0 0,0-1 0 0 0,0 1 0 0 0,0 0-1 0 0,0 0 1 0 0,0 0 0 0 0,-1 0 0 0 0,0 14 177 0 0,19 47 152 0 0,-14-43-297 0 0,2 1 0 0 0,7 17 1 0 0,-11-31-96 0 0,0-1-1 0 0,0 1 1 0 0,0-1 0 0 0,1 0-1 0 0,0 0 1 0 0,0-1 0 0 0,0 1 0 0 0,0 0-1 0 0,0-1 1 0 0,1 0 0 0 0,0 0 0 0 0,-1 0-1 0 0,5 3 1 0 0,12-2-4081 0 0,-5-2-5478 0 0,-3 5 3279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0 8842 0 0,'-3'1'8015'0'0,"-4"6"-3778"0"0,-37 46-2245 0 0,27-31-1835 0 0,-1-1 0 0 0,-1-1 0 0 0,-1 0 0 0 0,0-1 0 0 0,-1-2-1 0 0,-2 0 1 0 0,-25 15 0 0 0,39-27-168 0 0,-23 14-98 0 0,31-18 101 0 0,-1 1 0 0 0,0-1 0 0 0,1 0 0 0 0,0 0-1 0 0,-1 1 1 0 0,1-1 0 0 0,0 1 0 0 0,-1-1 0 0 0,1 1-1 0 0,0-1 1 0 0,0 1 0 0 0,0 0 0 0 0,0 0 0 0 0,0 2-1 0 0,1-3-9 0 0,0 0-1 0 0,0 0 0 0 0,1 0 0 0 0,-1 0 0 0 0,1 0 1 0 0,-1 0-1 0 0,1 0 0 0 0,-1-1 0 0 0,1 1 0 0 0,0 0 0 0 0,-1 0 1 0 0,1 0-1 0 0,0-1 0 0 0,0 1 0 0 0,-1 0 0 0 0,1-1 1 0 0,0 1-1 0 0,0-1 0 0 0,0 1 0 0 0,0-1 0 0 0,1 1 0 0 0,27 12-34 0 0,-22-9 44 0 0,61 29-667 0 0,109 72 0 0 0,-170-100-376 0 0,15 9-2305 0 0,-8-9-5622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2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30 100 3705 0 0,'-15'-4'3299'0'0,"1"1"6669"0"0,30 12-5359 0 0,-5-4-4374 0 0,0-1-1 0 0,0 0 1 0 0,0-1 0 0 0,0-1 0 0 0,1 1 0 0 0,14 0 0 0 0,76 0 376 0 0,-51-3-243 0 0,155 10 320 0 0,173 0-152 0 0,-292-14-253 0 0,-1-3 0 0 0,0-4 0 0 0,135-37 0 0 0,-198 41-227 0 0,-1 1 0 0 0,1 0 0 0 0,0 2 0 0 0,0 1-1 0 0,0 0 1 0 0,41 2 0 0 0,-62 1-273 0 0,1 0 0 0 0,-1 0-1 0 0,0 0 1 0 0,1 0 0 0 0,-1 0 0 0 0,1 0-1 0 0,-1-1 1 0 0,0 1 0 0 0,4-3-1 0 0,-4 3-529 0 0,-1-1-1 0 0,0 0 0 0 0,0 0 0 0 0,1 1 0 0 0,-1-1 0 0 0,0 0 0 0 0,0 0 0 0 0,0 0 0 0 0,0-1 1 0 0,0 1-1 0 0,-1 0 0 0 0,1 0 0 0 0,0 0 0 0 0,0-1 0 0 0,-1 1 0 0 0,1 0 0 0 0,-1-1 0 0 0,1 1 1 0 0,-1 0-1 0 0,0-1 0 0 0,1 1 0 0 0,-1-1 0 0 0,0 1 0 0 0,0-3 0 0 0,1-10-3965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3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7394 0 0,'-4'4'4096'0'0,"4"-4"-3754"0"0,0 0-1 0 0,0 1 1 0 0,-1-1-1 0 0,1 1 1 0 0,0-1-1 0 0,0 1 0 0 0,0-1 1 0 0,0 0-1 0 0,0 1 1 0 0,0-1-1 0 0,0 1 0 0 0,0-1 1 0 0,0 1-1 0 0,0-1 1 0 0,0 1-1 0 0,0-1 0 0 0,0 0 1 0 0,0 1-1 0 0,0-1 1 0 0,1 1-1 0 0,12 16 3677 0 0,20 9-2908 0 0,41 17-900 0 0,40 26-100 0 0,-99-59 19 0 0,-1 1 1 0 0,0 0-1 0 0,-1 1 0 0 0,0 1 1 0 0,14 18-1 0 0,-25-27-90 0 0,0-1-1 0 0,0 0 1 0 0,0 1-1 0 0,0 0 1 0 0,-1-1 0 0 0,1 1-1 0 0,-1 0 1 0 0,0 0 0 0 0,0 0-1 0 0,-1 0 1 0 0,1 0-1 0 0,-1 0 1 0 0,0 0 0 0 0,0 0-1 0 0,0 0 1 0 0,0 0 0 0 0,-1 0-1 0 0,1 0 1 0 0,-1 0-1 0 0,0 0 1 0 0,0 0 0 0 0,-1-1-1 0 0,1 1 1 0 0,-1 0 0 0 0,0-1-1 0 0,0 1 1 0 0,0-1-1 0 0,-4 5 1 0 0,-8 10-145 0 0,-1-1-1 0 0,0 0 1 0 0,-1-1-1 0 0,-18 14 1 0 0,5-5-863 0 0,9-2-2739 0 0,9-5-7518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5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425 40 9298 0 0,'-17'9'1789'0'0,"-1"-1"0"0"0,-19 6 0 0 0,-74 14 2098 0 0,58-17-2508 0 0,40-8-1307 0 0,1 1-1 0 0,-1 0 1 0 0,1 1 0 0 0,0 0-1 0 0,1 1 1 0 0,-1 0 0 0 0,1 1-1 0 0,0 0 1 0 0,1 1-1 0 0,0 0 1 0 0,-12 12 0 0 0,18-16-96 0 0,0 0 1 0 0,1 1-1 0 0,-1-1 1 0 0,1 1-1 0 0,0 0 0 0 0,0 0 1 0 0,1 0-1 0 0,-1 1 1 0 0,1-1-1 0 0,0 0 1 0 0,1 1-1 0 0,-1 0 0 0 0,1-1 1 0 0,0 1-1 0 0,1 0 1 0 0,-1 0-1 0 0,1-1 1 0 0,0 1-1 0 0,0 0 0 0 0,1 0 1 0 0,0-1-1 0 0,0 1 1 0 0,0 0-1 0 0,1-1 1 0 0,0 1-1 0 0,0-1 1 0 0,3 7-1 0 0,-1-5 2 0 0,0-1 1 0 0,1 0-1 0 0,-1 0 0 0 0,1 0 1 0 0,1 0-1 0 0,-1-1 1 0 0,1 1-1 0 0,0-1 0 0 0,0-1 1 0 0,0 1-1 0 0,1-1 1 0 0,-1 0-1 0 0,1-1 0 0 0,0 0 1 0 0,0 0-1 0 0,0 0 0 0 0,13 2 1 0 0,-2-1 11 0 0,0 0 0 0 0,1-1 0 0 0,0-1 0 0 0,0-1 0 0 0,-1-1 0 0 0,21-2 0 0 0,-11-1 6 0 0,0-2-1 0 0,-1 0 1 0 0,0-2-1 0 0,44-17 1 0 0,-58 19 120 0 0,-1 0-1 0 0,0-1 1 0 0,0 0 0 0 0,-1-1 0 0 0,0-1 0 0 0,0 0 0 0 0,-1 0 0 0 0,1-1 0 0 0,-2 0 0 0 0,0-1 0 0 0,16-20-1 0 0,-23 26-22 0 0,1 0-1 0 0,-1 0 0 0 0,0-1 0 0 0,0 1 0 0 0,-1-1 1 0 0,1 1-1 0 0,-1-1 0 0 0,0 0 0 0 0,0 0 0 0 0,-1 1 1 0 0,0-1-1 0 0,1 0 0 0 0,-1 0 0 0 0,-2-8 0 0 0,1 6 54 0 0,-1 0-1 0 0,0-1 1 0 0,-1 1-1 0 0,1 0 1 0 0,-2 0-1 0 0,1 1 0 0 0,-1-1 1 0 0,-7-10-1 0 0,1 4-96 0 0,-1 0-1 0 0,-1 0 1 0 0,-1 1 0 0 0,1 1-1 0 0,-2 0 1 0 0,1 1 0 0 0,-23-13-1 0 0,26 17-557 0 0,-1 1 0 0 0,0 0 0 0 0,0 1 0 0 0,0 0-1 0 0,0 0 1 0 0,-22-3 0 0 0,24 6-486 0 0,1 1-1 0 0,-1-1 0 0 0,0 2 0 0 0,1-1 1 0 0,-1 1-1 0 0,1 0 0 0 0,-1 1 1 0 0,1 0-1 0 0,-1 1 0 0 0,-7 3 1 0 0,-11 7-4889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6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14 6593 0 0,'-4'-13'7725'0'0,"0"23"-3412"0"0,-1 10-2536 0 0,-35 114 1108 0 0,27-69-2830 0 0,2 1 0 0 0,-2 122 0 0 0,10-142-21 0 0,1-34-70 0 0,0 0 1 0 0,2 0-1 0 0,-1 0 0 0 0,2 0 0 0 0,0 0 1 0 0,0 0-1 0 0,3 12 0 0 0,-4-24-63 0 0,0 1 1 0 0,0-1-1 0 0,0 0 0 0 0,0 0 0 0 0,0 0 0 0 0,0 0 0 0 0,0 1 0 0 0,0-1 1 0 0,1 0-1 0 0,-1 0 0 0 0,0 0 0 0 0,0 0 0 0 0,0 1 0 0 0,0-1 0 0 0,0 0 1 0 0,0 0-1 0 0,0 0 0 0 0,1 0 0 0 0,-1 0 0 0 0,0 0 0 0 0,0 1 1 0 0,0-1-1 0 0,0 0 0 0 0,1 0 0 0 0,-1 0 0 0 0,0 0 0 0 0,0 0 0 0 0,0 0 1 0 0,0 0-1 0 0,1 0 0 0 0,-1 0 0 0 0,0 0 0 0 0,0 0 0 0 0,0 0 0 0 0,1 0 1 0 0,-1 0-1 0 0,0 0 0 0 0,0 0 0 0 0,0 0 0 0 0,0 0 0 0 0,1 0 0 0 0,-1 0 1 0 0,0 0-1 0 0,0 0 0 0 0,0 0 0 0 0,1 0 0 0 0,-1 0 0 0 0,0-1 0 0 0,0 1 1 0 0,0 0-1 0 0,0 0 0 0 0,0 0 0 0 0,1 0 0 0 0,-1 0 0 0 0,0 0 0 0 0,0-1 1 0 0,0 1-1 0 0,0 0 0 0 0,0 0 0 0 0,0 0 0 0 0,0 0 0 0 0,0-1 0 0 0,0 1 1 0 0,1 0-1 0 0,-1 0 0 0 0,0 0 0 0 0,0 0 0 0 0,0-1 0 0 0,6-13-6977 0 0,-2 2 1120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5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14539 0 0,'-2'1'262'0'0,"-1"0"0"0"0,1 0 1 0 0,-1 1-1 0 0,1-1 0 0 0,0 1 0 0 0,0-1 0 0 0,0 1 0 0 0,0 0 1 0 0,0 0-1 0 0,0 0 0 0 0,1 0 0 0 0,-1 0 0 0 0,0 0 0 0 0,1 1 0 0 0,0-1 1 0 0,-1 0-1 0 0,1 1 0 0 0,0-1 0 0 0,0 1 0 0 0,0 3 0 0 0,-3 8-534 0 0,1 0-1 0 0,-2 24 1 0 0,3-22 651 0 0,-2 19-200 0 0,1-1 1 0 0,2 1-1 0 0,1 0 1 0 0,2 0 0 0 0,11 59-1 0 0,-8-70-133 0 0,2 1 0 0 0,0-1 0 0 0,2 0-1 0 0,0-1 1 0 0,2 0 0 0 0,0-1 0 0 0,1 0-1 0 0,25 33 1 0 0,-32-49-39 0 0,0 0-1 0 0,0-1 1 0 0,0 0-1 0 0,1 0 1 0 0,-1 0-1 0 0,1 0 0 0 0,0-1 1 0 0,1 0-1 0 0,-1 0 1 0 0,11 4-1 0 0,-13-7-3 0 0,-1 0 0 0 0,1 0-1 0 0,0 0 1 0 0,0 0 0 0 0,0-1 0 0 0,0 0-1 0 0,0 1 1 0 0,0-1 0 0 0,0-1-1 0 0,0 1 1 0 0,-1-1 0 0 0,1 1 0 0 0,0-1-1 0 0,0 0 1 0 0,0-1 0 0 0,-1 1-1 0 0,1-1 1 0 0,0 1 0 0 0,-1-1-1 0 0,0 0 1 0 0,6-4 0 0 0,0-2 6 0 0,-1 0 0 0 0,0 0 1 0 0,0-1-1 0 0,-1 0 0 0 0,0 0 0 0 0,-1 0 1 0 0,1-1-1 0 0,-2 0 0 0 0,0-1 0 0 0,0 1 1 0 0,-1-1-1 0 0,3-11 0 0 0,4-14 18 0 0,-3 0-1 0 0,6-51 1 0 0,-10 64-42 0 0,-2 0 0 0 0,-1-1 1 0 0,-1 1-1 0 0,0 0 0 0 0,-6-28 0 0 0,5 44-3 0 0,0 0-1 0 0,-1 0 1 0 0,0 1-1 0 0,0-1 1 0 0,-1 0 0 0 0,0 1-1 0 0,0-1 1 0 0,-1 1-1 0 0,1 0 1 0 0,-1 0-1 0 0,-1 0 1 0 0,1 1-1 0 0,-1-1 1 0 0,0 1 0 0 0,0 0-1 0 0,-1 1 1 0 0,1-1-1 0 0,-1 1 1 0 0,0 0-1 0 0,-12-6 1 0 0,10 7 47 0 0,1 0 1 0 0,-1 0-1 0 0,0 1 0 0 0,0 0 1 0 0,0 0-1 0 0,0 1 0 0 0,0 0 1 0 0,0 0-1 0 0,0 1 0 0 0,-1 0 1 0 0,1 0-1 0 0,0 1 0 0 0,-9 2 1 0 0,11-2-27 0 0,1 1 0 0 0,0 0 0 0 0,0 0 0 0 0,-1 0 0 0 0,1 1 0 0 0,1 0 0 0 0,-1 0 0 0 0,0 0 0 0 0,1 0-1 0 0,0 1 1 0 0,-1 0 0 0 0,1 0 0 0 0,1 0 0 0 0,-1 0 0 0 0,1 1 0 0 0,-1-1 0 0 0,1 1 0 0 0,1 0 0 0 0,-1 0 0 0 0,-1 5 0 0 0,-1 3-111 0 0,0 0-1 0 0,2-1 0 0 0,0 2 1 0 0,0-1-1 0 0,-1 25 0 0 0,7 16-2304 0 0,-1-47 1317 0 0,-1-1-1 0 0,1 1 0 0 0,0-1 1 0 0,1 0-1 0 0,4 10 1 0 0,6-2-3629 0 0,4-6-273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3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8234 0 0,'-2'3'1303'0'0,"0"0"1"0"0,0 1-1 0 0,1-1 1 0 0,-1 1 0 0 0,1-1-1 0 0,0 1 1 0 0,-2 5-1 0 0,-4 54 2320 0 0,5-28-3242 0 0,-6 16-206 0 0,3-20-334 0 0,1 1-1 0 0,1-1 1 0 0,2 38-1 0 0,8-38-2520 0 0,-7-31 2456 0 0,1 1 0 0 0,-1 0 0 0 0,0-1 0 0 0,0 1 0 0 0,0 0 0 0 0,0-1 0 0 0,0 1 0 0 0,1 0 0 0 0,-1-1 0 0 0,0 1 0 0 0,1-1 0 0 0,-1 1 0 0 0,0 0 0 0 0,1-1 0 0 0,-1 1 0 0 0,1-1 0 0 0,-1 1 0 0 0,0-1 0 0 0,1 0 0 0 0,-1 1 0 0 0,1-1 0 0 0,0 1 0 0 0,-1-1 0 0 0,1 0 0 0 0,-1 1 0 0 0,1-1 0 0 0,0 0 0 0 0,-1 0-1 0 0,1 0 1 0 0,-1 1 0 0 0,1-1 0 0 0,0 0 0 0 0,-1 0 0 0 0,1 0 0 0 0,0 0 0 0 0,-1 0 0 0 0,1 0 0 0 0,0 0 0 0 0,-1 0 0 0 0,1 0 0 0 0,1-1 0 0 0,6-4-3018 0 0,7 4-941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6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6513 0 0,'0'1'531'0'0,"-1"0"0"0"0,1 0 0 0 0,-1-1 0 0 0,1 1 0 0 0,-1 0 0 0 0,1 0 0 0 0,0 0 0 0 0,-1 0 0 0 0,1 0 0 0 0,0 0 0 0 0,0 0 0 0 0,0 0 0 0 0,0 0 0 0 0,0 0 0 0 0,0 0 0 0 0,0 2 0 0 0,8 32 804 0 0,-6-27-808 0 0,8 34-164 0 0,-1 1 0 0 0,-3 0 0 0 0,-1 0-1 0 0,-2 1 1 0 0,-3-1 0 0 0,-1 0 0 0 0,-2 1-1 0 0,-1-1 1 0 0,-13 48 0 0 0,9-55-693 0 0,-7 29-1189 0 0,0-25-4288 0 0,9-30 1630 0 0,0-1-1683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4833 0 0,'8'2'8683'0'0,"-7"-2"-8471"0"0,17 13 707 0 0,-5-3-92 0 0,9 1-431 0 0,1 0 0 0 0,1-1 1 0 0,-1-2-1 0 0,1 0 0 0 0,40 6 0 0 0,-27-8-119 0 0,0-2-1 0 0,0-1 1 0 0,44-3-1 0 0,-21-6 219 0 0,-1-2 0 0 0,-1-4 0 0 0,0-1-1 0 0,62-25 1 0 0,-103 32-461 0 0,1 0 1 0 0,29-18-1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8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28 184 7634 0 0,'-16'8'3715'0'0,"8"-12"-1143"0"0,7 2-2313 0 0,0-1 0 0 0,1 0-1 0 0,-1 1 1 0 0,1-1-1 0 0,0 0 1 0 0,0 0 0 0 0,0 1-1 0 0,0-1 1 0 0,1-4 0 0 0,0-8 269 0 0,1 0-1 0 0,1 0 1 0 0,0 0 0 0 0,1 0 0 0 0,1 1 0 0 0,0-1 0 0 0,1 1 0 0 0,11-19 0 0 0,-17 33-513 0 0,0 0 0 0 0,1-1 0 0 0,-1 1-1 0 0,0 0 1 0 0,0-1 0 0 0,1 1 0 0 0,-1 0 0 0 0,0-1-1 0 0,1 1 1 0 0,-1 0 0 0 0,0-1 0 0 0,1 1-1 0 0,-1 0 1 0 0,0 0 0 0 0,1-1 0 0 0,-1 1 0 0 0,1 0-1 0 0,-1 0 1 0 0,0 0 0 0 0,1 0 0 0 0,-1 0 0 0 0,1 0-1 0 0,-1-1 1 0 0,1 1 0 0 0,-1 0 0 0 0,0 0-1 0 0,1 0 1 0 0,-1 0 0 0 0,1 1 0 0 0,-1-1 0 0 0,1 0-1 0 0,-1 0 1 0 0,1 0 0 0 0,13 14 51 0 0,4 21-240 0 0,-15-24 14 0 0,-1 0 1 0 0,0 0 0 0 0,-1 0-1 0 0,0 13 1 0 0,-1-20-883 0 0,37-67 555 0 0,-36 60 505 0 0,2 0 0 0 0,-1-1 0 0 0,0 2 0 0 0,1-1-1 0 0,-1 0 1 0 0,1 0 0 0 0,0 1 0 0 0,0 0 0 0 0,0-1 0 0 0,0 1 0 0 0,0 0-1 0 0,0 1 1 0 0,1-1 0 0 0,-1 1 0 0 0,0-1 0 0 0,1 1 0 0 0,4-1 0 0 0,-7 2 18 0 0,1 1 1 0 0,0-1 0 0 0,-1 1 0 0 0,1-1-1 0 0,0 1 1 0 0,-1 0 0 0 0,1-1 0 0 0,-1 1 0 0 0,1 0-1 0 0,-1 0 1 0 0,1 0 0 0 0,-1 0 0 0 0,0 1 0 0 0,1-1-1 0 0,-1 0 1 0 0,0 1 0 0 0,0-1 0 0 0,0 0 0 0 0,0 1-1 0 0,0-1 1 0 0,0 1 0 0 0,-1 0 0 0 0,1-1-1 0 0,0 1 1 0 0,-1 0 0 0 0,1-1 0 0 0,-1 3 0 0 0,12 49 630 0 0,-13-7-231 0 0,0 2-1144 0 0,8-21-4700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8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6177 0 0,'7'6'8573'0'0,"13"6"-7716"0"0,-12-7-238 0 0,13 10-200 0 0,8 7-693 0 0,2-2 0 0 0,44 22 0 0 0,-61-38-3395 0 0,-6-9-1737 0 0,-4-2 802 0 0</inkml:trace>
  <inkml:trace contextRef="#ctx0" brushRef="#br0" timeOffset="1">203 0 11026 0 0,'-12'40'6334'0'0,"-7"24"-1769"0"0,-22 86-3776 0 0,35-108-1328 0 0,6-40 24 0 0,0 0-1 0 0,0 0 1 0 0,0 0 0 0 0,0 1 0 0 0,1-1 0 0 0,-1 0-1 0 0,1 0 1 0 0,-1 0 0 0 0,1 0 0 0 0,1 3 0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8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11715 0 0,'-34'19'7710'0'0,"-16"21"-6917"0"0,46-36-376 0 0,0-2-437 0 0,1 1 0 0 0,0 0 0 0 0,1 0 0 0 0,-1 0 0 0 0,0 0-1 0 0,1 0 1 0 0,0 1 0 0 0,-1-1 0 0 0,2 1 0 0 0,-1-1 0 0 0,0 1 0 0 0,1 0 0 0 0,-3 7 0 0 0,4-9-19 0 0,0 1 1 0 0,0-1-1 0 0,0 0 1 0 0,0 1-1 0 0,1-1 1 0 0,-1 1-1 0 0,1-1 1 0 0,-1 0 0 0 0,1 0-1 0 0,0 1 1 0 0,0-1-1 0 0,0 0 1 0 0,0 0-1 0 0,0 0 1 0 0,0 0-1 0 0,0 0 1 0 0,1 0-1 0 0,-1 0 1 0 0,1 0-1 0 0,0 0 1 0 0,0-1 0 0 0,-1 1-1 0 0,1-1 1 0 0,3 2-1 0 0,3 3 70 0 0,1-1-1 0 0,0 0 1 0 0,0-1-1 0 0,0 0 1 0 0,14 4 0 0 0,15 7 884 0 0,-37-15-857 0 0,-1 0 0 0 0,1 1-1 0 0,-1-1 1 0 0,1 0 0 0 0,-1 0 0 0 0,1 1 0 0 0,-1-1 0 0 0,1 0-1 0 0,-1 1 1 0 0,0-1 0 0 0,1 1 0 0 0,-1-1 0 0 0,1 0-1 0 0,-1 1 1 0 0,0-1 0 0 0,0 1 0 0 0,1-1 0 0 0,-1 1 0 0 0,0-1-1 0 0,0 1 1 0 0,0-1 0 0 0,1 1 0 0 0,-1-1 0 0 0,0 1-1 0 0,0-1 1 0 0,0 1 0 0 0,0 0 0 0 0,0-1 0 0 0,0 2 0 0 0,-9 16 875 0 0,-20 12-168 0 0,21-23-779 0 0,0-1 0 0 0,0 0 1 0 0,-15 7-1 0 0,20-11-570 0 0,0-1-1 0 0,-1 0 1 0 0,1 1 0 0 0,-1-1 0 0 0,1 0-1 0 0,-1-1 1 0 0,1 1 0 0 0,-5-1 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30 6529 0 0,'-3'0'1445'0'0,"-1"1"-1"0"0,0-1 1 0 0,0 1-1 0 0,1-1 1 0 0,-1 1-1 0 0,0 0 1 0 0,1 1-1 0 0,-5 1 1 0 0,-25 20 2434 0 0,28-18-3837 0 0,0 1 1 0 0,0 0-1 0 0,0 0 1 0 0,1 0-1 0 0,0 1 0 0 0,0-1 1 0 0,0 1-1 0 0,-3 9 0 0 0,1 2-44 0 0,1 0-1 0 0,1 0 1 0 0,-4 33-1 0 0,8-43-7 0 0,-1 0 0 0 0,1 0-1 0 0,0 0 1 0 0,0 0 0 0 0,1 1 0 0 0,1-1-1 0 0,-1 0 1 0 0,1-1 0 0 0,0 1 0 0 0,1 0-1 0 0,4 8 1 0 0,-7-14 3 0 0,2 0 1 0 0,-1 0-1 0 0,0-1 1 0 0,0 1-1 0 0,0 0 1 0 0,1-1-1 0 0,-1 1 1 0 0,1-1-1 0 0,-1 1 0 0 0,1-1 1 0 0,0 0-1 0 0,0 1 1 0 0,-1-1-1 0 0,1 0 1 0 0,0 0-1 0 0,0-1 0 0 0,0 1 1 0 0,0 0-1 0 0,0-1 1 0 0,3 1-1 0 0,-2 0 0 0 0,0-1-1 0 0,0-1 1 0 0,1 1-1 0 0,-1 0 1 0 0,0-1-1 0 0,0 1 1 0 0,0-1 0 0 0,0 0-1 0 0,0 0 1 0 0,0-1-1 0 0,0 1 1 0 0,3-2-1 0 0,3-3 9 0 0,0 0 0 0 0,0 0 0 0 0,-1-1-1 0 0,0 0 1 0 0,0-1 0 0 0,13-16 0 0 0,-13 13 43 0 0,0-1 1 0 0,-1 0 0 0 0,-1-1-1 0 0,1 1 1 0 0,-2-1-1 0 0,0-1 1 0 0,-1 1 0 0 0,0-1-1 0 0,2-14 1 0 0,-5 22-46 0 0,0 0 0 0 0,0 1 1 0 0,-1-1-1 0 0,0 0 0 0 0,0 0 1 0 0,0 0-1 0 0,-1 0 0 0 0,0 1 0 0 0,0-1 1 0 0,0 0-1 0 0,-1 0 0 0 0,0 1 1 0 0,0-1-1 0 0,0 1 0 0 0,-1 0 0 0 0,0 0 1 0 0,0 0-1 0 0,0 0 0 0 0,0 0 0 0 0,-1 0 1 0 0,0 1-1 0 0,0 0 0 0 0,0 0 1 0 0,-7-5-1 0 0,9 8-269 0 0,0-1-1 0 0,0 1 1 0 0,0 0 0 0 0,0 0 0 0 0,0 1 0 0 0,-1-1 0 0 0,1 0-1 0 0,0 1 1 0 0,0-1 0 0 0,-1 1 0 0 0,1 0 0 0 0,0 0 0 0 0,-5 0-1 0 0,5 0-249 0 0,0 0-1 0 0,1 1 0 0 0,-1-1 0 0 0,0 0 1 0 0,1 1-1 0 0,-1 0 0 0 0,0-1 0 0 0,1 1 1 0 0,-1 0-1 0 0,1 0 0 0 0,-1 0 0 0 0,1 0 0 0 0,-1 0 1 0 0,1 0-1 0 0,0 0 0 0 0,0 0 0 0 0,-1 0 1 0 0,1 1-1 0 0,-1 1 0 0 0,-2 10-5512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3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9794 0 0,'6'13'1386'0'0,"1"-1"0"0"0,0 1 0 0 0,1-1 0 0 0,1 0 0 0 0,-1-1 1 0 0,2 0-1 0 0,0-1 0 0 0,11 11 0 0 0,-14-15-1671 0 0,0-1-1 0 0,0 1 1 0 0,15 8 0 0 0,-19-13-353 0 0,0 0 0 0 0,-1 0-1 0 0,1 0 1 0 0,-1 0 0 0 0,1 0 0 0 0,0 0-1 0 0,0-1 1 0 0,0 1 0 0 0,5-1 0 0 0,-8 0 447 0 0,0 0 1 0 0,1 0 0 0 0,-1 0-1 0 0,1 0 1 0 0,-1 0-1 0 0,0 0 1 0 0,1 0 0 0 0,-1-1-1 0 0,1 1 1 0 0,-1 0-1 0 0,0 0 1 0 0,1 0-1 0 0,-1 0 1 0 0,0-1 0 0 0,1 1-1 0 0,-1 0 1 0 0,0 0-1 0 0,1-1 1 0 0,-1 1 0 0 0,0 0-1 0 0,0-1 1 0 0,1 1-1 0 0,-1 0 1 0 0,0-1-1 0 0,0 1 1 0 0,0 0 0 0 0,1-1-1 0 0,-1 1 1 0 0,0-1-1 0 0,0 1 1 0 0,0 0 0 0 0,0-1-1 0 0,0 0 1 0 0,1-2-991 0 0,4-8-3638 0 0</inkml:trace>
  <inkml:trace contextRef="#ctx0" brushRef="#br0" timeOffset="1">304 1 9882 0 0,'-8'30'8956'0'0,"3"1"-4539"0"0,2 1-4315 0 0,2 0 1 0 0,5 52-1 0 0,-3-80-105 0 0,0-1-1 0 0,0 0 0 0 0,0 1 1 0 0,0-1-1 0 0,0 0 1 0 0,1 0-1 0 0,-1 0 0 0 0,1 0 1 0 0,0 0-1 0 0,0 0 1 0 0,0 0-1 0 0,0 0 0 0 0,0-1 1 0 0,1 1-1 0 0,-1-1 0 0 0,1 0 1 0 0,0 0-1 0 0,-1 0 1 0 0,1 0-1 0 0,0 0 0 0 0,0 0 1 0 0,1-1-1 0 0,-1 1 0 0 0,0-1 1 0 0,0 0-1 0 0,1 0 1 0 0,3 0-1 0 0,12 3 1 0 0,-1 0 1 0 0,0-2-1 0 0,32 1 0 0 0,-46-3-3 0 0,-3 0-35 0 0,10 0-63 0 0,-1 0-1 0 0,1 0 1 0 0,12-3-1 0 0,2-7-3599 0 0,-24 9 3130 0 0,0 0 1 0 0,0 1-1 0 0,-1-1 0 0 0,1 0 1 0 0,0 0-1 0 0,0 0 0 0 0,0 0 1 0 0,-1 0-1 0 0,1 0 1 0 0,0 0-1 0 0,-1-1 0 0 0,1 1 1 0 0,-1 0-1 0 0,0 0 0 0 0,1 0 1 0 0,-1-1-1 0 0,0 0 0 0 0,2-7-5372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4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5657 0 0,'7'-1'4497'0'0,"0"2"-1248"0"0,0-1-417 0 0,-2 3-63 0 0,-3 0-1225 0 0,-2 1-519 0 0,-2 0-305 0 0,1 1-176 0 0,-1 0-112 0 0,-2 0-296 0 0,2 0-88 0 0,0-1-176 0 0,1-1-400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4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7 6137 0 0,'-10'7'1023'0'0,"1"-1"0"0"0,0 1 0 0 0,0 1-1 0 0,0 0 1 0 0,-7 9 0 0 0,8-8-663 0 0,1 0 1 0 0,1 1-1 0 0,0-1 0 0 0,0 1 1 0 0,-7 16-1 0 0,11-21-343 0 0,0 1 1 0 0,-1 0-1 0 0,2-1 0 0 0,-1 1 0 0 0,1 0 1 0 0,0 0-1 0 0,0 0 0 0 0,1 0 0 0 0,-1 0 1 0 0,1-1-1 0 0,1 1 0 0 0,-1 0 0 0 0,1 0 1 0 0,0 0-1 0 0,0 0 0 0 0,1 0 0 0 0,0-1 1 0 0,0 1-1 0 0,0-1 0 0 0,1 1 0 0 0,-1-1 1 0 0,1 0-1 0 0,1 0 0 0 0,-1 0 0 0 0,8 8 1 0 0,-8-10-12 0 0,0 0 1 0 0,0-1-1 0 0,0 1 1 0 0,1-1-1 0 0,-1 0 1 0 0,1 0-1 0 0,-1 0 1 0 0,1 0 0 0 0,0-1-1 0 0,0 0 1 0 0,0 0-1 0 0,0 0 1 0 0,0 0-1 0 0,0 0 1 0 0,4 0-1 0 0,-1-1 21 0 0,0 0-1 0 0,1-1 1 0 0,-1 1-1 0 0,0-2 1 0 0,0 1-1 0 0,0-1 1 0 0,0 0-1 0 0,9-3 0 0 0,-9 2 68 0 0,1 0 0 0 0,-1-1-1 0 0,0 0 1 0 0,0 0-1 0 0,-1 0 1 0 0,1-1-1 0 0,-1 0 1 0 0,0 0 0 0 0,0-1-1 0 0,-1 1 1 0 0,0-1-1 0 0,0 0 1 0 0,0-1 0 0 0,-1 1-1 0 0,1-1 1 0 0,4-11-1 0 0,-8 13-88 0 0,-1 0-1 0 0,1 0 1 0 0,-1 0 0 0 0,0 0-1 0 0,0 0 1 0 0,0 0-1 0 0,-1 0 1 0 0,0 0 0 0 0,0 0-1 0 0,0 0 1 0 0,0 0 0 0 0,-1 1-1 0 0,0-1 1 0 0,0 0-1 0 0,0 1 1 0 0,0-1 0 0 0,-1 1-1 0 0,0 0 1 0 0,0 0-1 0 0,-5-5 1 0 0,2 1-352 0 0,0 1 1 0 0,-1 0-1 0 0,0 0 1 0 0,0 1-1 0 0,-1 0 1 0 0,0 1-1 0 0,0-1 1 0 0,0 1-1 0 0,-18-7 1 0 0,4 10-913 0 0,14 4-2441 0 0,13-3 3797 0 0,0-1 0 0 0,-1 0 0 0 0,1 0 0 0 0,-1 0-1 0 0,7-5 1 0 0,-9 5 130 0 0,0 1 0 0 0,0-1 0 0 0,1 1 0 0 0,-1 0 0 0 0,0 0 0 0 0,1-1 0 0 0,-1 1-1 0 0,0 1 1 0 0,1-1 0 0 0,-1 0 0 0 0,1 1 0 0 0,-1-1 0 0 0,1 1 0 0 0,0 0 0 0 0,-1 0 0 0 0,1 0 0 0 0,-1 0-1 0 0,1 0 1 0 0,0 0 0 0 0,-1 1 0 0 0,1-1 0 0 0,-1 1 0 0 0,5 1 0 0 0,47 22 569 0 0,-30-13-607 0 0,50 16 1 0 0,-69-26 182 0 0,18 7-1391 0 0,-23-2-1728 0 0,-13 2-1752 0 0,-48 22-919 0 0,0 3 9835 0 0,61-33-4253 0 0,0 0 0 0 0,-1 0 0 0 0,1 0 0 0 0,0 1 0 0 0,-1-1-1 0 0,1 0 1 0 0,0 0 0 0 0,0 0 0 0 0,-1 1 0 0 0,1-1 0 0 0,0 0 0 0 0,0 0 0 0 0,-1 1 0 0 0,1-1 0 0 0,0 0 0 0 0,0 1 0 0 0,0-1 0 0 0,-1 0 0 0 0,1 1 0 0 0,0-1 0 0 0,0 0 0 0 0,0 1 0 0 0,0-1 0 0 0,0 0 0 0 0,0 1-1 0 0,0-1 1 0 0,0 0 0 0 0,0 1 0 0 0,0-1 0 0 0,0 1 0 0 0,0-1 0 0 0,0 0 0 0 0,0 1 0 0 0,0-1 0 0 0,0 0 0 0 0,1 1 0 0 0,-1-1 0 0 0,0 0 0 0 0,0 1 0 0 0,0-1 0 0 0,1 1 0 0 0,16 14 1533 0 0,-12-12-1714 0 0,-1-1 0 0 0,1 1-1 0 0,-1-1 1 0 0,1 0-1 0 0,0 0 1 0 0,0-1 0 0 0,8 2-1 0 0,-8-3-110 0 0,0 0 0 0 0,1-1 0 0 0,-1 0 0 0 0,0 0 0 0 0,1 0 0 0 0,-1-1 0 0 0,0 0-1 0 0,0 0 1 0 0,0 0 0 0 0,8-6 0 0 0,-10 7-440 0 0,-1-1 1 0 0,1 0-1 0 0,-1 0 0 0 0,1-1 0 0 0,-1 1 1 0 0,0 0-1 0 0,0-1 0 0 0,0 1 0 0 0,0-1 1 0 0,0 0-1 0 0,-1 0 0 0 0,2-2 0 0 0,2-7-3444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41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 3865 0 0,'-19'62'9042'0'0,"8"1"-5928"0"0,9-52-3229 0 0,2 0 0 0 0,0 0 0 0 0,0 0 0 0 0,1 0 0 0 0,0 0 0 0 0,1 0 0 0 0,0-1 0 0 0,0 1 0 0 0,8 17 0 0 0,-8-24-288 0 0,-2-3-28 0 0,1 0 0 0 0,0 0 0 0 0,-1 0-1 0 0,1 0 1 0 0,-1 0 0 0 0,1 0 0 0 0,-1 0 0 0 0,1 1-1 0 0,-1-1 1 0 0,0 0 0 0 0,0 0 0 0 0,1 0 0 0 0,-1 0-1 0 0,0 1 1 0 0,0-1 0 0 0,0 0 0 0 0,-1 0 0 0 0,1 1 0 0 0,0-1-1 0 0,0 0 1 0 0,0 0 0 0 0,-1 0 0 0 0,0 2 0 0 0,-3-1-2017 0 0</inkml:trace>
  <inkml:trace contextRef="#ctx0" brushRef="#br0" timeOffset="1">26 384 5441 0 0,'-4'5'793'0'0,"1"1"0"0"0,0 0 1 0 0,0 0-1 0 0,0 0 0 0 0,1 0 0 0 0,0 0 0 0 0,0 0 0 0 0,1 0 0 0 0,-2 12 1 0 0,3-16-710 0 0,0 0 1 0 0,1 1-1 0 0,-1-1 1 0 0,0 0 0 0 0,1 0-1 0 0,-1 0 1 0 0,1 0-1 0 0,0 0 1 0 0,0 0 0 0 0,0 0-1 0 0,0 0 1 0 0,0 0 0 0 0,0 0-1 0 0,1 0 1 0 0,-1-1-1 0 0,0 1 1 0 0,1-1 0 0 0,0 1-1 0 0,-1-1 1 0 0,1 1-1 0 0,0-1 1 0 0,0 0 0 0 0,-1 0-1 0 0,1 0 1 0 0,0 0-1 0 0,0 0 1 0 0,0 0 0 0 0,0 0-1 0 0,1-1 1 0 0,-1 1 0 0 0,0-1-1 0 0,3 1 1 0 0,5 1-48 0 0,0-1 0 0 0,-1 0 1 0 0,1 0-1 0 0,0-1 0 0 0,0 0 1 0 0,0 0-1 0 0,-1-1 0 0 0,1-1 0 0 0,0 0 1 0 0,-1 0-1 0 0,1-1 0 0 0,-1 0 1 0 0,0 0-1 0 0,18-10 0 0 0,18-20-2429 0 0,-38 26 881 0 0,1-1-1 0 0,-1 0 1 0 0,8-11 0 0 0,1-6-3511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6889 0 0,'-3'6'8355'0'0,"-1"4"-4919"0"0,-3 9-694 0 0,-21 26-216 0 0,11-17-2743 0 0,0 0 1 0 0,-2-1 0 0 0,-34 36-1 0 0,48-60-1828 0 0,9-14 1246 0 0,11-13 441 0 0,-9 17 361 0 0,-1 0 0 0 0,1 0-1 0 0,1 0 1 0 0,-1 1 0 0 0,1 0-1 0 0,0 1 1 0 0,13-9 0 0 0,-14 12 17 0 0,-1 0 1 0 0,1-1-1 0 0,-1 2 0 0 0,1-1 1 0 0,0 1-1 0 0,0 0 1 0 0,-1 0-1 0 0,1 1 0 0 0,0-1 1 0 0,0 1-1 0 0,0 1 1 0 0,11 1-1 0 0,5 0 3 0 0,0 2 0 0 0,0 1 0 0 0,-1 0 0 0 0,1 2 1 0 0,28 12-1 0 0,-49-18-109 0 0,0-1 1 0 0,0 0 0 0 0,-1 0 0 0 0,1 1 0 0 0,0-1-1 0 0,0 1 1 0 0,-1-1 0 0 0,1 1 0 0 0,0-1-1 0 0,0 1 1 0 0,-1-1 0 0 0,1 1 0 0 0,-1 0 0 0 0,1-1-1 0 0,-1 1 1 0 0,1 0 0 0 0,-1-1 0 0 0,1 1-1 0 0,-1 0 1 0 0,1 0 0 0 0,-1 0 0 0 0,0-1 0 0 0,0 1-1 0 0,1 0 1 0 0,-1 0 0 0 0,0 0 0 0 0,0 0 0 0 0,0 0-1 0 0,0-1 1 0 0,0 3 0 0 0,-1-1-557 0 0,1-1 0 0 0,-1 1 0 0 0,0-1-1 0 0,0 0 1 0 0,0 1 0 0 0,0-1 0 0 0,-1 0 0 0 0,1 0 0 0 0,0 1 0 0 0,0-1 0 0 0,-1 0 0 0 0,1 0 0 0 0,-1 0-1 0 0,-2 1 1 0 0,-7 5-4565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41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7666 0 0,'4'-2'611'0'0,"1"-1"0"0"0,0 0 1 0 0,0 1-1 0 0,0 0 0 0 0,0 0 1 0 0,0 1-1 0 0,0-1 1 0 0,0 1-1 0 0,0 0 0 0 0,1 0 1 0 0,-1 1-1 0 0,1 0 0 0 0,8 0 1 0 0,-1 1-369 0 0,0 0 1 0 0,0 1-1 0 0,0 0 1 0 0,20 7-1 0 0,-30-8-160 0 0,1 0 0 0 0,-1 1-1 0 0,0-1 1 0 0,0 1 0 0 0,0-1-1 0 0,0 1 1 0 0,0 0 0 0 0,0 0-1 0 0,0 1 1 0 0,-1-1 0 0 0,1 0-1 0 0,-1 1 1 0 0,1 0 0 0 0,-1-1-1 0 0,0 1 1 0 0,0 0 0 0 0,0 0-1 0 0,-1 0 1 0 0,1 1 0 0 0,-1-1-1 0 0,1 0 1 0 0,-1 1 0 0 0,0-1-1 0 0,-1 0 1 0 0,1 1 0 0 0,0-1-1 0 0,-1 1 1 0 0,0 6 0 0 0,-1 7-78 0 0,-1 1 0 0 0,-1-1 0 0 0,0 0 0 0 0,-11 31 0 0 0,8-30-1495 0 0,2 0 0 0 0,-4 21 0 0 0,8-39 1443 0 0,0 17-3308 0 0,0-17 3253 0 0,0 0 1 0 0,0 0-1 0 0,0 0 0 0 0,0-1 1 0 0,0 1-1 0 0,0 0 0 0 0,0 0 1 0 0,0 0-1 0 0,0 0 0 0 0,1-1 1 0 0,-1 1-1 0 0,0 0 1 0 0,0 0-1 0 0,0 0 0 0 0,0 0 1 0 0,0 0-1 0 0,0-1 0 0 0,1 1 1 0 0,-1 0-1 0 0,0 0 1 0 0,0 0-1 0 0,0 0 0 0 0,0 0 1 0 0,1 0-1 0 0,-1 0 0 0 0,0 0 1 0 0,0 0-1 0 0,0 0 0 0 0,1 0 1 0 0,-1-1-1 0 0,0 1 1 0 0,0 0-1 0 0,0 0 0 0 0,0 0 1 0 0,1 1-1 0 0,-1-1 0 0 0,0 0 1 0 0,0 0-1 0 0,0 0 1 0 0,1 0-1 0 0,-1 0 0 0 0,0 0 1 0 0,0 0-1 0 0,0 0 0 0 0,0 0 1 0 0,1 0-1 0 0,-1 0 0 0 0,0 0 1 0 0,0 1-1 0 0,0-1 1 0 0,0 0-1 0 0,0 0 0 0 0,1 0 1 0 0,-1 0-1 0 0,0 0 0 0 0,0 1 1 0 0,0-1-1 0 0,0 0 1 0 0,0 0-1 0 0,0 0 0 0 0,0 0 1 0 0,0 1-1 0 0,0-1 0 0 0,0 0 1 0 0,0 1-1 0 0,7-9-3239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4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7514 0 0,'8'-1'5003'0'0,"15"1"-4229"0"0,-14 0-5 0 0,0 0-335 0 0,0 0 0 0 0,0 1 0 0 0,1 0 0 0 0,-1 0-1 0 0,11 4 1 0 0,-17-4-386 0 0,-1 0-1 0 0,1 0 1 0 0,0 0-1 0 0,-1 1 0 0 0,1-1 1 0 0,-1 0-1 0 0,0 1 1 0 0,1 0-1 0 0,3 3 1 0 0,-5-4-51 0 0,-1 0 0 0 0,1 0 0 0 0,0 0 0 0 0,-1 0 0 0 0,1 0 0 0 0,-1 0 1 0 0,1 0-1 0 0,-1 0 0 0 0,1 0 0 0 0,-1 0 0 0 0,0 0 0 0 0,0 1 1 0 0,1-1-1 0 0,-1 0 0 0 0,0 0 0 0 0,0 0 0 0 0,0 0 0 0 0,0 1 0 0 0,0-1 1 0 0,-1 0-1 0 0,1 0 0 0 0,0 0 0 0 0,-1 0 0 0 0,0 2 0 0 0,1-1-330 0 0,-1 0-1 0 0,0-1 1 0 0,0 1 0 0 0,0 0-1 0 0,0 0 1 0 0,0 0-1 0 0,0-1 1 0 0,0 1 0 0 0,0-1-1 0 0,-1 1 1 0 0,1-1-1 0 0,-1 1 1 0 0,1-1 0 0 0,-1 0-1 0 0,0 0 1 0 0,1 0-1 0 0,-1 0 1 0 0,0 0-1 0 0,0 0 1 0 0,0 0 0 0 0,0-1-1 0 0,0 1 1 0 0,0-1-1 0 0,-3 1 1 0 0,-3 0 35 0 0,1-1 0 0 0,-1 0 0 0 0,1-1 0 0 0,-1 0 0 0 0,-8-2 0 0 0,1 0 2341 0 0,-1 5 1739 0 0,14 7-1426 0 0,2-7-2300 0 0,1-1 0 0 0,0 0 0 0 0,-1 1 0 0 0,1-1 1 0 0,0 0-1 0 0,0 1 0 0 0,0-1 0 0 0,0 0 0 0 0,0 0 0 0 0,0 1 0 0 0,0-1 1 0 0,0 0-1 0 0,1 0 0 0 0,-1-1 0 0 0,3 3 0 0 0,1-1-70 0 0,0 0 0 0 0,0 0 0 0 0,0-1 0 0 0,1 1 0 0 0,-1-1 0 0 0,0 0 0 0 0,1-1 0 0 0,-1 1 0 0 0,1-1 0 0 0,-1 0 0 0 0,1 0 0 0 0,-1-1 0 0 0,1 0 0 0 0,-1 0 0 0 0,0 0 0 0 0,7-2 0 0 0,33-19-2501 0 0,-5-8-3450 0 0,-27 21 1782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42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4961 0 0,'-1'0'325'0'0,"1"-1"0"0"0,-1 1 0 0 0,1 0 0 0 0,-1 0 0 0 0,0 0 0 0 0,1 0 0 0 0,-1 0-1 0 0,0 1 1 0 0,1-1 0 0 0,-1 0 0 0 0,0 0 0 0 0,1 0 0 0 0,-1 0 0 0 0,1 1 0 0 0,-1-1 0 0 0,0 0 0 0 0,1 1 0 0 0,-1-1 0 0 0,1 0 0 0 0,-1 1-1 0 0,0 0 1 0 0,-10 16 3126 0 0,-3 24-1535 0 0,12-33-1300 0 0,-3 9-238 0 0,-1 0 0 0 0,-1-1 1 0 0,0 0-1 0 0,-2 0 0 0 0,-9 15 1 0 0,12-22-603 0 0,0-1 0 0 0,-1 1 0 0 0,0-1 0 0 0,-1 0 0 0 0,1-1 0 0 0,-1 0 0 0 0,-1 0 0 0 0,1-1 0 0 0,-15 9 1 0 0,63-12 468 0 0,-28-3-92 0 0,-5-1 0 0 0,-1 0 0 0 0,1 1 0 0 0,0 0 0 0 0,0 0 0 0 0,-1 0 0 0 0,1 1 0 0 0,0 0 0 0 0,-1 1 0 0 0,1-1 0 0 0,8 4 0 0 0,-15-4-94 0 0,0-1-1 0 0,1 1 0 0 0,-1-1 1 0 0,0 1-1 0 0,0-1 1 0 0,0 1-1 0 0,0-1 0 0 0,0 1 1 0 0,0 0-1 0 0,0-1 1 0 0,0 1-1 0 0,0-1 0 0 0,0 1 1 0 0,0-1-1 0 0,0 1 1 0 0,0-1-1 0 0,0 1 0 0 0,0-1 1 0 0,-1 1-1 0 0,1-1 0 0 0,0 1 1 0 0,0-1-1 0 0,-1 1 1 0 0,1-1-1 0 0,0 1 0 0 0,-1-1 1 0 0,1 1-1 0 0,0-1 1 0 0,-1 0-1 0 0,1 1 0 0 0,-1 0 1 0 0,-16 17 426 0 0,15-16-379 0 0,-2 2-65 0 0,0 1 1 0 0,0-1-1 0 0,0 1 1 0 0,1 0 0 0 0,0 0-1 0 0,-5 9 1 0 0,7-13-51 0 0,1 1 1 0 0,0-1 0 0 0,0 0-1 0 0,-1 0 1 0 0,1 1-1 0 0,0-1 1 0 0,0 0 0 0 0,0 0-1 0 0,0 1 1 0 0,0-1-1 0 0,0 0 1 0 0,1 0 0 0 0,-1 1-1 0 0,0-1 1 0 0,1 0-1 0 0,-1 0 1 0 0,1 0 0 0 0,-1 0-1 0 0,1 1 1 0 0,-1-1-1 0 0,1 0 1 0 0,0 0 0 0 0,0 0-1 0 0,-1 0 1 0 0,1 0-1 0 0,0-1 1 0 0,0 1 0 0 0,0 0-1 0 0,0 0 1 0 0,0 0-1 0 0,0-1 1 0 0,0 1 0 0 0,0-1-1 0 0,0 1 1 0 0,1-1-1 0 0,-1 1 1 0 0,2 0 0 0 0,6 2-737 0 0,1 0 0 0 0,0 0 1 0 0,13 1-1 0 0,19 6-8143 0 0,-29-4 2480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43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9 2937 0 0,'-5'-9'4410'0'0,"0"10"-1309"0"0,-6 21 262 0 0,-5 35-422 0 0,10-20-2172 0 0,1 0 1 0 0,0 61 0 0 0,12 78-860 0 0,-3-102 248 0 0,3 98 48 0 0,12 183-91 0 0,-8-238-121 0 0,27 116-1 0 0,64 129 150 0 0,-85-307-104 0 0,15 61 193 0 0,13 42-3399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5:44:43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0 247 8810 0 0,'2'-1'249'0'0,"0"1"-1"0"0,0 0 1 0 0,-1 0 0 0 0,1 0-1 0 0,0 1 1 0 0,-1-1 0 0 0,1 0-1 0 0,0 1 1 0 0,-1-1 0 0 0,1 1-1 0 0,-1-1 1 0 0,1 1 0 0 0,-1 0-1 0 0,1-1 1 0 0,-1 1 0 0 0,1 0-1 0 0,-1 0 1 0 0,0 0 0 0 0,3 2-1 0 0,29 30 1166 0 0,-19-18-578 0 0,7 5-88 0 0,-10-8-124 0 0,2-1-1 0 0,-1 0 1 0 0,1-1 0 0 0,24 15-1 0 0,-33-23-537 0 0,-1 0 1 0 0,1-1-1 0 0,0 1 0 0 0,-1-1 1 0 0,1 0-1 0 0,0 0 0 0 0,0 0 1 0 0,0 0-1 0 0,0-1 0 0 0,0 0 0 0 0,0 1 1 0 0,0-2-1 0 0,0 1 0 0 0,0 0 1 0 0,0-1-1 0 0,0 0 0 0 0,0 0 1 0 0,0 0-1 0 0,0 0 0 0 0,0 0 0 0 0,-1-1 1 0 0,1 0-1 0 0,0 0 0 0 0,4-3 1 0 0,3-4 150 0 0,0 0 1 0 0,0-1 0 0 0,-1 0-1 0 0,0-1 1 0 0,0-1 0 0 0,-2 1-1 0 0,13-21 1 0 0,45-97 576 0 0,-50 96-777 0 0,2-8 75 0 0,-8 17 52 0 0,21-34-1 0 0,-31 72-2984 0 0,-4 12-4127 0 0,-3-4-2050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5153 0 0,'-6'3'969'0'0,"0"1"0"0"0,0 0 0 0 0,1-1 0 0 0,-1 2 0 0 0,-5 5 0 0 0,9-9-584 0 0,0 1-1 0 0,0 0 0 0 0,0 1 0 0 0,1-1 0 0 0,-1 0 1 0 0,1 0-1 0 0,-1 1 0 0 0,1-1 0 0 0,0 1 0 0 0,0-1 0 0 0,0 1 1 0 0,0 0-1 0 0,0-1 0 0 0,1 1 0 0 0,-1 5 0 0 0,1-8-317 0 0,0 1-1 0 0,0-1 0 0 0,0 1 0 0 0,0-1 1 0 0,1 0-1 0 0,-1 1 0 0 0,0-1 0 0 0,0 0 1 0 0,1 1-1 0 0,-1-1 0 0 0,0 0 1 0 0,0 0-1 0 0,1 1 0 0 0,-1-1 0 0 0,0 0 1 0 0,1 0-1 0 0,-1 1 0 0 0,0-1 0 0 0,1 0 1 0 0,-1 0-1 0 0,1 0 0 0 0,-1 0 0 0 0,0 1 1 0 0,1-1-1 0 0,-1 0 0 0 0,1 0 0 0 0,-1 0 1 0 0,0 0-1 0 0,1 0 0 0 0,-1 0 1 0 0,1 0-1 0 0,-1 0 0 0 0,0 0 0 0 0,1 0 1 0 0,-1 0-1 0 0,1 0 0 0 0,-1-1 0 0 0,0 1 1 0 0,1 0-1 0 0,-1 0 0 0 0,0 0 0 0 0,1-1 1 0 0,0 1-1 0 0,22-9 992 0 0,-19 7-740 0 0,13-4-143 0 0,0 1 0 0 0,-1 1 0 0 0,2 0 0 0 0,-1 1 0 0 0,0 1 0 0 0,29 0 0 0 0,-8 3-2000 0 0,75 12 0 0 0,-113-13 1787 0 0,1 0 0 0 0,-1 0 0 0 0,1 0 1 0 0,-1 0-1 0 0,1 0 0 0 0,-1 0 0 0 0,1 0 0 0 0,-1 0 0 0 0,1 0 0 0 0,-1 1 0 0 0,0-1 0 0 0,1 0 0 0 0,-1 0 0 0 0,1 0 0 0 0,-1 1 0 0 0,0-1 0 0 0,1 0 0 0 0,-1 1 0 0 0,0-1 0 0 0,1 0 0 0 0,-1 1 0 0 0,0-1 0 0 0,1 0 0 0 0,-1 1 0 0 0,0-1 0 0 0,0 1 0 0 0,1-1 0 0 0,-1 0 0 0 0,0 1 0 0 0,0-1 0 0 0,0 1 0 0 0,0-1 0 0 0,0 2 1 0 0,-8 15-464 0 0,-28 20 1166 0 0,31-32-337 0 0,-60 62 3703 0 0,41-42-3740 0 0,0 0 1 0 0,-2-2-1 0 0,-30 22 1 0 0,56-45-308 0 0,1 0 1 0 0,-1 0 0 0 0,0 0-1 0 0,0 0 1 0 0,0 0 0 0 0,0 0 0 0 0,0 0-1 0 0,0 0 1 0 0,0-1 0 0 0,0 1-1 0 0,0 0 1 0 0,0 0 0 0 0,0 0 0 0 0,0 0-1 0 0,0 0 1 0 0,0 0 0 0 0,0 0-1 0 0,0 0 1 0 0,0 0 0 0 0,0 0-1 0 0,0-1 1 0 0,0 1 0 0 0,0 0 0 0 0,0 0-1 0 0,0 0 1 0 0,0 0 0 0 0,0 0-1 0 0,0 0 1 0 0,0 0 0 0 0,0 0 0 0 0,0 0-1 0 0,0 0 1 0 0,0-1 0 0 0,0 1-1 0 0,0 0 1 0 0,0 0 0 0 0,0 0-1 0 0,0 0 1 0 0,0 0 0 0 0,-1 0 0 0 0,1 0-1 0 0,0 0 1 0 0,0 0 0 0 0,0 0-1 0 0,0 0 1 0 0,0 0 0 0 0,0 0 0 0 0,0 0-1 0 0,0 0 1 0 0,0 0 0 0 0,-1 0-1 0 0,10-16-319 0 0,14-15 145 0 0,-19 26 175 0 0,0 1 0 0 0,1 0 0 0 0,0-1 0 0 0,0 1 0 0 0,0 1-1 0 0,0-1 1 0 0,0 1 0 0 0,1 0 0 0 0,0 0 0 0 0,-1 1-1 0 0,1 0 1 0 0,0 0 0 0 0,0 0 0 0 0,0 0 0 0 0,1 1 0 0 0,7-1-1 0 0,-6 3-114 0 0,1-1-1 0 0,0 1 0 0 0,0 1 0 0 0,0 0 1 0 0,0 0-1 0 0,-1 0 0 0 0,1 1 0 0 0,-1 1 1 0 0,0-1-1 0 0,14 9 0 0 0,-12-6-456 0 0,31 18-884 0 0,-16-5-6502 0 0,-16-12 1546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24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13107 0 0,'10'1'2680'0'0,"-1"2"-775"0"0,3 0-529 0 0,-4 2-576 0 0,-5 1-736 0 0,-2 1-1040 0 0,-2-1-976 0 0,-2-2-1097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1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14611 0 0,'2'-2'315'0'0,"0"0"-1"0"0,-1 0 1 0 0,1 0 0 0 0,0 1 0 0 0,0-1-1 0 0,0 0 1 0 0,0 1 0 0 0,0-1-1 0 0,0 1 1 0 0,1 0 0 0 0,-1 0-1 0 0,0 0 1 0 0,1 0 0 0 0,-1 0-1 0 0,1 0 1 0 0,-1 0 0 0 0,4 0-1 0 0,50-3-919 0 0,-24 2 825 0 0,-11 0-186 0 0,0 0 0 0 0,0 1 0 0 0,0 1 0 0 0,0 1 0 0 0,-1 1 0 0 0,1 1 1 0 0,0 0-1 0 0,-1 2 0 0 0,23 8 0 0 0,35 12 265 0 0,53 19 1 0 0,-106-33-2191 0 0,31 17 1 0 0,-54-27 1242 0 0,16 11-2374 0 0,-13-2-3389 0 0,-8-5 1932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2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5345 0 0,'-17'19'3123'0'0,"17"-18"-2943"0"0,-1 0-1 0 0,1-1 1 0 0,-1 1 0 0 0,1 0 0 0 0,-1 0 0 0 0,1 0 0 0 0,-1 0 0 0 0,1 0 0 0 0,0-1 0 0 0,-1 1 0 0 0,1 0-1 0 0,0 0 1 0 0,0 0 0 0 0,-1 0 0 0 0,1 0 0 0 0,0 0 0 0 0,0 0 0 0 0,0 0 0 0 0,1 0 0 0 0,-1 0 0 0 0,0 0-1 0 0,1 2 1 0 0,1-3 325 0 0,0 1 0 0 0,0-1 0 0 0,0 1 0 0 0,1-1 0 0 0,-1 0 0 0 0,0 0 0 0 0,0 0 0 0 0,1 0 0 0 0,-1 0 0 0 0,0-1 0 0 0,3 0 0 0 0,9 0 486 0 0,-3 3-966 0 0,-1 1-1 0 0,0 1 0 0 0,-1 0 1 0 0,1 0-1 0 0,-1 1 1 0 0,0 0-1 0 0,0 0 0 0 0,0 1 1 0 0,9 9-1 0 0,15 7 38 0 0,-24-16-65 0 0,1-1 40 0 0,-1 1 1 0 0,0 0 0 0 0,-1 1 0 0 0,1 0-1 0 0,7 9 1 0 0,-14-14-16 0 0,0 0-1 0 0,0 1 0 0 0,-1-1 1 0 0,1 1-1 0 0,-1-1 1 0 0,0 1-1 0 0,1-1 0 0 0,-1 1 1 0 0,-1 0-1 0 0,1 0 1 0 0,0 0-1 0 0,-1 0 1 0 0,1-1-1 0 0,-1 1 0 0 0,0 0 1 0 0,0 0-1 0 0,0 0 1 0 0,0 0-1 0 0,0 0 0 0 0,-1 0 1 0 0,1 0-1 0 0,-1-1 1 0 0,-2 6-1 0 0,-2 5 47 0 0,-1 0 0 0 0,-1 0-1 0 0,0-1 1 0 0,-1 0 0 0 0,-17 21 0 0 0,-56 52 179 0 0,40-44-102 0 0,18-19-76 0 0,16-17-508 0 0,1 1 0 0 0,0 0 0 0 0,0 1-1 0 0,0 0 1 0 0,-8 12 0 0 0,14-19 29 0 0,-1 1 205 0 0,1-1-1 0 0,0 0 1 0 0,0 0 0 0 0,0 1 0 0 0,0-1 0 0 0,0 0-1 0 0,-1 1 1 0 0,1-1 0 0 0,0 0 0 0 0,0 0 0 0 0,0 1 0 0 0,0-1-1 0 0,0 0 1 0 0,0 1 0 0 0,0-1 0 0 0,0 0 0 0 0,0 1-1 0 0,0-1 1 0 0,0 0 0 0 0,0 1 0 0 0,0-1 0 0 0,0 0 0 0 0,1 0-1 0 0,-1 1 1 0 0,0-1 0 0 0,0 0 0 0 0,0 1 0 0 0,0-1 0 0 0,0 0-1 0 0,1 0 1 0 0,-1 1 0 0 0,1 0-1026 0 0,-1-1 1026 0 0,1 0 0 0 0,-1 0-1 0 0,0 0 1 0 0,1 1 0 0 0,-1-1 0 0 0,0 0 0 0 0,1 0 0 0 0,-1 0-1 0 0,0 0 1 0 0,0 0 0 0 0,1 0 0 0 0,-1 0 0 0 0,0 0-1 0 0,1 0 1 0 0,-1 0 0 0 0,0 0 0 0 0,1 0 0 0 0,-1 0 0 0 0,1 0-1 0 0,9 0-4359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3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27 5745 0 0,'15'-18'4388'0'0,"-9"10"763"0"0,-20 16-2697 0 0,-13 9-1306 0 0,-1-2-1 0 0,-1 0 0 0 0,-37 12 0 0 0,-27 13-470 0 0,81-34-746 0 0,0 1 1 0 0,1 1-1 0 0,-19 14 1 0 0,28-20 9 0 0,-1 0 0 0 0,0 0 0 0 0,1 1 0 0 0,0-1 0 0 0,-1 0 1 0 0,1 1-1 0 0,0 0 0 0 0,0-1 0 0 0,1 1 0 0 0,-1 0 0 0 0,1 0 0 0 0,-1 0 1 0 0,1 0-1 0 0,0 0 0 0 0,0 0 0 0 0,0 1 0 0 0,0-1 0 0 0,1 0 1 0 0,-1 0-1 0 0,1 7 0 0 0,1-9 16 0 0,-1 1 1 0 0,1 0-1 0 0,0 0 0 0 0,0-1 1 0 0,0 1-1 0 0,0-1 0 0 0,0 1 0 0 0,1-1 1 0 0,-1 1-1 0 0,0-1 0 0 0,1 0 1 0 0,-1 1-1 0 0,1-1 0 0 0,-1 0 1 0 0,1 0-1 0 0,0 0 0 0 0,-1 0 1 0 0,1-1-1 0 0,0 1 0 0 0,2 0 1 0 0,44 13-167 0 0,-32-10 156 0 0,6 2 63 0 0,6 1-70 0 0,0 2 1 0 0,-1 0-1 0 0,46 24 1 0 0,-68-31 96 0 0,1 1 1 0 0,-1 0 0 0 0,0 1-1 0 0,0-1 1 0 0,-1 1-1 0 0,1 0 1 0 0,-1 0 0 0 0,1 0-1 0 0,-1 1 1 0 0,-1-1 0 0 0,1 1-1 0 0,-1 0 1 0 0,0 0-1 0 0,0 1 1 0 0,0-1 0 0 0,0 0-1 0 0,-1 1 1 0 0,0 0 0 0 0,0 0-1 0 0,-1-1 1 0 0,0 1 0 0 0,0 0-1 0 0,0 0 1 0 0,0 8-1 0 0,-2-8 73 0 0,0 0 0 0 0,0-1-1 0 0,-1 1 1 0 0,0-1 0 0 0,0 1-1 0 0,0-1 1 0 0,0 0 0 0 0,-1 0-1 0 0,0 0 1 0 0,0 0 0 0 0,0 0-1 0 0,-1 0 1 0 0,-5 5 0 0 0,-9 8 52 0 0,-35 29 1 0 0,25-24-115 0 0,19-14-415 0 0,0 0 491 0 0,-1-1-1 0 0,1 0 0 0 0,-17 10 0 0 0,23-17-338 0 0,0 0 0 0 0,0 1 0 0 0,0-1 0 0 0,0 0 0 0 0,0 0 0 0 0,0-1 0 0 0,0 1 0 0 0,-4 0 0 0 0,6-1-158 0 0,-1 0 0 0 0,0 0-1 0 0,0 0 1 0 0,1-1 0 0 0,-1 1-1 0 0,0 0 1 0 0,1-1 0 0 0,-1 1-1 0 0,0-1 1 0 0,1 0 0 0 0,-1 1-1 0 0,1-1 1 0 0,-1 0 0 0 0,1 0 0 0 0,-3-2-1 0 0,0-7-6637 0 0,8 4 1760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3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58 147 4433 0 0,'3'-20'2739'0'0,"-1"8"-1165"0"0,0 1 1 0 0,-1-1 0 0 0,0 0-1 0 0,-1-19 1 0 0,-1 29-1415 0 0,1 0 1 0 0,0 0 0 0 0,0 0-1 0 0,-1 0 1 0 0,1-1-1 0 0,-1 1 1 0 0,0 0-1 0 0,0 0 1 0 0,0 0 0 0 0,0 0-1 0 0,0 1 1 0 0,0-1-1 0 0,0 0 1 0 0,0 0-1 0 0,-1 1 1 0 0,1-1 0 0 0,-1 0-1 0 0,1 1 1 0 0,-1 0-1 0 0,0-1 1 0 0,1 1-1 0 0,-1 0 1 0 0,0 0-1 0 0,0 0 1 0 0,0 0 0 0 0,0 0-1 0 0,0 0 1 0 0,0 1-1 0 0,0-1 1 0 0,0 1-1 0 0,-3-1 1 0 0,3 1-172 0 0,1 0 0 0 0,0 0-1 0 0,0 1 1 0 0,0-1 0 0 0,0 0 0 0 0,0 1 0 0 0,0-1-1 0 0,1 1 1 0 0,-1-1 0 0 0,0 1 0 0 0,0-1 0 0 0,0 1 0 0 0,0 0-1 0 0,0 0 1 0 0,1-1 0 0 0,-1 1 0 0 0,0 0 0 0 0,1 0-1 0 0,-1 0 1 0 0,1-1 0 0 0,-1 1 0 0 0,1 0 0 0 0,-1 0-1 0 0,1 0 1 0 0,-1 0 0 0 0,1 0 0 0 0,0 0 0 0 0,0 0 0 0 0,-1 0-1 0 0,1 0 1 0 0,0 0 0 0 0,0 0 0 0 0,0 1 0 0 0,0-1-1 0 0,1 2 1 0 0,-1 44-742 0 0,1-43 777 0 0,5 52-136 0 0,2 0 0 0 0,2 0 0 0 0,32 94 0 0 0,-39-142 134 0 0,5 16 12 0 0,17 31-1 0 0,-23-50-9 0 0,1 0 0 0 0,-1 0 0 0 0,1-1 0 0 0,1 1-1 0 0,-1-1 1 0 0,1 0 0 0 0,-1 1 0 0 0,1-2 0 0 0,0 1 0 0 0,1 0 0 0 0,-1-1 0 0 0,9 5 0 0 0,-11-7 47 0 0,0 0 1 0 0,0-1-1 0 0,0 1 0 0 0,0-1 1 0 0,1 0-1 0 0,-1 1 1 0 0,0-1-1 0 0,0 0 1 0 0,0 0-1 0 0,1 0 0 0 0,-1-1 1 0 0,0 1-1 0 0,0 0 1 0 0,0-1-1 0 0,0 0 1 0 0,1 1-1 0 0,-1-1 0 0 0,0 0 1 0 0,0 0-1 0 0,0 0 1 0 0,-1 0-1 0 0,1-1 1 0 0,0 1-1 0 0,0 0 0 0 0,-1-1 1 0 0,1 1-1 0 0,0-1 1 0 0,1-2-1 0 0,5-6 218 0 0,0 0-1 0 0,-1-1 0 0 0,10-20 1 0 0,-11 21-268 0 0,-3 5-31 0 0,18-32 260 0 0,-2 0 1 0 0,-2-1 0 0 0,18-53-1 0 0,-32 79-105 0 0,0-1-1 0 0,-1 1 1 0 0,0-1 0 0 0,-1 0-1 0 0,0 1 1 0 0,-2-22-1 0 0,0 26-69 0 0,0 1-1 0 0,-1 0 0 0 0,0 0 0 0 0,0-1 0 0 0,-1 1 0 0 0,1 0 0 0 0,-1 1 1 0 0,-1-1-1 0 0,1 0 0 0 0,-1 1 0 0 0,-1 0 0 0 0,-6-8 0 0 0,-11-8-777 0 0,5 14-5694 0 0,27 23-5101 0 0,4 2 6983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4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35 576 8170 0 0,'1'0'373'0'0,"-1"-1"-1"0"0,1 1 1 0 0,0 0 0 0 0,0-1 0 0 0,-1 1 0 0 0,1-1 0 0 0,0 1 0 0 0,-1-1 0 0 0,1 1-1 0 0,0-1 1 0 0,-1 1 0 0 0,1-1 0 0 0,-1 0 0 0 0,1 1 0 0 0,-1-1 0 0 0,1 0-1 0 0,-1 1 1 0 0,1-3 0 0 0,1-16 2750 0 0,-14-27-2312 0 0,6 25 385 0 0,-5-31 133 0 0,-7-102 1 0 0,17 129-1298 0 0,1-1 0 0 0,1 1 0 0 0,1-1 0 0 0,1 1 0 0 0,2 0 0 0 0,8-28 1 0 0,2 15-60 0 0,-14 36 22 0 0,0 0 0 0 0,1-1-1 0 0,-1 1 1 0 0,0 0 0 0 0,1 0-1 0 0,0 0 1 0 0,-1 0-1 0 0,1 1 1 0 0,0-1 0 0 0,0 0-1 0 0,0 1 1 0 0,0-1 0 0 0,4-1-1 0 0,-5 3-8 0 0,0 0 0 0 0,-1 0 1 0 0,1 0-1 0 0,0 1 0 0 0,0-1 0 0 0,-1 0 0 0 0,1 1 0 0 0,0-1 0 0 0,-1 0 0 0 0,1 1 0 0 0,-1-1 1 0 0,1 1-1 0 0,0-1 0 0 0,-1 1 0 0 0,1-1 0 0 0,-1 1 0 0 0,1 0 0 0 0,-1-1 0 0 0,0 1 0 0 0,1-1 1 0 0,-1 1-1 0 0,0 0 0 0 0,1 0 0 0 0,-1-1 0 0 0,0 1 0 0 0,0 0 0 0 0,1-1 0 0 0,-1 2 0 0 0,10 30-269 0 0,-8-24 208 0 0,16 50-164 0 0,-6-18 138 0 0,2-1-1 0 0,37 76 1 0 0,-51-114 97 0 0,0 0 1 0 0,1 0-1 0 0,-1 0 0 0 0,1 1 1 0 0,0-1-1 0 0,-1 0 0 0 0,1 0 1 0 0,0 0-1 0 0,0 0 0 0 0,0 0 0 0 0,-1 0 1 0 0,1 0-1 0 0,0 0 0 0 0,0-1 1 0 0,0 1-1 0 0,1 0 0 0 0,-1-1 1 0 0,0 1-1 0 0,0 0 0 0 0,0-1 1 0 0,0 1-1 0 0,1-1 0 0 0,-1 0 1 0 0,0 1-1 0 0,0-1 0 0 0,1 0 1 0 0,-1 0-1 0 0,0 0 0 0 0,1 0 0 0 0,-1 0 1 0 0,0 0-1 0 0,0 0 0 0 0,1 0 1 0 0,-1-1-1 0 0,0 1 0 0 0,1 0 1 0 0,-1-1-1 0 0,0 1 0 0 0,0-1 1 0 0,2 0-1 0 0,3-4-50 0 0,-1 1 0 0 0,1-1 0 0 0,-1 0 0 0 0,0-1 0 0 0,9-11 1 0 0,-2 3 74 0 0,38-57 97 0 0,-38 52 448 0 0,1 1 0 0 0,25-30 0 0 0,-38 48-545 0 0,1 0 0 0 0,-1 0 0 0 0,0-1 0 0 0,0 1 0 0 0,0 0 0 0 0,0 0 0 0 0,0 0-1 0 0,0 0 1 0 0,1-1 0 0 0,-1 1 0 0 0,0 0 0 0 0,0 0 0 0 0,0 0 0 0 0,0 0 0 0 0,1 0 0 0 0,-1 0 0 0 0,0-1 0 0 0,0 1 0 0 0,0 0 0 0 0,1 0 0 0 0,-1 0 0 0 0,0 0 0 0 0,0 0-1 0 0,0 0 1 0 0,1 0 0 0 0,-1 0 0 0 0,0 0 0 0 0,0 0 0 0 0,1 0 0 0 0,-1 0 0 0 0,0 0 0 0 0,0 0 0 0 0,0 0 0 0 0,1 0 0 0 0,-1 0 0 0 0,0 0 0 0 0,0 0 0 0 0,0 1 0 0 0,1-1 0 0 0,-1 0-1 0 0,0 0 1 0 0,0 0 0 0 0,0 0 0 0 0,1 0 0 0 0,-1 1 0 0 0,0-1 0 0 0,0 0 0 0 0,3 15 321 0 0,-5 23-352 0 0,2-36 27 0 0,-4 33-52 0 0,-5 90-172 0 0,9-108-127 0 0,1 0-1 0 0,0 0 0 0 0,1 0 0 0 0,1 0 1 0 0,6 21-1 0 0,-8-36 182 0 0,0 0 0 0 0,-1 1 0 0 0,1-1 0 0 0,0 0 0 0 0,0 0 0 0 0,0 0 0 0 0,1 0 1 0 0,-1 0-1 0 0,0 0 0 0 0,1 0 0 0 0,0 0 0 0 0,-1 0 0 0 0,1-1 0 0 0,0 1 0 0 0,0-1 0 0 0,0 1 0 0 0,0-1 1 0 0,3 2-1 0 0,-3-2-331 0 0,0-1 0 0 0,0 0 0 0 0,0 1 0 0 0,0-1 1 0 0,0 0-1 0 0,0 0 0 0 0,0 0 0 0 0,0 0 0 0 0,0 0 1 0 0,0-1-1 0 0,0 1 0 0 0,-1-1 0 0 0,1 1 1 0 0,0-1-1 0 0,0 0 0 0 0,0 0 0 0 0,0 0 0 0 0,-1 0 1 0 0,1 0-1 0 0,0 0 0 0 0,-1 0 0 0 0,3-3 0 0 0,11-5-2347 0 0,8 2-570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5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7 3121 0 0,'-6'2'8116'0'0,"-15"0"-4282"0"0,11-1-2668 0 0,-5 3-488 0 0,11-3-683 0 0,0 0 0 0 0,1 0 0 0 0,-1 0 0 0 0,0 0 0 0 0,0-1 0 0 0,0 1 0 0 0,0-1 0 0 0,0 0 0 0 0,-8-1 0 0 0,12 1 33 0 0,0 0 1 0 0,-1 0-1 0 0,1 0 1 0 0,0 0 0 0 0,0 0-1 0 0,0-1 1 0 0,-1 1-1 0 0,1 0 1 0 0,0 0-1 0 0,0 0 1 0 0,-1 0-1 0 0,1 0 1 0 0,0-1-1 0 0,0 1 1 0 0,0 0-1 0 0,0 0 1 0 0,-1 0-1 0 0,1-1 1 0 0,0 1-1 0 0,0 0 1 0 0,0 0-1 0 0,0 0 1 0 0,0-1-1 0 0,0 1 1 0 0,0 0-1 0 0,0 0 1 0 0,0-1-1 0 0,0 1 1 0 0,-1 0-1 0 0,1 0 1 0 0,0-1-1 0 0,0 1 1 0 0,0 0-1 0 0,1 0 1 0 0,-1-1-1 0 0,0 1 1 0 0,0 0 0 0 0,0 0-1 0 0,0-1 1 0 0,0 1-1 0 0,0 0 1 0 0,0 0-1 0 0,0-1 1 0 0,0 1-1 0 0,1 0 1 0 0,-1 0-1 0 0,0 0 1 0 0,0-1-1 0 0,0 1 1 0 0,0 0-1 0 0,1 0 1 0 0,-1 0-1 0 0,0 0 1 0 0,0 0-1 0 0,0-1 1 0 0,1 1-1 0 0,-1 0 1 0 0,0 0-1 0 0,0 0 1 0 0,0 0-1 0 0,1 0 1 0 0,-1 0-1 0 0,0 0 1 0 0,0 0-1 0 0,1 0 1 0 0,-1 0-1 0 0,22-8-107 0 0,-18 6 2043 0 0,-4 2-1921 0 0,-16 20 2008 0 0,21-22-2054 0 0,0 0 0 0 0,0 1 0 0 0,0-1 0 0 0,0 1 0 0 0,0 1 0 0 0,0-1 0 0 0,0 1 0 0 0,0-1 0 0 0,1 2 0 0 0,-1-1 0 0 0,7 2 0 0 0,62 15-137 0 0,-41-9 105 0 0,-31-7 29 0 0,15 2-11 0 0,1 2 0 0 0,-1 0-1 0 0,1 1 1 0 0,-1 0 0 0 0,17 10 0 0 0,-30-13-3 0 0,0-1 1 0 0,-1 0-1 0 0,1 1 1 0 0,-1-1 0 0 0,0 1-1 0 0,0 0 1 0 0,0 0-1 0 0,0 0 1 0 0,-1 1-1 0 0,1-1 1 0 0,-1 1-1 0 0,0-1 1 0 0,0 1-1 0 0,0 0 1 0 0,0 0-1 0 0,-1 0 1 0 0,1 0-1 0 0,-1 0 1 0 0,0 0-1 0 0,0 0 1 0 0,-1 0-1 0 0,1 1 1 0 0,-1-1 0 0 0,0 0-1 0 0,0 0 1 0 0,0 1-1 0 0,-2 6 1 0 0,0 1-478 0 0,-1-1 1 0 0,0 1 0 0 0,-8 17 0 0 0,8-23-587 0 0,1-1 1 0 0,-1 1 0 0 0,0-1 0 0 0,-1 0 0 0 0,-4 6 0 0 0,0-2-2604 0 0,9 3-1606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5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4617 0 0,'18'-20'1971'0'0,"-11"11"-785"0"0,1 0 0 0 0,0 1 1 0 0,0 0-1 0 0,1 0 0 0 0,0 1 0 0 0,0 0 1 0 0,13-7-1 0 0,-21 13-1050 0 0,0 1-1 0 0,0-1 0 0 0,0 1 1 0 0,0-1-1 0 0,0 1 1 0 0,0 0-1 0 0,0 0 1 0 0,1-1-1 0 0,-1 1 1 0 0,0 0-1 0 0,0 0 1 0 0,0 0-1 0 0,0 0 1 0 0,1 0-1 0 0,-1 1 0 0 0,0-1 1 0 0,0 0-1 0 0,0 0 1 0 0,0 1-1 0 0,0-1 1 0 0,0 1-1 0 0,0-1 1 0 0,1 1-1 0 0,-1-1 1 0 0,1 2-1 0 0,0 0-18 0 0,0 0 0 0 0,0 1 0 0 0,-1-1 0 0 0,1 0-1 0 0,-1 1 1 0 0,1-1 0 0 0,-1 1 0 0 0,0-1 0 0 0,0 1 0 0 0,1 4 0 0 0,1 6-18 0 0,0 1 1 0 0,-1 0-1 0 0,0 18 1 0 0,-2-32-94 0 0,0 46 336 0 0,-8 58 0 0 0,4-71-247 0 0,1-1 1 0 0,2 1-1 0 0,1 0 0 0 0,6 44 0 0 0,-5-73-96 0 0,-1-1 0 0 0,1 0 0 0 0,0 0 0 0 0,0 1 0 0 0,0-1 0 0 0,0 0 0 0 0,0 0 0 0 0,1 0 0 0 0,-1-1 0 0 0,1 1 0 0 0,0 0 0 0 0,0 0 0 0 0,0-1 0 0 0,4 4 0 0 0,-4-5 8 0 0,-1 0 0 0 0,1 0 0 0 0,0 0 0 0 0,0 0 1 0 0,0-1-1 0 0,0 1 0 0 0,0 0 0 0 0,0-1 0 0 0,0 0 0 0 0,0 1 0 0 0,0-1 1 0 0,0 0-1 0 0,0 0 0 0 0,0 0 0 0 0,0-1 0 0 0,0 1 0 0 0,1 0 0 0 0,-1-1 0 0 0,0 1 1 0 0,0-1-1 0 0,-1 0 0 0 0,1 1 0 0 0,4-3 0 0 0,19-10 24 0 0,30-20 0 0 0,17-10-4443 0 0,-22 24-6909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5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11 3225 0 0,'-17'-3'961'0'0,"-34"-4"177"0"0,49 7-1089 0 0,-1 0 0 0 0,1 0 1 0 0,-1 0-1 0 0,1 0 0 0 0,-1 0 0 0 0,1 1 1 0 0,-1-1-1 0 0,1 1 0 0 0,0-1 0 0 0,-1 1 1 0 0,1 0-1 0 0,0 0 0 0 0,0 0 0 0 0,-1 0 1 0 0,-2 3-1 0 0,5-4 63 0 0,-1 0 0 0 0,1 1 0 0 0,0-1 0 0 0,0 0 0 0 0,0 0 0 0 0,-1 0 1 0 0,1 1-1 0 0,0-1 0 0 0,0 0 0 0 0,0 0 0 0 0,0 1 0 0 0,0-1 0 0 0,0 0 0 0 0,-1 0 0 0 0,1 1 0 0 0,0-1 0 0 0,0 0 0 0 0,0 0 1 0 0,0 1-1 0 0,0-1 0 0 0,0 0 0 0 0,0 0 0 0 0,0 1 0 0 0,0-1 0 0 0,0 0 0 0 0,0 1 0 0 0,0-1 0 0 0,0 0 0 0 0,1 0 0 0 0,-1 1 0 0 0,0-1 1 0 0,0 0-1 0 0,0 0 0 0 0,0 1 0 0 0,0-1 0 0 0,0 0 0 0 0,1 0 0 0 0,-1 0 0 0 0,0 1 0 0 0,0-1 0 0 0,0 0 0 0 0,1 0 0 0 0,-1 1 1 0 0,15 7 3843 0 0,-13-8-3848 0 0,-1 1-1 0 0,0-1 1 0 0,0 0-1 0 0,0 1 1 0 0,0-1-1 0 0,0 1 1 0 0,0 0-1 0 0,0-1 0 0 0,0 1 1 0 0,0 0-1 0 0,0 0 1 0 0,0 0-1 0 0,0 0 1 0 0,0 0-1 0 0,1 1 1 0 0,-2 3-123 0 0,0-1 1 0 0,-1 1 0 0 0,1-1-1 0 0,-1 0 1 0 0,0 1-1 0 0,0-1 1 0 0,0 0 0 0 0,-1 0-1 0 0,1 0 1 0 0,-5 8 0 0 0,-28 41-348 0 0,19-30 400 0 0,-75 108-3920 0 0,90-131 3896 0 0,0 0 0 0 0,0 0 0 0 0,0 0 0 0 0,0 0 0 0 0,0 0 0 0 0,0 0 0 0 0,0 1 0 0 0,0-1 0 0 0,0 0 0 0 0,0 0 0 0 0,0 0 0 0 0,0 0 0 0 0,0 0 0 0 0,0 0 0 0 0,0 0 0 0 0,0 0 0 0 0,0 0 0 0 0,0 1 0 0 0,0-1 0 0 0,0 0 0 0 0,0 0 0 0 0,0 0 0 0 0,0 0 0 0 0,0 0 0 0 0,0 0 0 0 0,0 0 0 0 0,0 0 0 0 0,0 0 0 0 0,0 1 0 0 0,0-1 0 0 0,0 0 0 0 0,0 0 0 0 0,0 0 0 0 0,0 0 0 0 0,0 0 0 0 0,1 0 0 0 0,-1 0 0 0 0,0 0 0 0 0,0 0 0 0 0,0 0 0 0 0,0 0 0 0 0,0 0 0 0 0,0 0 0 0 0,0 0 0 0 0,0 0 0 0 0,0 0 0 0 0,1 0 0 0 0,-1 0 0 0 0,0 0 0 0 0,0 0 0 0 0,0 0 0 0 0,0 0 0 0 0,0 0 0 0 0,0 0 0 0 0,0 0 0 0 0,0 0 0 0 0,1 0 0 0 0,-1 0 0 0 0,12-1 842 0 0,11-5 579 0 0,23-6-1334 0 0,57-8 0 0 0,-64 14-2377 0 0,-2-1 0 0 0,71-24 0 0 0,-19 3-291 0 0,-82 25-1192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6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 7306 0 0,'15'-11'4859'0'0,"-15"11"-4801"0"0,0-1 1 0 0,0 1 0 0 0,0 0 0 0 0,0 0 0 0 0,1 0 0 0 0,-1 0 0 0 0,0 0 0 0 0,0 0-1 0 0,0 0 1 0 0,0 0 0 0 0,1 1 0 0 0,-1-1 0 0 0,0 0 0 0 0,0 0 0 0 0,0 0-1 0 0,0 0 1 0 0,0 0 0 0 0,0 0 0 0 0,1 0 0 0 0,-1 0 0 0 0,0 0 0 0 0,0 0-1 0 0,0 0 1 0 0,0 0 0 0 0,0 1 0 0 0,0-1 0 0 0,0 0 0 0 0,1 0 0 0 0,-1 0-1 0 0,0 0 1 0 0,0 0 0 0 0,0 0 0 0 0,0 1 0 0 0,0-1 0 0 0,0 0 0 0 0,0 0-1 0 0,0 0 1 0 0,0 0 0 0 0,0 0 0 0 0,0 1 0 0 0,0-1 0 0 0,0 0 0 0 0,0 0-1 0 0,0 0 1 0 0,0 0 0 0 0,0 0 0 0 0,0 1 0 0 0,0-1 0 0 0,-8 32 1743 0 0,2-11-1968 0 0,-21 172-1448 0 0,27-192 1635 0 0,-1 1 0 0 0,1-1 0 0 0,0 1 0 0 0,0-1 0 0 0,0 1 0 0 0,0-1 0 0 0,0 1 0 0 0,0-1 0 0 0,0 0 0 0 0,0 1 0 0 0,1-1 0 0 0,-1 1 0 0 0,0-1 0 0 0,1 0-1 0 0,1 3 1 0 0,-2-3-7 0 0,1-1-1 0 0,-1 1 1 0 0,1-1-1 0 0,-1 0 1 0 0,1 1 0 0 0,-1-1-1 0 0,1 1 1 0 0,0-1-1 0 0,-1 0 1 0 0,1 0-1 0 0,-1 1 1 0 0,1-1-1 0 0,0 0 1 0 0,-1 0-1 0 0,1 0 1 0 0,0 0-1 0 0,0 0 1 0 0,-1 0-1 0 0,1 0 1 0 0,0 0-1 0 0,-1 0 1 0 0,1 0-1 0 0,0 0 1 0 0,6-2 28 0 0,-1 0 0 0 0,1 0 0 0 0,-1-1 0 0 0,0 0 0 0 0,8-4 0 0 0,-11 5-54 0 0,50-25 44 0 0,96-35-1 0 0,-8 19-4395 0 0,-106 27-1230 0 0,-18 9 1406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6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14 12435 0 0,'-1'-1'300'0'0,"0"0"0"0"0,1 0 1 0 0,-1 0-1 0 0,0 0 1 0 0,0 0-1 0 0,0 0 1 0 0,0 1-1 0 0,0-1 0 0 0,-1 0 1 0 0,1 0-1 0 0,0 1 1 0 0,0-1-1 0 0,0 1 0 0 0,-1-1 1 0 0,1 1-1 0 0,0-1 1 0 0,-1 1-1 0 0,1 0 0 0 0,0 0 1 0 0,-1 0-1 0 0,1 0 1 0 0,0 0-1 0 0,-1 0 0 0 0,1 0 1 0 0,0 0-1 0 0,-1 0 1 0 0,1 0-1 0 0,-2 1 1 0 0,0 1-222 0 0,0 0 0 0 0,0 1 1 0 0,1-1-1 0 0,-1 1 1 0 0,0 0-1 0 0,1-1 0 0 0,0 1 1 0 0,0 0-1 0 0,-4 6 1 0 0,0 2-247 0 0,1 0 0 0 0,0 0 0 0 0,1 0 0 0 0,0 0 0 0 0,0 1 0 0 0,1-1 0 0 0,1 1 0 0 0,0 0 0 0 0,1 0 0 0 0,0 0 0 0 0,0 0 0 0 0,2 0 0 0 0,-1 0 0 0 0,2 0 0 0 0,2 12 0 0 0,0-4 163 0 0,1 1 1 0 0,1-1 0 0 0,1-1 0 0 0,1 1-1 0 0,1-1 1 0 0,1 0 0 0 0,20 30 0 0 0,-27-43-14 0 0,1-1 1 0 0,-1-1-1 0 0,1 1 1 0 0,0 0 0 0 0,0-1-1 0 0,1 0 1 0 0,-1 0-1 0 0,1 0 1 0 0,0-1 0 0 0,0 1-1 0 0,0-1 1 0 0,0 0-1 0 0,1-1 1 0 0,-1 1-1 0 0,1-1 1 0 0,0 0 0 0 0,0 0-1 0 0,-1-1 1 0 0,1 0-1 0 0,0 0 1 0 0,0 0-1 0 0,0-1 1 0 0,0 0 0 0 0,1 0-1 0 0,-1 0 1 0 0,0-1-1 0 0,0 0 1 0 0,-1 0-1 0 0,1-1 1 0 0,0 1 0 0 0,0-1-1 0 0,0-1 1 0 0,-1 1-1 0 0,0-1 1 0 0,1 0-1 0 0,-1 0 1 0 0,9-7 0 0 0,-1 0-43 0 0,1-1 0 0 0,-1 0 1 0 0,-1-1-1 0 0,17-19 1 0 0,-23 23 54 0 0,0 0 1 0 0,-1 0 0 0 0,0 0-1 0 0,0 0 1 0 0,-1-1-1 0 0,0 0 1 0 0,0 0 0 0 0,-1 0-1 0 0,3-14 1 0 0,-5 20-113 0 0,-1-1 1 0 0,0 1-1 0 0,0-1 1 0 0,0 1-1 0 0,0-1 1 0 0,0 1 0 0 0,-1-1-1 0 0,0 1 1 0 0,0-1-1 0 0,0 1 1 0 0,0-1-1 0 0,0 1 1 0 0,0 0-1 0 0,-1 0 1 0 0,0 0-1 0 0,-2-4 1 0 0,0 2-156 0 0,-1-1 1 0 0,0 1 0 0 0,0 0 0 0 0,0 1-1 0 0,0-1 1 0 0,-1 1 0 0 0,-11-6 0 0 0,3 2-133 0 0,0 2 0 0 0,-1 0 1 0 0,0 0-1 0 0,0 2 0 0 0,0 0 0 0 0,-26-4 1 0 0,30 7 212 0 0,-1 1 1 0 0,1 0-1 0 0,0 1 0 0 0,0 0 1 0 0,0 1-1 0 0,0 0 0 0 0,0 1 1 0 0,0 0-1 0 0,-16 7 0 0 0,20-7 104 0 0,0 0 0 0 0,0 1 0 0 0,0 0 0 0 0,0 0 0 0 0,1 1 0 0 0,0-1 0 0 0,0 2 0 0 0,0-1 0 0 0,0 1 0 0 0,1-1 0 0 0,0 1 0 0 0,0 1 0 0 0,0-1-1 0 0,-4 10 1 0 0,8-16 165 0 0,1 1 0 0 0,-1 0-1 0 0,1 0 1 0 0,-1 0 0 0 0,0 0 0 0 0,1 0-1 0 0,0 0 1 0 0,-1 0 0 0 0,1 0-1 0 0,0 0 1 0 0,-1 0 0 0 0,1 0-1 0 0,0 1 1 0 0,0-1 0 0 0,0 0-1 0 0,0 0 1 0 0,0 0 0 0 0,0 0 0 0 0,0 0-1 0 0,0 0 1 0 0,0 0 0 0 0,1 0-1 0 0,-1 0 1 0 0,0 1 0 0 0,1-1-1 0 0,-1 0 1 0 0,1 0 0 0 0,-1 0-1 0 0,1-1 1 0 0,0 1 0 0 0,-1 0 0 0 0,1 0-1 0 0,0 0 1 0 0,-1 0 0 0 0,1-1-1 0 0,0 1 1 0 0,0 0 0 0 0,0 0-1 0 0,0-1 1 0 0,0 1 0 0 0,0-1-1 0 0,0 1 1 0 0,0-1 0 0 0,0 1 0 0 0,0-1-1 0 0,0 0 1 0 0,2 1 0 0 0,6 0 853 0 0,0 0 1 0 0,1 0 0 0 0,-1-1 0 0 0,18-2 0 0 0,-7 1 47 0 0,55 6-470 0 0,-56-2-1462 0 0,-1-2-1 0 0,0 0 1 0 0,0-1-1 0 0,0 0 1 0 0,21-5-1 0 0,-14 0-276 0 0,0-1 1 0 0,-1-1-1 0 0,0-2 0 0 0,0 0 0 0 0,-1-1 0 0 0,32-20 0 0 0,-35 18-866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6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52 3849 0 0,'-1'-8'1174'0'0,"-5"-29"5792"0"0,6 37-6842 0 0,0 0-1 0 0,0-1 0 0 0,0 1 0 0 0,-1 0 0 0 0,1-1 0 0 0,0 1 0 0 0,0 0 0 0 0,0-1 1 0 0,-1 1-1 0 0,1 0 0 0 0,0-1 0 0 0,0 1 0 0 0,-1 0 0 0 0,1-1 0 0 0,0 1 0 0 0,-1 0 0 0 0,1 0 1 0 0,0 0-1 0 0,-1-1 0 0 0,1 1 0 0 0,0 0 0 0 0,-1 0 0 0 0,1 0 0 0 0,-1 0 0 0 0,1 0 1 0 0,0 0-1 0 0,-1 0 0 0 0,0 0 0 0 0,0 0 53 0 0,0 0 1 0 0,0 1-1 0 0,0-1 1 0 0,0 1 0 0 0,0 0-1 0 0,0-1 1 0 0,0 1-1 0 0,0 0 1 0 0,0 0-1 0 0,0-1 1 0 0,0 1-1 0 0,1 0 1 0 0,-1 0-1 0 0,-1 2 1 0 0,-8 11 7 0 0,1 1 0 0 0,1-1 0 0 0,0 2 0 0 0,1-1 0 0 0,0 1 1 0 0,2 0-1 0 0,0 1 0 0 0,-6 31 0 0 0,5-4-1452 0 0,2 1 0 0 0,1 51 0 0 0,3-84 536 0 0,-1-6-34 0 0,1 0-1 0 0,0 0 0 0 0,0 0 1 0 0,1 0-1 0 0,0 0 0 0 0,0 0 1 0 0,0 0-1 0 0,1-1 1 0 0,2 8-1 0 0,-4-13 711 0 0,0 0 0 0 0,0 0 0 0 0,0 1 0 0 0,0-1 0 0 0,0 0 0 0 0,0 0 0 0 0,0 0-1 0 0,0 0 1 0 0,0 0 0 0 0,0 1 0 0 0,0-1 0 0 0,0 0 0 0 0,0 0 0 0 0,0 0 0 0 0,0 0 0 0 0,0 1 0 0 0,0-1 0 0 0,0 0 0 0 0,0 0 0 0 0,0 0 0 0 0,0 0 0 0 0,0 0-1 0 0,0 1 1 0 0,0-1 0 0 0,0 0 0 0 0,0 0 0 0 0,1 0 0 0 0,-1 0 0 0 0,0 0 0 0 0,0 0 0 0 0,0 0 0 0 0,0 1 0 0 0,0-1 0 0 0,0 0 0 0 0,1 0 0 0 0,-1 0 0 0 0,0 0-1 0 0,0 0 1 0 0,0 0 0 0 0,0 0 0 0 0,0 0 0 0 0,1 0 0 0 0,-1 0 0 0 0,0 0 0 0 0,0 0 0 0 0,0 0 0 0 0,0 0 0 0 0,1 0 0 0 0,-1 0 0 0 0,0 0 0 0 0,0 0 0 0 0,0 0-1 0 0,0 0 1 0 0,0 0 0 0 0,1 0 0 0 0,-1 0 0 0 0,0 0 0 0 0,0 0 0 0 0,0 0 0 0 0,0-1 0 0 0,0 1 0 0 0,1 0 0 0 0,-1 0 0 0 0,8-3-3227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0 11715 0 0,'0'0'197'0'0,"1"0"1"0"0,-1 0 0 0 0,1 0 0 0 0,-1 0 0 0 0,0 0 0 0 0,1 0-1 0 0,-1 1 1 0 0,1-1 0 0 0,-1 0 0 0 0,1 0 0 0 0,-1 0 0 0 0,0 0 0 0 0,1 1-1 0 0,-1-1 1 0 0,1 0 0 0 0,-1 0 0 0 0,0 1 0 0 0,1-1 0 0 0,-1 0-1 0 0,0 0 1 0 0,1 1 0 0 0,-1-1 0 0 0,0 0 0 0 0,1 1 0 0 0,-1-1 0 0 0,0 1-1 0 0,0-1 1 0 0,0 0 0 0 0,1 1 0 0 0,-1-1 0 0 0,0 1 0 0 0,0 0 0 0 0,-2 19 1430 0 0,-16 23-2986 0 0,16-39 1599 0 0,-16 28-802 0 0,-2-1 1 0 0,-1-1 0 0 0,-1 0 0 0 0,-37 36-1 0 0,-10 14 953 0 0,77-88-552 0 0,0 0 0 0 0,0 1 1 0 0,1 0-1 0 0,-1 1 0 0 0,1 0 0 0 0,1 0 0 0 0,-1 1 1 0 0,1 0-1 0 0,0 1 0 0 0,0 0 0 0 0,15-4 1 0 0,-5 3 170 0 0,0 1 1 0 0,-1 0 0 0 0,1 1-1 0 0,1 2 1 0 0,29 0 0 0 0,-40 2 60 0 0,0 0 0 0 0,-1 1-1 0 0,1 0 1 0 0,-1 0 0 0 0,1 1 0 0 0,11 6 0 0 0,-19-8-91 0 0,1 0-1 0 0,-1 0 1 0 0,0 1 0 0 0,1-1-1 0 0,-1 1 1 0 0,0 0 0 0 0,0-1-1 0 0,0 1 1 0 0,0 0-1 0 0,0 0 1 0 0,-1 1 0 0 0,3 2-1 0 0,-4-4-105 0 0,1 1 0 0 0,-1-1 0 0 0,1 1-1 0 0,-1-1 1 0 0,1 1 0 0 0,-1 0-1 0 0,0-1 1 0 0,0 1 0 0 0,0 0 0 0 0,0-1-1 0 0,0 1 1 0 0,0 0 0 0 0,0-1-1 0 0,-1 1 1 0 0,1-1 0 0 0,-1 1 0 0 0,1 0-1 0 0,-1-1 1 0 0,1 1 0 0 0,-1-1-1 0 0,0 0 1 0 0,-1 3 0 0 0,1-3-352 0 0,0 0-1 0 0,0 1 1 0 0,0-1 0 0 0,0 0 0 0 0,-1 0 0 0 0,1 0-1 0 0,0 0 1 0 0,-1 0 0 0 0,1 0 0 0 0,-1 0 0 0 0,-2 1-1 0 0,-10 5-3711 0 0</inkml:trace>
  <inkml:trace contextRef="#ctx0" brushRef="#br0" timeOffset="1">1 581 10450 0 0,'0'1'225'0'0,"0"0"-1"0"0,0 0 0 0 0,0 0 0 0 0,0 0 1 0 0,0 0-1 0 0,0 0 0 0 0,0 0 1 0 0,1 0-1 0 0,-1-1 0 0 0,0 1 1 0 0,1 0-1 0 0,-1 0 0 0 0,1 0 0 0 0,-1 0 1 0 0,1 0-1 0 0,-1 0 0 0 0,1-1 1 0 0,0 1-1 0 0,-1 0 0 0 0,1 0 1 0 0,0-1-1 0 0,0 1 0 0 0,0 0 0 0 0,1 0-48 0 0,0 0-1 0 0,0 0 0 0 0,0-1 0 0 0,0 1 1 0 0,0-1-1 0 0,1 1 0 0 0,-1-1 0 0 0,0 0 1 0 0,0 0-1 0 0,4 0 0 0 0,7-1-268 0 0,0-1 0 0 0,0-1 0 0 0,14-4 0 0 0,-10 2 458 0 0,45-11-445 0 0,49-10-129 0 0,-97 23-320 0 0,-1 2-1 0 0,0 0 0 0 0,1 0 1 0 0,0 1-1 0 0,-1 1 0 0 0,16 3 1 0 0,-17 1-2143 0 0,-11 6-4174 0 0,-2-5 4230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1288 0 0,'-59'101'10846'0'0,"46"-76"-10001"0"0,-1 0-1 0 0,0-1 1 0 0,-2 0 0 0 0,-1-2-1 0 0,-1 0 1 0 0,-27 26 0 0 0,23-35-444 0 0,19-16-308 0 0,10-11-241 0 0,-1 6 26 0 0,0 0-1 0 0,1 1 1 0 0,0 0 0 0 0,1 0-1 0 0,0 1 1 0 0,0-1-1 0 0,0 2 1 0 0,0-1-1 0 0,1 1 1 0 0,0 1 0 0 0,0-1-1 0 0,1 2 1 0 0,15-6-1 0 0,-18 7 239 0 0,-1 1 1 0 0,1 0-1 0 0,0 0 0 0 0,-1 0 0 0 0,1 0 0 0 0,0 1 0 0 0,-1 0 0 0 0,1 1 0 0 0,0 0 0 0 0,-1 0 0 0 0,1 0 0 0 0,0 0 1 0 0,-1 1-1 0 0,0 0 0 0 0,1 1 0 0 0,-1 0 0 0 0,0 0 0 0 0,0 0 0 0 0,0 0 0 0 0,-1 1 0 0 0,9 7 0 0 0,-12-9-406 0 0,1 1 0 0 0,-1 1-1 0 0,1-1 1 0 0,-1 0-1 0 0,0 1 1 0 0,0-1 0 0 0,0 1-1 0 0,1 3 1 0 0,0 5-3413 0 0,-2-3-3298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0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18116 0 0,'13'-4'2848'0'0,"-3"1"-1015"0"0,1 0-545 0 0,-4-1-568 0 0,-4-1-600 0 0,-3 1-896 0 0,-1-3-936 0 0,-4-3-1065 0 0,1-5-1104 0 0,-3-11-1200 0 0,4 0-2008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33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51 13915 0 0,'0'-2'292'0'0,"-2"-25"1157"0"0,2 26-1468 0 0,0 0 1 0 0,0 0-1 0 0,0 0 1 0 0,0 0-1 0 0,1 0 0 0 0,-1 0 1 0 0,0 0-1 0 0,0 0 1 0 0,1 0-1 0 0,-1 0 1 0 0,1 0-1 0 0,-1 0 0 0 0,1 0 1 0 0,-1 0-1 0 0,1 0 1 0 0,-1 0-1 0 0,1 1 1 0 0,0-1-1 0 0,0 0 0 0 0,-1 0 1 0 0,2 0-1 0 0,20 23-514 0 0,-17-15 774 0 0,2-2-73 0 0,0 0 0 0 0,-1 0-1 0 0,1 0 1 0 0,1-1 0 0 0,-1 1-1 0 0,1-2 1 0 0,0 1 0 0 0,0-1 0 0 0,0-1-1 0 0,9 3 1 0 0,15 2 328 0 0,41 2-1 0 0,-53-6-330 0 0,107 6 711 0 0,148-9 0 0 0,-150-3-421 0 0,164 17 1 0 0,-219-5-206 0 0,-1-2 0 0 0,1-3 0 0 0,120-9 0 0 0,-171 2-186 0 0,-3 1-7 0 0,1 0 1 0 0,-1 1-1 0 0,29 1 0 0 0,-39 1-50 0 0,-1 0 0 0 0,1 0 0 0 0,-1 1 0 0 0,0-1 0 0 0,0 1-1 0 0,1 0 1 0 0,-1 1 0 0 0,-1-1 0 0 0,1 1 0 0 0,0 0 0 0 0,-1 0 0 0 0,1 0-1 0 0,-1 1 1 0 0,0-1 0 0 0,5 6 0 0 0,28 36-10 0 0,-27-31 6 0 0,1-1 1 0 0,0-1-1 0 0,0 1 1 0 0,2-2 0 0 0,-1 0-1 0 0,2 0 1 0 0,22 14-1 0 0,-32-23-4 0 0,28 15-55 0 0,33 23 0 0 0,-54-32 57 0 0,-1 0 0 0 0,0 1-1 0 0,0 0 1 0 0,-1 1 0 0 0,0 0 0 0 0,11 17-1 0 0,-15-21 4 0 0,0 1 0 0 0,0-1 0 0 0,0 0 0 0 0,1 0 0 0 0,0 0 0 0 0,0-1 0 0 0,1 0 0 0 0,-1 0-1 0 0,14 7 1 0 0,-1-4 59 0 0,0 0 0 0 0,30 7-1 0 0,-4-1 79 0 0,-31-8-81 0 0,0 0-1 0 0,-1 2 1 0 0,0-1-1 0 0,0 2 0 0 0,21 16 1 0 0,-21-14-5 0 0,2-1 1 0 0,-1 0-1 0 0,1-1 0 0 0,17 8 1 0 0,53 13 117 0 0,12 4 238 0 0,-86-28-374 0 0,1 0 0 0 0,-1 0-1 0 0,0 1 1 0 0,-1 0 0 0 0,0 1 0 0 0,12 11-1 0 0,-1 2 712 0 0,1-2 0 0 0,45 32 0 0 0,-66-50-730 0 0,0 0 0 0 0,0 0 0 0 0,-1 0 0 0 0,1 0 0 0 0,0 0 0 0 0,0 0 1 0 0,-1 1-1 0 0,1-1 0 0 0,-1 0 0 0 0,0 0 0 0 0,1 1 0 0 0,-1-1 0 0 0,0 0 1 0 0,1 1-1 0 0,-1-1 0 0 0,0 1 0 0 0,0-1 0 0 0,0 0 0 0 0,0 1 0 0 0,-1-1 1 0 0,1 0-1 0 0,0 1 0 0 0,-1-1 0 0 0,0 2 0 0 0,0 20-16 0 0,2-22-2 0 0,-1 0 0 0 0,0-1 0 0 0,0 1-1 0 0,1 0 1 0 0,-1 0 0 0 0,1-1 0 0 0,-1 1 0 0 0,1-1-1 0 0,-1 1 1 0 0,1 0 0 0 0,-1-1 0 0 0,1 1-1 0 0,-1-1 1 0 0,1 1 0 0 0,0-1 0 0 0,-1 1-1 0 0,1-1 1 0 0,0 0 0 0 0,-1 1 0 0 0,1-1 0 0 0,0 0-1 0 0,0 1 1 0 0,-1-1 0 0 0,1 0 0 0 0,0 0-1 0 0,0 0 1 0 0,0 0 0 0 0,2 1-116 0 0,0 0 0 0 0,0 0 0 0 0,-1 0 0 0 0,1 0 1 0 0,-1 1-1 0 0,1-1 0 0 0,-1 0 0 0 0,4 3 0 0 0,7 5-3379 0 0,1-4-4532 0 0,-3-5-210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3:21:41.935"/>
    </inkml:context>
    <inkml:brush xml:id="br0">
      <inkml:brushProperty name="width" value="0.1763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0,'102'0'296,"8"0"-296,-2 0 16,-6 0 0,8 0-1,-2 0 79,104 0-94,108 0 16,-110 0-16,-100 0 15,-8 0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51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60 345 8978 0 0,'-5'-3'581'0'0,"0"1"0"0"0,0-1 0 0 0,0 0 0 0 0,0-1 0 0 0,0 1 0 0 0,0-1 0 0 0,1 0 0 0 0,-7-8 0 0 0,10 11-562 0 0,-1-1 1 0 0,2 1 0 0 0,-1-1 0 0 0,0 1 0 0 0,0-1 0 0 0,0 1-1 0 0,1-1 1 0 0,-1 0 0 0 0,1 1 0 0 0,-1-1 0 0 0,1 0 0 0 0,0 1-1 0 0,0-1 1 0 0,-1 0 0 0 0,1 1 0 0 0,0-1 0 0 0,1 0-1 0 0,-1 0 1 0 0,0 1 0 0 0,0-1 0 0 0,1 0 0 0 0,-1 1 0 0 0,1-1-1 0 0,-1 1 1 0 0,1-1 0 0 0,0 0 0 0 0,0 1 0 0 0,0-1 0 0 0,0 1-1 0 0,0 0 1 0 0,0-1 0 0 0,0 1 0 0 0,0 0 0 0 0,3-2 0 0 0,-4 1-13 0 0,1 1 0 0 0,0 0 0 0 0,0 0 0 0 0,0 0 0 0 0,1 1 0 0 0,-1-1 0 0 0,0 0 1 0 0,0 0-1 0 0,0 1 0 0 0,1-1 0 0 0,-1 0 0 0 0,0 1 0 0 0,1-1 0 0 0,-1 1 0 0 0,0 0 1 0 0,1-1-1 0 0,-1 1 0 0 0,1 0 0 0 0,1 0 0 0 0,23 12-107 0 0,-11-3 43 0 0,0-2 41 0 0,0-1 0 0 0,1-1 0 0 0,-1 0 0 0 0,1-1 0 0 0,0-1 0 0 0,0 0 0 0 0,1-1 0 0 0,-1-1 0 0 0,0 0 0 0 0,22-3 0 0 0,-16 1 22 0 0,0-2-1 0 0,0 0 0 0 0,0-2 0 0 0,-1 0 1 0 0,0-2-1 0 0,0 0 0 0 0,23-12 0 0 0,-21 5 12 0 0,0-1 0 0 0,-1-1-1 0 0,-1-1 1 0 0,33-34 0 0 0,30-23 624 0 0,-83 73-592 0 0,0 0 0 0 0,1 0 0 0 0,-1 0 0 0 0,1 0 0 0 0,-1 0 0 0 0,1 0 0 0 0,-1 1 0 0 0,1-1 0 0 0,0 0 0 0 0,-1 1 0 0 0,1-1 0 0 0,0 1 0 0 0,-1 0 0 0 0,1 0 0 0 0,0 0 0 0 0,0 0 0 0 0,-1 0 0 0 0,1 0 0 0 0,0 0 0 0 0,0 0 0 0 0,-1 1 0 0 0,1-1 0 0 0,0 0 0 0 0,-1 1 0 0 0,1 0 0 0 0,0-1 0 0 0,-1 1 1 0 0,1 0-1 0 0,-1 0 0 0 0,1 0 0 0 0,2 2 0 0 0,3 4-8 0 0,-1 0-1 0 0,1 0 1 0 0,-1 1 0 0 0,10 16 0 0 0,8 9-38 0 0,-17-27-7 0 0,0 1 0 0 0,0-2-1 0 0,0 1 1 0 0,1-1 0 0 0,-1 0-1 0 0,1-1 1 0 0,1 0 0 0 0,-1 0 0 0 0,0 0-1 0 0,1-1 1 0 0,0-1 0 0 0,0 0 0 0 0,0 0-1 0 0,0 0 1 0 0,0-1 0 0 0,0 0 0 0 0,0-1-1 0 0,0 0 1 0 0,12-2 0 0 0,15-4 56 0 0,-1-1-1 0 0,0-1 1 0 0,56-22 0 0 0,-20 6 49 0 0,84-33-104 0 0,-94 32 26 0 0,73-19-1 0 0,-130 43 38 0 0,0 0-1 0 0,0 1 1 0 0,0-1-1 0 0,0 1 1 0 0,0 0-1 0 0,0 0 1 0 0,0 1-1 0 0,0-1 1 0 0,0 1-1 0 0,-1 0 1 0 0,1 0-1 0 0,7 2 1 0 0,0 2 219 0 0,-1 1 0 0 0,0 0 0 0 0,10 7 0 0 0,-12-7-245 0 0,1 0 1 0 0,0 0-1 0 0,0-1 0 0 0,17 6 0 0 0,89 18-22 0 0,-13-5-9 0 0,-87-18 11 0 0,0 1 0 0 0,0 0 1 0 0,0 1-1 0 0,-1 1 0 0 0,-1 0 1 0 0,17 14-1 0 0,-11-9-8 0 0,41 25 0 0 0,-46-32-10 0 0,1-1 1 0 0,-1-1 0 0 0,1 0-1 0 0,0 0 1 0 0,1-2 0 0 0,-1 0 0 0 0,22 1-1 0 0,5-3-3 0 0,57-5 0 0 0,20-1 60 0 0,-109 6-44 0 0,0 0 1 0 0,1 0 0 0 0,-1 1 0 0 0,0 0 0 0 0,0 1 0 0 0,0 0 0 0 0,0 1 0 0 0,10 4 0 0 0,3 5 70 0 0,38 28 1 0 0,-36-24-46 0 0,36 20 0 0 0,-48-31-34 0 0,0-1 1 0 0,0 0-1 0 0,0-1 0 0 0,0 0 1 0 0,1-1-1 0 0,0-1 1 0 0,-1 0-1 0 0,1-1 1 0 0,0 0-1 0 0,0-1 1 0 0,0-1-1 0 0,0 0 1 0 0,-1-1-1 0 0,1-1 0 0 0,0 0 1 0 0,-1 0-1 0 0,0-1 1 0 0,14-7-1 0 0,22-12 18 0 0,-1-2 0 0 0,-2-2 0 0 0,61-45 0 0 0,-6 4 98 0 0,-96 64-69 0 0,1 1 0 0 0,-1 0 1 0 0,1 0-1 0 0,0 0 1 0 0,0 1-1 0 0,0 0 1 0 0,8-2-1 0 0,-11 3-20 0 0,-1 1 0 0 0,0 0 0 0 0,1 0 0 0 0,-1 1 0 0 0,0-1 0 0 0,1 0 0 0 0,-1 1 0 0 0,0-1 0 0 0,0 1 0 0 0,1 0 0 0 0,-1-1 0 0 0,0 1 0 0 0,0 0 1 0 0,0 1-1 0 0,0-1 0 0 0,0 0 0 0 0,0 0 0 0 0,-1 1 0 0 0,1 0 0 0 0,0-1 0 0 0,-1 1 0 0 0,1 0 0 0 0,1 2 0 0 0,10 13 214 0 0,-1 0-1 0 0,16 35 1 0 0,-20-37-230 0 0,0 0 0 0 0,1 0 1 0 0,0-1-1 0 0,1 0 0 0 0,16 16 1 0 0,-19-23-31 0 0,0-1-1 0 0,0 0 1 0 0,0 0 0 0 0,1-1 0 0 0,0 0 0 0 0,0 0 0 0 0,1-1 0 0 0,-1 0 0 0 0,1-1-1 0 0,0 0 1 0 0,0 0 0 0 0,0-1 0 0 0,0 0 0 0 0,12 1 0 0 0,-9-2 10 0 0,1-2 0 0 0,-1 1 0 0 0,1-2 0 0 0,-1 1 0 0 0,0-2 0 0 0,0 0 1 0 0,0 0-1 0 0,0-1 0 0 0,0 0 0 0 0,13-8 0 0 0,50-31 131 0 0,-51 28-45 0 0,42-20 0 0 0,-56 31-78 0 0,-1 1-1 0 0,1 0 1 0 0,0 0-1 0 0,0 1 1 0 0,0 1-1 0 0,0-1 1 0 0,0 1-1 0 0,15 1 1 0 0,13 4-17 0 0,0 2 1 0 0,39 10-1 0 0,-43-7 4 0 0,-1-3 0 0 0,1 0-1 0 0,42 0 1 0 0,15-13 232 0 0,-63 3 31 0 0,48 0-1 0 0,-67 5-221 0 0,0-1 1 0 0,0 1-1 0 0,0 1 0 0 0,-1 0 0 0 0,1 0 0 0 0,0 0 1 0 0,-1 1-1 0 0,0 1 0 0 0,13 6 0 0 0,1 3-62 0 0,2 0 0 0 0,31 12 0 0 0,-45-22-34 0 0,1 0 0 0 0,0 0 0 0 0,-1-1 1 0 0,1 0-1 0 0,0-1 0 0 0,0 0 1 0 0,1-1-1 0 0,12-1 0 0 0,4-4-98 0 0,-2 0 0 0 0,1-2 0 0 0,-1-1 0 0 0,0-1 0 0 0,47-24 0 0 0,40-14 758 0 0,-109 46-509 0 0,0 0 0 0 0,0 0 0 0 0,0 1-1 0 0,0-1 1 0 0,0 1 0 0 0,0 0 0 0 0,0 0 0 0 0,1 0 0 0 0,-1 0 0 0 0,0 1 0 0 0,0 0-1 0 0,5 1 1 0 0,46 23 89 0 0,-2-2-167 0 0,-40-20-23 0 0,0 0 0 0 0,1-1 1 0 0,-1-1-1 0 0,0 0 0 0 0,1 0 1 0 0,-1-2-1 0 0,1 0 1 0 0,-1 0-1 0 0,1-1 0 0 0,13-4 1 0 0,14-6 36 0 0,72-32-1 0 0,-57 21 113 0 0,-53 21-106 0 0,1 0 0 0 0,0 1 0 0 0,-1 0 1 0 0,1 0-1 0 0,0 0 0 0 0,0 0 0 0 0,0 1 0 0 0,0 0 0 0 0,0-1 0 0 0,0 1 0 0 0,0 1 0 0 0,0-1 0 0 0,-1 0 0 0 0,1 1 0 0 0,0 0 0 0 0,0 0 0 0 0,0 0 1 0 0,-1 1-1 0 0,1-1 0 0 0,6 4 0 0 0,-1 2 14 0 0,0 0 0 0 0,0 1 1 0 0,-1 0-1 0 0,0 1 0 0 0,12 15 1 0 0,-19-22-48 0 0,6 6-10 0 0,0 0 0 0 0,0-1 0 0 0,1 0 0 0 0,-1 0 0 0 0,2-1 0 0 0,-1 0 0 0 0,1-1 0 0 0,0 0 0 0 0,0 0 0 0 0,0-1 0 0 0,0 0 0 0 0,1 0 0 0 0,0-1 0 0 0,14 2 0 0 0,-16-3-27 0 0,0-1 0 0 0,0-1-1 0 0,0 0 1 0 0,0 0-1 0 0,0 0 1 0 0,0-1-1 0 0,0 0 1 0 0,0-1-1 0 0,0 0 1 0 0,-1 0-1 0 0,1 0 1 0 0,0-1-1 0 0,-1 0 1 0 0,0-1-1 0 0,0 0 1 0 0,0 0 0 0 0,0 0-1 0 0,-1-1 1 0 0,7-5-1 0 0,-10 6-645 0 0,0 1 0 0 0,0-1 0 0 0,0 0 0 0 0,0 0 1 0 0,-1 0-1 0 0,1 0 0 0 0,2-6 0 0 0,4-8-5048 0 0,-2 11-1012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07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700 3518 13659 0 0,'-35'22'6010'0'0,"32"-20"-5739"0"0,-1-1-1 0 0,1 0 1 0 0,0 0 0 0 0,0 0 0 0 0,0-1 0 0 0,-1 1-1 0 0,-6 0 1 0 0,6-2-148 0 0,-1 0 0 0 0,0 0 0 0 0,1 0 0 0 0,-1 0 0 0 0,1 0 0 0 0,-1-1-1 0 0,1 0 1 0 0,0 0 0 0 0,0 0 0 0 0,0-1 0 0 0,0 0 0 0 0,0 1 0 0 0,-7-8 0 0 0,-14-13 291 0 0,0-1 0 0 0,2-1 1 0 0,1-1-1 0 0,-36-55 0 0 0,-55-128-474 0 0,55 76-146 0 0,6-1 1 0 0,6-3 0 0 0,6-2-1 0 0,7-1 1 0 0,-20-171 0 0 0,44 224 191 0 0,3 0 0 0 0,4-1 0 0 0,4 0 0 0 0,4 1 1 0 0,4 0-1 0 0,28-121 0 0 0,-19 138 3 0 0,3 0 0 0 0,3 2 0 0 0,3 0 0 0 0,2 2 0 0 0,4 1 1 0 0,2 2-1 0 0,3 2 0 0 0,52-63 0 0 0,-34 57-27 0 0,2 2 0 0 0,73-60 0 0 0,-89 89-23 0 0,3 1-1 0 0,0 2 1 0 0,2 3-1 0 0,65-31 0 0 0,-56 38 13 0 0,1 4-1 0 0,1 1 1 0 0,94-14-1 0 0,-89 20 45 0 0,0-2 0 0 0,111-41 0 0 0,-148 43-49 0 0,-10 6-49 0 0,0-1-1 0 0,0 0 1 0 0,-1-1 0 0 0,0-2-1 0 0,-1 1 1 0 0,21-18 0 0 0,-35 27-125 0 0,-1-1 1 0 0,0 1 0 0 0,1-1 0 0 0,-1 1 0 0 0,0-1-1 0 0,0 1 1 0 0,1-1 0 0 0,-1 1 0 0 0,0-1 0 0 0,0 1 0 0 0,0-1-1 0 0,1 0 1 0 0,-1 1 0 0 0,0-1 0 0 0,0 1 0 0 0,0-1 0 0 0,0 0-1 0 0,0 1 1 0 0,0-1 0 0 0,0 1 0 0 0,-1-1 0 0 0,1 0 0 0 0,0 1-1 0 0,0-1 1 0 0,0 1 0 0 0,-1-1 0 0 0,1 1 0 0 0,0-1 0 0 0,0 1-1 0 0,-1-1 1 0 0,1 1 0 0 0,0-1 0 0 0,-1 1 0 0 0,1-1-1 0 0,-1 1 1 0 0,1 0 0 0 0,-1-1 0 0 0,1 1 0 0 0,-1-1 0 0 0,1 1-1 0 0,-1 0 1 0 0,0-1 0 0 0,1 1-31 0 0,-15-13-7570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5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13531 0 0,'-5'11'929'0'0,"0"1"1"0"0,1-1-1 0 0,1 0 1 0 0,0 1 0 0 0,0 0-1 0 0,-1 21 1 0 0,3-23-766 0 0,1 1 1 0 0,1 0 0 0 0,0-1 0 0 0,0 1 0 0 0,1-1-1 0 0,0 0 1 0 0,5 14 0 0 0,-3-14-196 0 0,0-1 1 0 0,1 0-1 0 0,-1 0 1 0 0,2-1-1 0 0,-1 1 1 0 0,1-1-1 0 0,0 0 1 0 0,1-1-1 0 0,0 0 1 0 0,0 0-1 0 0,1 0 1 0 0,0-1-1 0 0,0 0 1 0 0,0 0-1 0 0,1-1 1 0 0,0 0-1 0 0,0-1 1 0 0,12 5-1 0 0,-11-6-206 0 0,-1 0 0 0 0,1-1-1 0 0,0 0 1 0 0,0 0-1 0 0,-1-1 1 0 0,1-1-1 0 0,0 1 1 0 0,0-2-1 0 0,0 1 1 0 0,12-3-1 0 0,-13 1-366 0 0,0 0 0 0 0,0-1 0 0 0,0 0 0 0 0,0 0 0 0 0,-1 0 0 0 0,1-1 0 0 0,-1-1 0 0 0,0 0 0 0 0,-1 0 0 0 0,1 0 0 0 0,-1-1 0 0 0,0 0 0 0 0,0 0 0 0 0,0-1 0 0 0,-1 0 0 0 0,0 0 0 0 0,8-15 0 0 0,8-23-2279 0 0,2-3-310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58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7 11602 0 0,'0'0'248'0'0,"-1"-1"-1"0"0,1 1 0 0 0,0-1 0 0 0,-1 1 0 0 0,1-1 0 0 0,-1 1 0 0 0,1-1 0 0 0,-1 1 0 0 0,1-1 0 0 0,-1 1 0 0 0,0 0 1 0 0,1 0-1 0 0,-1-1 0 0 0,1 1 0 0 0,-1 0 0 0 0,0 0 0 0 0,1-1 0 0 0,-1 1 0 0 0,0 0 0 0 0,1 0 0 0 0,-1 0 1 0 0,0 0-1 0 0,1 0 0 0 0,-1 0 0 0 0,0 0 0 0 0,1 0 0 0 0,-1 0 0 0 0,1 0 0 0 0,-1 1 0 0 0,0-1 0 0 0,0 1-64 0 0,-1 0 0 0 0,1 0 0 0 0,0 0-1 0 0,1 0 1 0 0,-1 0 0 0 0,0 1 0 0 0,0-1 0 0 0,0 0-1 0 0,1 0 1 0 0,-1 1 0 0 0,1-1 0 0 0,-1 0 0 0 0,0 3-1 0 0,-8 56-348 0 0,8-52 704 0 0,-1 27-540 0 0,1 0 1 0 0,2 0 0 0 0,1 0-1 0 0,2 0 1 0 0,1-1 0 0 0,2 0-1 0 0,1 0 1 0 0,2 0 0 0 0,20 46-1 0 0,-20-66-236 0 0,-4-22 27 0 0,-4-26 60 0 0,-19-123 135 0 0,8 88 180 0 0,-1-73 0 0 0,10 142-153 0 0,0 0 0 0 0,0-1 0 0 0,0 1 0 0 0,0-1 0 0 0,0 1 0 0 0,0 0 0 0 0,0-1 0 0 0,0 1 0 0 0,0 0 0 0 0,0-1 0 0 0,0 1 0 0 0,0-1 0 0 0,0 1 0 0 0,0 0 0 0 0,0-1 0 0 0,0 1 0 0 0,1 0 0 0 0,-1-1-1 0 0,0 1 1 0 0,0 0 0 0 0,0-1 0 0 0,1 1 0 0 0,-1 0 0 0 0,0-1 0 0 0,0 1 0 0 0,1 0 0 0 0,-1 0 0 0 0,0-1 0 0 0,0 1 0 0 0,1 0 0 0 0,-1 0 0 0 0,0 0 0 0 0,1-1 0 0 0,-1 1 0 0 0,0 0 0 0 0,1 0 0 0 0,-1 0 0 0 0,1 0 0 0 0,15 8 124 0 0,17 26-155 0 0,-30-30 43 0 0,164 178-13 0 0,-164-179-18 0 0,-1 0-1 0 0,1 1 0 0 0,-1-1 0 0 0,0 1 1 0 0,1-1-1 0 0,-2 1 0 0 0,1 0 0 0 0,0-1 1 0 0,-1 1-1 0 0,0 0 0 0 0,0 0 0 0 0,0 0 1 0 0,0 0-1 0 0,0 1 0 0 0,-1-1 0 0 0,0 0 1 0 0,0 0-1 0 0,-1 8 0 0 0,-1-5-72 0 0,0 0 0 0 0,-1 0 0 0 0,1 0 0 0 0,-1-1 1 0 0,-1 1-1 0 0,1-1 0 0 0,-1 0 0 0 0,-1 0 0 0 0,1 0 0 0 0,-6 6 0 0 0,-2 1-2 0 0,-1 0-1 0 0,-1-1 1 0 0,1 0-1 0 0,-2-1 0 0 0,0-1 1 0 0,0 0-1 0 0,-1-1 1 0 0,-17 7-1 0 0,20-10 38 0 0,1-1 1 0 0,-1-1-1 0 0,0 0 0 0 0,-1-1 0 0 0,1 0 0 0 0,-1-1 1 0 0,1-1-1 0 0,-1 0 0 0 0,1-1 0 0 0,-1 0 0 0 0,-17-3 1 0 0,25 1-102 0 0,8 1 110 0 0,17 0 171 0 0,26 1 106 0 0,-2 4-138 0 0,0-3 0 0 0,53-3 0 0 0,-83 1-418 0 0,-1-1 1 0 0,0 0-1 0 0,0 0 1 0 0,0-1-1 0 0,0-1 1 0 0,0 0 0 0 0,-1 0-1 0 0,0-1 1 0 0,0-1-1 0 0,0 0 1 0 0,0-1-1 0 0,16-13 1 0 0,-24 17-296 0 0,0 0 0 0 0,0 0 0 0 0,0 0 0 0 0,0-1 0 0 0,-1 1-1 0 0,0-1 1 0 0,1 0 0 0 0,-1 1 0 0 0,0-1 0 0 0,-1 0 0 0 0,1 0 0 0 0,-1-1 0 0 0,0 1 0 0 0,1-7 0 0 0,2-11-4151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5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0 287 7306 0 0,'0'-1'143'0'0,"0"1"0"0"0,0 0 1 0 0,1 0-1 0 0,-1-1 0 0 0,0 1 1 0 0,0 0-1 0 0,0 0 0 0 0,0-1 0 0 0,0 1 1 0 0,0 0-1 0 0,0 0 0 0 0,0 0 1 0 0,1-1-1 0 0,-1 1 0 0 0,0 0 1 0 0,0 0-1 0 0,0 0 0 0 0,0-1 1 0 0,1 1-1 0 0,-1 0 0 0 0,0 0 1 0 0,0 0-1 0 0,1 0 0 0 0,-1-1 1 0 0,0 1-1 0 0,0 0 0 0 0,1 0 1 0 0,-1 0-1 0 0,0 0 0 0 0,0 0 1 0 0,1 0-1 0 0,-1 0 0 0 0,0 0 1 0 0,0 0-1 0 0,1 0 0 0 0,-1 0 1 0 0,0 0-1 0 0,0 0 0 0 0,1 0 1 0 0,-1 0-1 0 0,0 0 0 0 0,0 0 1 0 0,1 0-1 0 0,-1 0 0 0 0,0 1 1 0 0,0-1-1 0 0,1 0 0 0 0,-1 0 1 0 0,0 0-1 0 0,21 4 870 0 0,-16-4-428 0 0,7 2-404 0 0,1-1 1 0 0,-1 0-1 0 0,1-1 0 0 0,-1-1 1 0 0,1 0-1 0 0,-1 0 1 0 0,1-2-1 0 0,-1 1 0 0 0,0-2 1 0 0,21-7-1 0 0,-27 8-484 0 0,0 0 1 0 0,0-1-1 0 0,0 0 0 0 0,0 0 1 0 0,-1 0-1 0 0,0 0 1 0 0,0-1-1 0 0,0 0 0 0 0,4-5 1 0 0,-5 4-584 0 0,-1 1-1 0 0,1 0 1 0 0,-1-1-1 0 0,-1 0 1 0 0,1 0 0 0 0,-1 0-1 0 0,0 0 1 0 0,0 0 0 0 0,-1 0-1 0 0,2-12 1 0 0,-1-1-2691 0 0</inkml:trace>
  <inkml:trace contextRef="#ctx0" brushRef="#br0" timeOffset="1">244 5 4257 0 0,'0'0'201'0'0,"0"-1"0"0"0,0 1 0 0 0,-1 0 0 0 0,1 0 1 0 0,0-1-1 0 0,0 1 0 0 0,0 0 0 0 0,-1 0 0 0 0,1-1 0 0 0,0 1 0 0 0,-1 0 0 0 0,1 0 0 0 0,0 0 1 0 0,0 0-1 0 0,-1-1 0 0 0,1 1 0 0 0,0 0 0 0 0,-1 0 0 0 0,1 0 0 0 0,0 0 0 0 0,-1 0 1 0 0,1 0-1 0 0,0 0 0 0 0,-1 0 0 0 0,1 0 0 0 0,0 0 0 0 0,-1 0 0 0 0,1 0 0 0 0,0 0 1 0 0,-1 0-1 0 0,1 0 0 0 0,0 0 0 0 0,-1 0 0 0 0,1 0 0 0 0,0 0 0 0 0,0 1 0 0 0,-1-1 0 0 0,1 0 1 0 0,0 0-1 0 0,-1 0 0 0 0,1 0 0 0 0,0 1 0 0 0,0-1 0 0 0,-1 0 0 0 0,1 0 0 0 0,0 1 1 0 0,-7 22 3681 0 0,6 28-1737 0 0,8 31-979 0 0,29 134-1 0 0,-13-118-2843 0 0,2 0-3283 0 0,-23-88 1231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1:59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8746 0 0,'-5'98'6990'0'0,"5"-66"-5907"0"0,1 1 0 0 0,9 50-1 0 0,-10-79-1064 0 0,1 1 1 0 0,0-1-1 0 0,1 1 0 0 0,-1-1 1 0 0,1 1-1 0 0,-1-1 0 0 0,1 1 1 0 0,1-1-1 0 0,-1 0 0 0 0,0 0 1 0 0,1 0-1 0 0,6 6 0 0 0,-7-9-15 0 0,0 1-1 0 0,0-1 0 0 0,1 1 0 0 0,-1-1 1 0 0,1 0-1 0 0,-1 0 0 0 0,1 0 1 0 0,-1-1-1 0 0,1 1 0 0 0,-1 0 1 0 0,1-1-1 0 0,0 0 0 0 0,0 0 0 0 0,-1 1 1 0 0,1-2-1 0 0,0 1 0 0 0,-1 0 1 0 0,1 0-1 0 0,0-1 0 0 0,-1 0 1 0 0,1 1-1 0 0,-1-1 0 0 0,4-2 0 0 0,24-8-328 0 0,-1-2-1 0 0,-1-1 1 0 0,0-1-1 0 0,29-21 1 0 0,-29 16-4172 0 0,43-41 0 0 0,-48 39-846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0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20 11026 0 0,'-24'9'4098'0'0,"13"-5"114"0"0,26-14-2301 0 0,-8 6-1847 0 0,0 1-1 0 0,0 0 0 0 0,0 0 1 0 0,0 1-1 0 0,1 0 1 0 0,-1 0-1 0 0,1 0 0 0 0,-1 1 1 0 0,1 1-1 0 0,0-1 1 0 0,-1 1-1 0 0,1 0 0 0 0,0 1 1 0 0,-1 0-1 0 0,1 0 0 0 0,-1 1 1 0 0,12 3-1 0 0,-13-3-28 0 0,0 0 0 0 0,0 1 0 0 0,0 0 0 0 0,-1 0 0 0 0,1 0 0 0 0,-1 1 0 0 0,0 0 0 0 0,0 0 0 0 0,0 0 0 0 0,0 0 0 0 0,0 1 0 0 0,-1 0 0 0 0,0 0 1 0 0,0 0-1 0 0,-1 0 0 0 0,1 1 0 0 0,-1 0 0 0 0,0-1 0 0 0,0 1 0 0 0,3 13 0 0 0,-3-2-5 0 0,0 1 0 0 0,-1 0 1 0 0,-1 0-1 0 0,0 0 1 0 0,-5 36-1 0 0,-21 92-2449 0 0,19-113 956 0 0,4-25 1110 0 0,0 0 0 0 0,0 0 0 0 0,-1 0 0 0 0,1 0-1 0 0,-2 0 1 0 0,1-1 0 0 0,-1 1 0 0 0,0-1 0 0 0,-10 12 0 0 0,12-17 350 0 0,-1 1 0 0 0,1-1-1 0 0,-1 1 1 0 0,0-1 0 0 0,0 0 0 0 0,0 0 0 0 0,0 0 0 0 0,0-1 0 0 0,0 1 0 0 0,0-1 0 0 0,-1 1 0 0 0,1-1 0 0 0,0 0 0 0 0,-1 0 0 0 0,1-1-1 0 0,-1 1 1 0 0,1-1 0 0 0,-1 0 0 0 0,0 0 0 0 0,1 0 0 0 0,-1 0 0 0 0,1 0 0 0 0,-1-1 0 0 0,1 0 0 0 0,-4-1 0 0 0,6 2 27 0 0,1 1 1 0 0,0-1-1 0 0,-1 0 1 0 0,1 0-1 0 0,-1 0 1 0 0,1 0-1 0 0,-1-1 1 0 0,1 1-1 0 0,0 0 1 0 0,-1 0 0 0 0,1 0-1 0 0,-1 0 1 0 0,1 0-1 0 0,-1 0 1 0 0,1-1-1 0 0,0 1 1 0 0,-1 0-1 0 0,1 0 1 0 0,0-1-1 0 0,-1 1 1 0 0,1 0-1 0 0,0-1 1 0 0,-1 1-1 0 0,1 0 1 0 0,0-1 0 0 0,0 1-1 0 0,-1 0 1 0 0,1-1-1 0 0,0 1 1 0 0,0 0-1 0 0,0-1 1 0 0,-1 1-1 0 0,1-1 1 0 0,0 1-1 0 0,0-1 1 0 0,0 1-1 0 0,0 0 1 0 0,0-1-1 0 0,0 1 1 0 0,0-1-1 0 0,0 1 1 0 0,0-1 0 0 0,0 1-1 0 0,0-1 1 0 0,0 1-1 0 0,0 0 1 0 0,0-1-1 0 0,0 1 1 0 0,1-1-1 0 0,-1 1 1 0 0,0 0-1 0 0,0-1 1 0 0,1 1-1 0 0,-1-1 1 0 0,0 1-1 0 0,0 0 1 0 0,1-1-1 0 0,-1 1 1 0 0,0 0 0 0 0,1-1-1 0 0,1 0 139 0 0,-1-1 0 0 0,1 1 0 0 0,0 0 0 0 0,0 0 0 0 0,0-1 0 0 0,-1 1 0 0 0,1 1-1 0 0,0-1 1 0 0,0 0 0 0 0,1 0 0 0 0,2 0 0 0 0,17 1 296 0 0,0 0 0 0 0,0 2 0 0 0,29 6 1 0 0,30 2-214 0 0,-59-9-390 0 0,11 1 368 0 0,34-2-1 0 0,-58-1-571 0 0,0 0 0 0 0,0 0 1 0 0,-1-1-1 0 0,1 0 0 0 0,0 0 0 0 0,-1-1 0 0 0,1 0 1 0 0,13-8-1 0 0,-20 10-214 0 0,1-1 0 0 0,-2 1 1 0 0,1-1-1 0 0,0 1 0 0 0,0-1 0 0 0,0 0 1 0 0,-1 0-1 0 0,1 0 0 0 0,-1 0 0 0 0,0 0 1 0 0,1 0-1 0 0,0-4 0 0 0,6-11-6134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10674 0 0,'0'5'415'0'0,"0"-1"0"0"0,0 1 0 0 0,1 0 0 0 0,-1-1 0 0 0,1 1 0 0 0,0-1 0 0 0,0 0 0 0 0,1 1 0 0 0,-1-1 0 0 0,1 0 0 0 0,0 0 0 0 0,0 0 0 0 0,5 6 0 0 0,-6-8-379 0 0,1-1 0 0 0,0 1 0 0 0,0 0 0 0 0,0-1 0 0 0,0 1 0 0 0,0-1-1 0 0,0 0 1 0 0,0 0 0 0 0,0 0 0 0 0,1 0 0 0 0,-1 0 0 0 0,0 0 0 0 0,1-1 0 0 0,-1 1-1 0 0,1-1 1 0 0,-1 1 0 0 0,0-1 0 0 0,1 0 0 0 0,-1 0 0 0 0,1 0 0 0 0,-1 0 0 0 0,1-1 0 0 0,-1 1-1 0 0,1-1 1 0 0,-1 1 0 0 0,3-2 0 0 0,3 0-189 0 0,-1-1 0 0 0,0 0 0 0 0,1 0 0 0 0,-2 0 0 0 0,1-1 0 0 0,0 0 0 0 0,-1-1 0 0 0,1 1 0 0 0,-1-1 0 0 0,-1 0 0 0 0,1-1 0 0 0,-1 1 0 0 0,0-1 0 0 0,0 0 0 0 0,5-8 0 0 0,-5 5-235 0 0,-1 1-1 0 0,0-1 1 0 0,0 1-1 0 0,-1-1 1 0 0,0 0 0 0 0,2-13-1 0 0,0-33 1315 0 0,-8 96 5869 0 0,-7 34-4697 0 0,-2 12-1870 0 0,9-59-281 0 0,-12 172 386 0 0,15-167-855 0 0,1 0 0 0 0,2 0 1 0 0,13 65-1 0 0,-4-59-4953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0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10370 0 0,'-6'2'8406'0'0,"1"7"-4607"0"0,0 15-2561 0 0,4-20-822 0 0,-107 405-158 0 0,73-262-3153 0 0,19-76-4614 0 0,25-104 7391 0 0,25-60 0 0 0,-28 80 533 0 0,1 1-1 0 0,0-1 0 0 0,0 1 1 0 0,1 1-1 0 0,1-1 1 0 0,0 2-1 0 0,14-15 0 0 0,-20 22-305 0 0,0 1 0 0 0,0 0-1 0 0,0-1 1 0 0,0 1 0 0 0,1 0-1 0 0,-1 1 1 0 0,1-1 0 0 0,-1 0-1 0 0,1 1 1 0 0,-1 0 0 0 0,1 0-1 0 0,0 0 1 0 0,0 0-1 0 0,-1 1 1 0 0,1 0 0 0 0,0-1-1 0 0,0 1 1 0 0,0 0 0 0 0,-1 1-1 0 0,1-1 1 0 0,0 1 0 0 0,0 0-1 0 0,-1 0 1 0 0,1 0 0 0 0,0 0-1 0 0,-1 1 1 0 0,7 2 0 0 0,6 6 38 0 0,-1 0 0 0 0,0 1 0 0 0,-1 1 0 0 0,23 23 0 0 0,12 9-171 0 0,-48-43-156 0 0,25 16-239 0 0,-11-11-1858 0 0,-15-6 2035 0 0,0 1-1 0 0,1-1 1 0 0,-1 0-1 0 0,0 0 0 0 0,1 0 1 0 0,-1 0-1 0 0,0 0 0 0 0,1 0 1 0 0,-1 0-1 0 0,1 0 0 0 0,-1 0 1 0 0,0 0-1 0 0,1 0 0 0 0,-1-1 1 0 0,0 1-1 0 0,1 0 0 0 0,-1 0 1 0 0,0 0-1 0 0,1 0 1 0 0,-1 0-1 0 0,0-1 0 0 0,0 1 1 0 0,1 0-1 0 0,0-2-728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1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8794 0 0,'1'4'2632'0'0,"3"2"-1047"0"0,2 1-225 0 0,4 0-328 0 0,3-5-448 0 0,3-1-264 0 0,3-1-175 0 0,3 0-89 0 0,2-1-8 0 0,0-5-48 0 0,2-1-193 0 0,-1-2-335 0 0,-1-2-512 0 0,0-1-760 0 0,-3-1-737 0 0,-6-4-303 0 0,1-1-833 0 0,-3-2 696 0 0</inkml:trace>
  <inkml:trace contextRef="#ctx0" brushRef="#br0" timeOffset="1">343 1 5129 0 0,'-2'0'408'0'0,"0"0"-1"0"0,0 0 1 0 0,0 1 0 0 0,0 0-1 0 0,0-1 1 0 0,1 1-1 0 0,-1 0 1 0 0,0 0 0 0 0,0 0-1 0 0,1 0 1 0 0,-1 0 0 0 0,0 0-1 0 0,1 0 1 0 0,-1 0-1 0 0,1 1 1 0 0,0-1 0 0 0,-1 1-1 0 0,1-1 1 0 0,0 1 0 0 0,0 0-1 0 0,0-1 1 0 0,0 1-1 0 0,0 0 1 0 0,0 0 0 0 0,1-1-1 0 0,-2 5 1 0 0,-2 7 569 0 0,1 0 1 0 0,-4 27-1 0 0,3-17-140 0 0,-39 212 1730 0 0,33-115-4056 0 0,9-84-3243 0 0,6 46-1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1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4921 0 0,'-2'0'386'0'0,"0"0"-1"0"0,0 1 1 0 0,0-1-1 0 0,0 1 1 0 0,0-1-1 0 0,0 1 1 0 0,0 0-1 0 0,0 0 1 0 0,1-1-1 0 0,-1 1 1 0 0,0 1-1 0 0,1-1 1 0 0,-1 0-1 0 0,1 0 1 0 0,-1 1-1 0 0,1-1 1 0 0,0 1-1 0 0,-1-1 1 0 0,1 1-1 0 0,0-1 1 0 0,0 1-1 0 0,0 0 1 0 0,0 0-1 0 0,0-1 1 0 0,1 1-1 0 0,-1 0 1 0 0,0 3-1 0 0,0-1-188 0 0,1 0 0 0 0,0-1 0 0 0,0 1-1 0 0,1 0 1 0 0,-1 0 0 0 0,1 0 0 0 0,0-1 0 0 0,0 1-1 0 0,0 0 1 0 0,1-1 0 0 0,-1 1 0 0 0,1-1 0 0 0,3 7 0 0 0,-1-5-210 0 0,0 0 0 0 0,1 0 0 0 0,-1-1 1 0 0,1 1-1 0 0,0-1 0 0 0,0 0 0 0 0,0 0 0 0 0,0 0 1 0 0,1-1-1 0 0,0 0 0 0 0,0 0 0 0 0,-1 0 1 0 0,2-1-1 0 0,-1 0 0 0 0,0 0 0 0 0,0 0 0 0 0,1-1 1 0 0,-1 0-1 0 0,1 0 0 0 0,-1-1 0 0 0,1 0 1 0 0,9-1-1 0 0,-1 0-711 0 0,0 0 1 0 0,-1-1 0 0 0,1-1-1 0 0,-1 0 1 0 0,1-1 0 0 0,-1-1-1 0 0,0 0 1 0 0,25-13-1 0 0,2-9-2958 0 0,3-1-1349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1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369 156 13563 0 0,'-30'2'1881'0'0,"-1"2"-1"0"0,1 1 1 0 0,0 2 0 0 0,-40 13-1 0 0,57-15-1602 0 0,0 0-1 0 0,0 1 0 0 0,0 1 1 0 0,1-1-1 0 0,0 2 1 0 0,0 0-1 0 0,1 0 0 0 0,0 1 1 0 0,1 1-1 0 0,0 0 1 0 0,-16 19-1 0 0,23-24-280 0 0,0 0 0 0 0,1 0 0 0 0,0 0 0 0 0,-1 0 0 0 0,2 0 0 0 0,-1 0 0 0 0,0 1 0 0 0,1-1-1 0 0,0 1 1 0 0,1-1 0 0 0,-1 1 0 0 0,1-1 0 0 0,0 1 0 0 0,0-1 0 0 0,1 1 0 0 0,-1 0 0 0 0,1-1 0 0 0,1 0 0 0 0,-1 1 0 0 0,1-1 0 0 0,0 0 0 0 0,0 1 0 0 0,0-1 0 0 0,1 0 0 0 0,0-1 0 0 0,0 1-1 0 0,0 0 1 0 0,0-1 0 0 0,1 0 0 0 0,0 0 0 0 0,0 0 0 0 0,0 0 0 0 0,0 0 0 0 0,0-1 0 0 0,1 0 0 0 0,0 0 0 0 0,0 0 0 0 0,0 0 0 0 0,0-1 0 0 0,0 0 0 0 0,0 0 0 0 0,0 0 0 0 0,1-1 0 0 0,-1 0-1 0 0,1 0 1 0 0,-1 0 0 0 0,1-1 0 0 0,-1 1 0 0 0,1-2 0 0 0,-1 1 0 0 0,1 0 0 0 0,0-1 0 0 0,-1 0 0 0 0,6-2 0 0 0,3-2-31 0 0,-1-1 0 0 0,0-1 0 0 0,-1 0 0 0 0,1-1 0 0 0,-2 0 0 0 0,1-1 0 0 0,-1 0 0 0 0,0-1 0 0 0,-1 0 0 0 0,0-1 0 0 0,0 0 1 0 0,-2 0-1 0 0,1-1 0 0 0,8-16 0 0 0,-12 19-1 0 0,-1 0 0 0 0,0 0 0 0 0,0 0 0 0 0,-1-1 0 0 0,0 0 0 0 0,0 0 0 0 0,-1 0 0 0 0,-1 0 0 0 0,1-15 0 0 0,-2 18 13 0 0,0 1 0 0 0,-1-1-1 0 0,0 0 1 0 0,0 1 0 0 0,-1-1 0 0 0,0 1 0 0 0,0-1 0 0 0,0 1-1 0 0,-1 0 1 0 0,0 0 0 0 0,0 0 0 0 0,-1 0 0 0 0,1 0 0 0 0,-1 1 0 0 0,-6-6-1 0 0,-9-5 51 0 0,19 15-29 0 0,-1 1 0 0 0,0-1 0 0 0,1 1 0 0 0,-1-1 0 0 0,0 1 0 0 0,1-1 0 0 0,-1 1 0 0 0,0 0 0 0 0,0 0 0 0 0,1-1 0 0 0,-1 1 0 0 0,0 0 0 0 0,0 0 0 0 0,0 0-1 0 0,1 0 1 0 0,-1 0 0 0 0,0-1 0 0 0,0 2 0 0 0,0-1 0 0 0,1 0 0 0 0,-1 0 0 0 0,0 0 0 0 0,0 0 0 0 0,1 0 0 0 0,-1 1 0 0 0,0-1 0 0 0,-1 1 0 0 0,2 0-6 0 0,0-1 0 0 0,0 1 1 0 0,0-1-1 0 0,0 1 0 0 0,0 0 0 0 0,0-1 1 0 0,0 1-1 0 0,0-1 0 0 0,0 1 0 0 0,0 0 1 0 0,0-1-1 0 0,0 1 0 0 0,0-1 0 0 0,1 1 1 0 0,-1 0-1 0 0,0-1 0 0 0,0 1 0 0 0,1-1 0 0 0,-1 1 1 0 0,0-1-1 0 0,1 1 0 0 0,-1-1 0 0 0,1 1 1 0 0,-1-1-1 0 0,1 0 0 0 0,-1 1 0 0 0,0-1 1 0 0,1 1-1 0 0,0-1 0 0 0,-1 0 0 0 0,1 0 1 0 0,-1 1-1 0 0,1-1 0 0 0,-1 0 0 0 0,1 0 0 0 0,0 1 1 0 0,22 10-73 0 0,-15-10 58 0 0,0 0-1 0 0,0 0 1 0 0,0-1 0 0 0,0 0 0 0 0,0 0 0 0 0,0-1 0 0 0,0 0 0 0 0,-1-1 0 0 0,1 0 0 0 0,10-3 0 0 0,-4 0-409 0 0,-1 0 0 0 0,0-1 0 0 0,0 0 0 0 0,0-1 0 0 0,11-8 0 0 0,-20 11 264 0 0,0 0 1 0 0,-1 0-1 0 0,1 0 0 0 0,-1 0 0 0 0,0-1 0 0 0,0 0 0 0 0,-1 1 1 0 0,0-1-1 0 0,1 0 0 0 0,-1 0 0 0 0,1-7 0 0 0,4-15 2044 0 0,-18 78-389 0 0,-17 54 0 0 0,4-21-1337 0 0,7-15-425 0 0,-9 76 0 0 0,21-53-4355 0 0,7-80-3412 0 0,1-25 1509 0 0,-1 4 3023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2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36 589 3905 0 0,'0'0'229'0'0,"-1"0"0"0"0,1 0 0 0 0,-1-1 0 0 0,1 1 0 0 0,-1 0 0 0 0,1 0 0 0 0,-1 0 1 0 0,1-1-1 0 0,-1 1 0 0 0,1 0 0 0 0,-1 0 0 0 0,1 0 0 0 0,-1 0 0 0 0,1 0 0 0 0,-1 0 0 0 0,1 0 0 0 0,-1 0 0 0 0,1 0 1 0 0,-1 0-1 0 0,1 1 0 0 0,-1-1 0 0 0,1 0 0 0 0,0 0 0 0 0,-1 0 0 0 0,1 0 0 0 0,-1 1 0 0 0,1-1 0 0 0,-1 0 1 0 0,1 1-1 0 0,0-1 0 0 0,-1 0 0 0 0,1 1 0 0 0,-1 0 0 0 0,-9 21 3338 0 0,3 30-961 0 0,6-50-2204 0 0,0 11-131 0 0,1 0-1 0 0,0 0 1 0 0,1 0 0 0 0,0-1-1 0 0,1 1 1 0 0,0 0-1 0 0,1-1 1 0 0,5 16 0 0 0,-6-24-270 0 0,-1-1 1 0 0,1 1 0 0 0,-1-1 0 0 0,1 1 0 0 0,0-1 0 0 0,1 0-1 0 0,-1 0 1 0 0,0 0 0 0 0,1 0 0 0 0,0 0 0 0 0,-1-1 0 0 0,1 1-1 0 0,0-1 1 0 0,0 0 0 0 0,1 0 0 0 0,-1 0 0 0 0,0 0 0 0 0,1 0-1 0 0,-1-1 1 0 0,1 1 0 0 0,-1-1 0 0 0,1 0 0 0 0,0 0-1 0 0,0-1 1 0 0,-1 1 0 0 0,1-1 0 0 0,0 0 0 0 0,0 0 0 0 0,0 0-1 0 0,-1 0 1 0 0,8-2 0 0 0,-1 0-326 0 0,0 0-1 0 0,-1 0 1 0 0,1-1 0 0 0,-1-1-1 0 0,9-4 1 0 0,-7 2-1150 0 0,-1 0-1 0 0,0-1 1 0 0,0 1 0 0 0,8-10-1 0 0,10-10-5265 0 0</inkml:trace>
  <inkml:trace contextRef="#ctx0" brushRef="#br0" timeOffset="1">339 18 14819 0 0,'9'-4'7097'0'0,"29"-9"-6440"0"0,-13 12-638 0 0,-1 1 1 0 0,1 1 0 0 0,-1 1-1 0 0,0 1 1 0 0,27 8-1 0 0,-28-5-1044 0 0,0 0 0 0 0,40 19 0 0 0,-59-23 380 0 0,17 11-1627 0 0,-13 0-4018 0 0,-8-3-101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6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77 20204 0 0,'-8'30'658'0'0,"1"0"0"0"0,2 0 0 0 0,0 1 0 0 0,2-1 0 0 0,2 1 0 0 0,0 0 0 0 0,6 45 1 0 0,-2-56-654 0 0,0 0 1 0 0,1 0-1 0 0,1-1 1 0 0,1 1 0 0 0,0-1-1 0 0,2 0 1 0 0,0-1-1 0 0,1 0 1 0 0,1 0 0 0 0,1-1-1 0 0,0-1 1 0 0,19 22-1 0 0,-26-33-31 0 0,1 0 0 0 0,-1-1-1 0 0,1 0 1 0 0,0 0-1 0 0,0-1 1 0 0,0 1 0 0 0,1-1-1 0 0,-1 0 1 0 0,1-1 0 0 0,0 1-1 0 0,-1-1 1 0 0,1 0-1 0 0,0 0 1 0 0,1-1 0 0 0,-1 0-1 0 0,0 0 1 0 0,7 0-1 0 0,-4-1-204 0 0,-1-1 0 0 0,1-1 0 0 0,-1 1 0 0 0,1-1-1 0 0,-1 0 1 0 0,0-1 0 0 0,0 0 0 0 0,0-1 0 0 0,0 1-1 0 0,0-1 1 0 0,8-7 0 0 0,-1 1-722 0 0,-1-1 0 0 0,0 0 0 0 0,-1-1-1 0 0,-1-1 1 0 0,13-15 0 0 0,-14 14-909 0 0,-1 0 0 0 0,0-2 0 0 0,0 1 0 0 0,9-23 0 0 0,-12 18 1259 0 0,-1 1 0 0 0,-1 0 0 0 0,0-1 0 0 0,-2 0 0 0 0,0 0 0 0 0,0-22 0 0 0,-3 23 1273 0 0,-1 0 0 0 0,-4-27-1 0 0,3 34 1145 0 0,0 1 0 0 0,-1 0 1 0 0,-1 0-1 0 0,-10-17 5852 0 0,13 28-7504 0 0,4 21 1304 0 0,6 28-1047 0 0,-2-17 14 0 0,67 374 801 0 0,-69-388-1115 0 0,-5-18-118 0 0,0 0 0 0 0,0 0 0 0 0,0 0 1 0 0,0 1-1 0 0,0-1 0 0 0,1 0 0 0 0,-1 0 0 0 0,0 0 0 0 0,0 0 0 0 0,0 0 1 0 0,0 0-1 0 0,1 0 0 0 0,-1 1 0 0 0,0-1 0 0 0,0 0 0 0 0,0 0 1 0 0,0 0-1 0 0,1 0 0 0 0,-1 0 0 0 0,0 0 0 0 0,0 0 0 0 0,0 0 1 0 0,1 0-1 0 0,-1 0 0 0 0,0 0 0 0 0,0 0 0 0 0,0 0 0 0 0,1 0 1 0 0,-1 0-1 0 0,0 0 0 0 0,0 0 0 0 0,0 0 0 0 0,0 0 0 0 0,1-1 1 0 0,-1 1-1 0 0,0 0 0 0 0,0 0 0 0 0,0 0 0 0 0,0 0 0 0 0,1 0 1 0 0,16-26-114 0 0,-15 21 67 0 0,69-113-3922 0 0,21-40-6817 0 0,-76 125 8929 0 0,17-48 0 0 0,-1-32 3087 0 0,-6-1 9850 0 0,-22 93-7913 0 0,3 32-807 0 0,0 13-2295 0 0,3 18-93 0 0,-3 1 0 0 0,-2 1 1 0 0,-1-1-1 0 0,-4 74 0 0 0,-3-80-1109 0 0,-2-1-1 0 0,-1 1 1 0 0,-13 43 0 0 0,19-79 963 0 0,0 0-1 0 0,0-1 1 0 0,0 1 0 0 0,0 0 0 0 0,0 0 0 0 0,-1-1 0 0 0,1 1 0 0 0,0 0 0 0 0,0 0 0 0 0,-1-1-1 0 0,1 1 1 0 0,-1 0 0 0 0,1-1 0 0 0,-1 1 0 0 0,1 0 0 0 0,-1-1 0 0 0,1 1 0 0 0,-1-1 0 0 0,1 1 0 0 0,-1-1-1 0 0,0 1 1 0 0,1-1 0 0 0,-1 1 0 0 0,0-1 0 0 0,1 1 0 0 0,-1-1 0 0 0,0 0 0 0 0,0 0 0 0 0,1 1 0 0 0,-2-1-1 0 0,-18-11-7379 0 0,10 4 6343 0 0,-4-2-1933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2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14419 0 0,'0'1'188'0'0,"0"1"-1"0"0,0-1 0 0 0,1 0 1 0 0,-1 0-1 0 0,0 1 1 0 0,1-1-1 0 0,-1 0 1 0 0,1 0-1 0 0,0 0 0 0 0,-1 0 1 0 0,1 0-1 0 0,0 0 1 0 0,0 0-1 0 0,-1 0 1 0 0,1 0-1 0 0,0 0 0 0 0,0 0 1 0 0,0 0-1 0 0,0-1 1 0 0,0 1-1 0 0,0 0 1 0 0,1-1-1 0 0,-1 1 1 0 0,0-1-1 0 0,0 1 0 0 0,0-1 1 0 0,1 1-1 0 0,-1-1 1 0 0,0 0-1 0 0,0 0 1 0 0,3 1-1 0 0,44 0-64 0 0,-41-1 139 0 0,49-5-90 0 0,-39 3-137 0 0,-1 0 1 0 0,1 2-1 0 0,27 1 0 0 0,-44-1-44 0 0,0 0 1 0 0,1 0-1 0 0,-1 0 0 0 0,0 0 0 0 0,1 0 1 0 0,-1 0-1 0 0,0 0 0 0 0,1 0 0 0 0,-1 1 1 0 0,0-1-1 0 0,1 0 0 0 0,-1 0 0 0 0,0 0 0 0 0,0 0 1 0 0,1 1-1 0 0,-1-1 0 0 0,0 0 0 0 0,0 0 1 0 0,1 0-1 0 0,-1 1 0 0 0,0-1 0 0 0,0 0 1 0 0,0 1-1 0 0,1-1 0 0 0,-1 0 0 0 0,0 0 1 0 0,0 1-1 0 0,0-1 0 0 0,0 0 0 0 0,0 1 0 0 0,0-1 1 0 0,0 0-1 0 0,1 1 0 0 0,-1-1 0 0 0,0 0 1 0 0,0 1-1 0 0,-1-1 0 0 0,-5 17-292 0 0,-21 18-140 0 0,23-30 373 0 0,-9 11 6 0 0,2 0 0 0 0,0 1 0 0 0,2 0 0 0 0,-1 1-1 0 0,2 0 1 0 0,0 1 0 0 0,-8 34 0 0 0,12-40 61 0 0,2 0 1 0 0,-1 0-1 0 0,2 1 1 0 0,0 0-1 0 0,0-1 1 0 0,2 1-1 0 0,-1-1 1 0 0,2 1-1 0 0,0-1 1 0 0,0 1-1 0 0,1-1 1 0 0,7 17-1 0 0,-9-27 32 0 0,0 1 0 0 0,0-1 0 0 0,1 0-1 0 0,-1 0 1 0 0,1 0 0 0 0,0 0 0 0 0,0-1 0 0 0,0 1 0 0 0,0 0-1 0 0,1-1 1 0 0,-1 0 0 0 0,1 1 0 0 0,0-1 0 0 0,-1 0-1 0 0,1 0 1 0 0,0 0 0 0 0,0-1 0 0 0,0 1 0 0 0,0-1 0 0 0,0 0-1 0 0,5 2 1 0 0,-5-3 23 0 0,0 0-1 0 0,0 0 0 0 0,0 0 1 0 0,-1-1-1 0 0,1 1 0 0 0,0-1 1 0 0,0 1-1 0 0,-1-1 1 0 0,1 0-1 0 0,0 0 0 0 0,-1 0 1 0 0,1-1-1 0 0,-1 1 0 0 0,1 0 1 0 0,-1-1-1 0 0,0 0 1 0 0,0 0-1 0 0,0 1 0 0 0,0-1 1 0 0,0 0-1 0 0,0-1 0 0 0,0 1 1 0 0,0 0-1 0 0,-1 0 1 0 0,1-1-1 0 0,1-3 0 0 0,4-10 117 0 0,1 0 1 0 0,-2 0-1 0 0,0 0 0 0 0,-1-1 0 0 0,-1 0 1 0 0,0 0-1 0 0,-1 0 0 0 0,1-21 0 0 0,-3 3-273 0 0,-1-1 0 0 0,-1 1 0 0 0,-7-37 1 0 0,6 58-12 0 0,1 6-621 0 0,-1 0 1 0 0,1-1 0 0 0,1 1-1 0 0,-1 0 1 0 0,1 0-1 0 0,2-15 1 0 0,-1 21 293 0 0,0 0 1 0 0,-1 0 0 0 0,1 0 0 0 0,0 0 0 0 0,0 0-1 0 0,0 1 1 0 0,0-1 0 0 0,1 0 0 0 0,-1 1-1 0 0,0-1 1 0 0,1 0 0 0 0,-1 1 0 0 0,1 0-1 0 0,0-1 1 0 0,-1 1 0 0 0,1 0 0 0 0,0 0-1 0 0,0 0 1 0 0,0 0 0 0 0,0 0 0 0 0,0 0-1 0 0,0 1 1 0 0,0-1 0 0 0,0 0 0 0 0,0 1-1 0 0,0 0 1 0 0,0-1 0 0 0,0 1 0 0 0,0 0-1 0 0,0 0 1 0 0,0 0 0 0 0,2 1 0 0 0,42 2-2468 0 0,-1 5 4438 0 0,-44-7-1120 0 0,0-1 1 0 0,0 0-1 0 0,0 1 1 0 0,0-1-1 0 0,-1 1 1 0 0,1-1-1 0 0,0 1 0 0 0,0-1 1 0 0,0 1-1 0 0,0-1 1 0 0,0 1-1 0 0,-1 0 1 0 0,1 0-1 0 0,0-1 1 0 0,-1 1-1 0 0,1 0 0 0 0,0 0 1 0 0,-1 0-1 0 0,1 1 1 0 0,4 25 4343 0 0,-11 30-655 0 0,4-48-3351 0 0,-17 74 1245 0 0,13-64-1948 0 0,1 1 0 0 0,1 0 0 0 0,1 0 0 0 0,0 0 1 0 0,1 0-1 0 0,2 0 0 0 0,3 40 0 0 0,0-57-285 0 0,4-10 93 0 0,9-19 24 0 0,-9 14 84 0 0,59-75-1694 0 0,17-25-2955 0 0,-74 99 4498 0 0,-1-1-1 0 0,-1-1 1 0 0,-1 1 0 0 0,0-1-1 0 0,0 0 1 0 0,5-26-1 0 0,-10 30 2961 0 0,-5 26-900 0 0,-6 28 76 0 0,5 0-1395 0 0,1 0 1 0 0,3 1-1 0 0,2-1 1 0 0,6 52 0 0 0,9-6-4546 0 0,8-3-5657 0 0,-14-59 3801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56 11690 0 0,'-5'-6'1498'0'0,"-28"-29"4935"0"0,32 33-6151 0 0,-1 1 0 0 0,1 0 0 0 0,-1-1 0 0 0,0 1 0 0 0,0 0 0 0 0,0 0 0 0 0,1 0 0 0 0,-1 0 0 0 0,0 0 0 0 0,0 1 0 0 0,0-1 0 0 0,-1 0 0 0 0,1 1 0 0 0,0 0 0 0 0,0-1 0 0 0,0 1 0 0 0,0 0 0 0 0,0 0 0 0 0,-3 0 0 0 0,4 1-217 0 0,0 0 0 0 0,-1 0 0 0 0,1 0 0 0 0,0 0-1 0 0,-1 0 1 0 0,1 0 0 0 0,0 0 0 0 0,0 0 0 0 0,0 1-1 0 0,0-1 1 0 0,0 0 0 0 0,0 1 0 0 0,1-1 0 0 0,-1 0-1 0 0,0 1 1 0 0,1-1 0 0 0,-1 1 0 0 0,1-1 0 0 0,-1 1-1 0 0,1 0 1 0 0,-1 2 0 0 0,-4 38-118 0 0,5-39 98 0 0,0 5-52 0 0,0 1-1 0 0,0-1 1 0 0,1 1-1 0 0,0-1 1 0 0,0 0-1 0 0,1 1 0 0 0,0-1 1 0 0,1 0-1 0 0,0 0 1 0 0,0 0-1 0 0,1-1 1 0 0,0 1-1 0 0,0-1 1 0 0,0 0-1 0 0,1 0 1 0 0,0 0-1 0 0,1-1 1 0 0,-1 1-1 0 0,1-1 1 0 0,1-1-1 0 0,-1 1 1 0 0,1-1-1 0 0,0 0 1 0 0,0-1-1 0 0,0 1 1 0 0,1-2-1 0 0,-1 1 1 0 0,1-1-1 0 0,0 0 1 0 0,0 0-1 0 0,0-1 1 0 0,1 0-1 0 0,-1-1 1 0 0,12 1-1 0 0,11 0-579 0 0,47-4-1 0 0,-63 0-736 0 0,-1 0-1 0 0,27-7 0 0 0,-40 9 1061 0 0,0-1 0 0 0,0 1 0 0 0,0 0 0 0 0,-1-1 0 0 0,1 1 0 0 0,0 0 0 0 0,0-1 0 0 0,0 1 0 0 0,0-1 0 0 0,0 0 0 0 0,0 1-1 0 0,-1-1 1 0 0,1 0 0 0 0,0 1 0 0 0,-1-1 0 0 0,2-1 0 0 0,-2 2 60 0 0,0-1-1 0 0,0 1 0 0 0,0-1 1 0 0,0 1-1 0 0,0 0 0 0 0,0-1 1 0 0,0 1-1 0 0,0-1 0 0 0,0 1 1 0 0,0 0-1 0 0,0-1 1 0 0,0 1-1 0 0,0-1 0 0 0,0 1 1 0 0,0 0-1 0 0,-1-1 0 0 0,1 1 1 0 0,0 0-1 0 0,0-1 0 0 0,0 1 1 0 0,-1 0-1 0 0,1-1 1 0 0,0 1-1 0 0,0 0 0 0 0,-1-1 1 0 0,1 1-1 0 0,-1 0 0 0 0,-16-10-5020 0 0,3 8 4610 0 0,9 2 414 0 0,0 0 1 0 0,0 1-1 0 0,0-1 1 0 0,0 1-1 0 0,1 0 1 0 0,-1 1-1 0 0,-7 2 1 0 0,8-2 474 0 0,0 0-1 0 0,0 0 1 0 0,1 0 0 0 0,-1 1-1 0 0,0 0 1 0 0,1 0 0 0 0,-4 3 0 0 0,0 4 1622 0 0,-1 0 0 0 0,1 0 0 0 0,1 0 0 0 0,-10 21 0 0 0,10-19-734 0 0,0 0 1 0 0,-1-1 0 0 0,0 0-1 0 0,-11 14 1 0 0,12-20-1084 0 0,0 0-1 0 0,0 0 0 0 0,0-1 1 0 0,0 0-1 0 0,-13 7 0 0 0,11-8-309 0 0,2 1 0 0 0,-1 0 0 0 0,0 0 0 0 0,-10 10 0 0 0,27-19 155 0 0,2 0 0 0 0,-1 1 0 0 0,0 0 0 0 0,1 0 0 0 0,0 2 0 0 0,-1-1 0 0 0,17 0 0 0 0,-11 2 257 0 0,1 1 1 0 0,0 0 0 0 0,34 6-1 0 0,0 10-1266 0 0,-47-14 278 0 0,1 1-1 0 0,-1 0 1 0 0,0 0-1 0 0,0 0 1 0 0,0 1-1 0 0,5 5 1 0 0,-6-4-1824 0 0,-7-6 300 0 0,-1 1 215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3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12059 0 0,'9'-8'1240'0'0,"2"1"-72"0"0,6-2 96 0 0,4-1-311 0 0,3 3-193 0 0,3-2-176 0 0,2 1-208 0 0,-1-1-104 0 0,-1 4-112 0 0,-3-1-64 0 0,-3 2-136 0 0,-3 0-320 0 0,-3 2-520 0 0,-6-1-505 0 0,-2 5-471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5241 0 0,'26'8'6891'0'0,"20"-7"-4383"0"0,-12-1-1915 0 0,-9 1-378 0 0,37 5 46 0 0,-58-6-148 0 0,0 1 0 0 0,-1 0 0 0 0,1 0-1 0 0,-1 0 1 0 0,1 0 0 0 0,0 1 0 0 0,-1-1 0 0 0,0 1-1 0 0,1 0 1 0 0,-1 0 0 0 0,0 0 0 0 0,5 5 0 0 0,-6-3-23 0 0,-1-1 1 0 0,1 1 0 0 0,-1 0 0 0 0,0 0-1 0 0,0 1 1 0 0,0-1 0 0 0,-1 0 0 0 0,1 0-1 0 0,-1 0 1 0 0,0 1 0 0 0,0-1 0 0 0,-1 0-1 0 0,1 0 1 0 0,-2 6 0 0 0,1 32-25 0 0,1-41-61 0 0,1 1 0 0 0,-1-1-1 0 0,0 1 1 0 0,1-1 0 0 0,-1 0 0 0 0,1 1 0 0 0,0-1 0 0 0,-1 0 0 0 0,1 0 0 0 0,0 1 0 0 0,0-1 0 0 0,0 0 0 0 0,0 0 0 0 0,0 0 0 0 0,0 0 0 0 0,0 0 0 0 0,0 0 0 0 0,0 0 0 0 0,0 0 0 0 0,1-1-1 0 0,-1 1 1 0 0,0 0 0 0 0,0-1 0 0 0,1 1 0 0 0,-1-1 0 0 0,1 1 0 0 0,-1-1 0 0 0,0 0 0 0 0,1 1 0 0 0,-1-1 0 0 0,1 0 0 0 0,-1 0 0 0 0,1 0 0 0 0,-1 0 0 0 0,1 0 0 0 0,-1 0 0 0 0,0-1 0 0 0,1 1 0 0 0,-1-1-1 0 0,1 1 1 0 0,2-2 0 0 0,-3 2 86 0 0,1-1 0 0 0,0 0 0 0 0,0 0 0 0 0,-1 0 0 0 0,1 0 0 0 0,0 0 0 0 0,-1 0 0 0 0,1 0-1 0 0,-1-1 1 0 0,1 1 0 0 0,-1 0 0 0 0,0-1 0 0 0,0 0 0 0 0,1 1 0 0 0,-1-1 0 0 0,0 1 0 0 0,0-1 0 0 0,-1 0 0 0 0,1 0-1 0 0,0 0 1 0 0,-1 1 0 0 0,1-1 0 0 0,-1 0 0 0 0,1 0 0 0 0,-1 0 0 0 0,0 0 0 0 0,0 0 0 0 0,0 0 0 0 0,0 0-1 0 0,0 0 1 0 0,-1-3 0 0 0,-1 0 26 0 0,0 0-1 0 0,-1 0 0 0 0,0 0 0 0 0,0 1 1 0 0,0-1-1 0 0,-1 1 0 0 0,1 0 0 0 0,-1-1 1 0 0,0 2-1 0 0,0-1 0 0 0,-1 0 0 0 0,1 1 1 0 0,-1 0-1 0 0,1 0 0 0 0,-1 0 1 0 0,-8-3-1 0 0,2 1-52 0 0,0 0 1 0 0,0 1 0 0 0,-1 0-1 0 0,0 1 1 0 0,0 0-1 0 0,-18-2 1 0 0,26 5-73 0 0,0 0 1 0 0,1 0-1 0 0,-1 1 0 0 0,0-1 1 0 0,1 1-1 0 0,-1-1 1 0 0,1 1-1 0 0,-1 1 1 0 0,1-1-1 0 0,-1 0 0 0 0,1 1 1 0 0,0 0-1 0 0,-5 2 1 0 0,7-3-116 0 0,0 0 1 0 0,0 0 0 0 0,0 0 0 0 0,1 0 0 0 0,-1 0 0 0 0,0 0 0 0 0,0 0-1 0 0,0 0 1 0 0,1 0 0 0 0,-1 0 0 0 0,1 0 0 0 0,-1 0 0 0 0,1 0 0 0 0,-1 0 0 0 0,1 1-1 0 0,0-1 1 0 0,-1 0 0 0 0,1 0 0 0 0,0 1 0 0 0,0-1 0 0 0,0 0 0 0 0,0 0 0 0 0,0 1-1 0 0,0-1 1 0 0,1 0 0 0 0,-1 0 0 0 0,0 1 0 0 0,0-1 0 0 0,1 0 0 0 0,-1 0-1 0 0,1 0 1 0 0,-1 0 0 0 0,1 0 0 0 0,0 1 0 0 0,-1-1 0 0 0,1 0 0 0 0,0 0 0 0 0,0-1-1 0 0,0 1 1 0 0,-1 0 0 0 0,3 1 0 0 0,-2-1-381 0 0,0 0 0 0 0,0 0-1 0 0,0 0 1 0 0,0 0 0 0 0,0 0 0 0 0,0 0 0 0 0,0-1-1 0 0,1 1 1 0 0,-1 0 0 0 0,0-1 0 0 0,0 1 0 0 0,1-1 0 0 0,-1 1-1 0 0,0-1 1 0 0,1 0 0 0 0,-1 0 0 0 0,1 1 0 0 0,2-1-1 0 0,8 0-5342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73 5481 0 0,'-1'0'331'0'0,"0"0"0"0"0,0 0 0 0 0,1 0 0 0 0,-1 0 1 0 0,0 0-1 0 0,0 0 0 0 0,0 0 0 0 0,1 0 0 0 0,-1-1 0 0 0,0 1 0 0 0,0 0 0 0 0,0-1 0 0 0,1 1 0 0 0,-1-1 0 0 0,0 1 0 0 0,1-1 0 0 0,-1 1 0 0 0,0-1 0 0 0,1 1 1 0 0,-1-1-1 0 0,1 1 0 0 0,-1-1 0 0 0,1 0 0 0 0,-1 0 0 0 0,1 1 0 0 0,-1-1 0 0 0,1 0 0 0 0,0 1 0 0 0,-1-1 0 0 0,1 0 0 0 0,0 0 0 0 0,0 0 0 0 0,-1 0 0 0 0,1-1 1 0 0,1 0-24 0 0,0 0 0 0 0,0-1 1 0 0,1 1-1 0 0,-1 0 1 0 0,0 0-1 0 0,1 0 1 0 0,0 0-1 0 0,-1 0 0 0 0,1 0 1 0 0,0 1-1 0 0,3-4 1 0 0,1 2-173 0 0,-1-1 0 0 0,0 1 0 0 0,1 0 0 0 0,0 1 0 0 0,-1-1 0 0 0,1 1 0 0 0,0 0 0 0 0,0 1-1 0 0,1-1 1 0 0,-1 1 0 0 0,0 0 0 0 0,0 1 0 0 0,1 0 0 0 0,-1 0 0 0 0,0 0 0 0 0,0 0 0 0 0,1 1 0 0 0,-1 0 0 0 0,0 1 0 0 0,8 2 0 0 0,7 2-93 0 0,-1 2-1 0 0,0 0 0 0 0,-1 1 1 0 0,31 19-1 0 0,-40-22-2 0 0,0 0 1 0 0,-1 1-1 0 0,0 1 0 0 0,0 0 1 0 0,-1 0-1 0 0,0 0 0 0 0,-1 1 0 0 0,1 0 1 0 0,-2 1-1 0 0,1-1 0 0 0,6 15 1 0 0,-10-17-223 0 0,0 0 0 0 0,-1 0 0 0 0,0 0 0 0 0,0 1 0 0 0,-1-1 0 0 0,1 0 0 0 0,-2 1 0 0 0,1 0 0 0 0,-1-1 0 0 0,0 1 0 0 0,-1-1 0 0 0,1 1 0 0 0,-2-1 0 0 0,1 1 0 0 0,-1-1 0 0 0,0 0 0 0 0,0 0 0 0 0,-5 9 0 0 0,2-5-988 0 0,0-1 0 0 0,-1 0 0 0 0,0 0-1 0 0,-10 12 1 0 0,13-18 157 0 0,-1-1 0 0 0,1 1-1 0 0,-1-1 1 0 0,0 0 0 0 0,0 0-1 0 0,0 0 1 0 0,-7 4-1 0 0,-5-1-3643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5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7610 0 0,'5'4'8681'0'0,"6"5"-4678"0"0,32 26-1525 0 0,-38-31-2279 0 0,9 9 142 0 0,-1 0 0 0 0,0 0 0 0 0,0 1-1 0 0,10 17 1 0 0,-20-27-302 0 0,-1 0-1 0 0,0 0 1 0 0,1 0-1 0 0,-1 0 1 0 0,-1 1-1 0 0,1-1 1 0 0,-1 1-1 0 0,0 0 0 0 0,0-1 1 0 0,0 1-1 0 0,0 0 1 0 0,-1-1-1 0 0,0 1 1 0 0,0 0-1 0 0,0 0 1 0 0,-1 0-1 0 0,0-1 1 0 0,1 1-1 0 0,-2 0 1 0 0,1-1-1 0 0,-2 6 0 0 0,-50 88-1797 0 0,53-98 1744 0 0,0 0 0 0 0,0 1-1 0 0,0-1 1 0 0,-1 0-1 0 0,1 1 1 0 0,0-1-1 0 0,0 1 1 0 0,0-1 0 0 0,0 0-1 0 0,0 1 1 0 0,0-1-1 0 0,0 0 1 0 0,0 1-1 0 0,0-1 1 0 0,0 1-1 0 0,0-1 1 0 0,0 0 0 0 0,0 1-1 0 0,0-1 1 0 0,1 0-1 0 0,-1 1 1 0 0,0-1-1 0 0,0 0 1 0 0,0 1 0 0 0,1-1-1 0 0,-1 0 1 0 0,0 1-1 0 0,0-1 1 0 0,0 0-1 0 0,1 1 1 0 0,-1-1 0 0 0,0 0-1 0 0,1 0 1 0 0,-1 1-1 0 0,0-1 1 0 0,1 0-1 0 0,19 3-97 0 0,25-8 251 0 0,-41 5-168 0 0,137-15-465 0 0,-90 11-2679 0 0,-1 0-4411 0 0,-26 2 334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5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13051 0 0,'59'21'4054'0'0,"-32"-10"-3463"0"0,1-2-1 0 0,38 9 1 0 0,46-2-142 0 0,-94-14-477 0 0,-1-1-1 0 0,1-1 0 0 0,0-1 0 0 0,24-3 1 0 0,-41 4-63 0 0,0 0 0 0 0,0 0 0 0 0,-1-1 0 0 0,1 1 0 0 0,0 0 0 0 0,0 0 0 0 0,0 0 0 0 0,0-1 0 0 0,-1 1 0 0 0,1 0 0 0 0,0-1 0 0 0,0 1 0 0 0,-1 0 0 0 0,1-1 0 0 0,0 1 0 0 0,-1-1 0 0 0,1 1 0 0 0,-1-1 0 0 0,1 0 0 0 0,0 1 1 0 0,-1-1-1 0 0,1 0 0 0 0,-1 1 0 0 0,1-1 0 0 0,-1 0 0 0 0,0 0 0 0 0,1-1 0 0 0,-1 1-122 0 0,0 0 1 0 0,0 0 0 0 0,-1-1-1 0 0,1 1 1 0 0,0 0-1 0 0,-1 0 1 0 0,1 0 0 0 0,-1 0-1 0 0,1 0 1 0 0,-1-1-1 0 0,0 1 1 0 0,1 0 0 0 0,-1 0-1 0 0,0 0 1 0 0,0 1-1 0 0,-1-2 1 0 0,-3-3-462 0 0,0 0 0 0 0,0 1 0 0 0,0 0 0 0 0,-1 0 0 0 0,-12-5 0 0 0,15 7 733 0 0,0 1 0 0 0,0 0 1 0 0,0 0-1 0 0,0 0 1 0 0,-1 0-1 0 0,1 1 1 0 0,0-1-1 0 0,-1 1 1 0 0,1 0-1 0 0,-1 0 0 0 0,1 0 1 0 0,0 0-1 0 0,-1 1 1 0 0,1-1-1 0 0,0 1 1 0 0,0 0-1 0 0,-1 0 0 0 0,-5 3 1 0 0,5-1 243 0 0,0 0 0 0 0,0 0 0 0 0,0 0 0 0 0,0 0 0 0 0,0 1 0 0 0,1 0 0 0 0,-1 0 0 0 0,1 0 0 0 0,0 0 0 0 0,0 0 0 0 0,-2 7 0 0 0,-5 10 655 0 0,1 1 1 0 0,2 1-1 0 0,0-1 1 0 0,-5 31-1 0 0,10-43-1197 0 0,-6 27 359 0 0,1-7-85 0 0,0 1-1 0 0,3 0 1 0 0,-3 50-1 0 0,7-79-78 0 0,0 0 0 0 0,0 0 0 0 0,0-1 0 0 0,0 1 0 0 0,0 0-1 0 0,1 0 1 0 0,-1-1 0 0 0,1 1 0 0 0,-1 0 0 0 0,1-1 0 0 0,-1 1-1 0 0,1 0 1 0 0,0-1 0 0 0,0 1 0 0 0,0-1 0 0 0,0 1 0 0 0,1 1 0 0 0,-1-3-82 0 0,0 0 0 0 0,-1 1 0 0 0,1-1 0 0 0,0 0 0 0 0,0 1 0 0 0,0-1 0 0 0,-1 0 0 0 0,1 0 0 0 0,0 0 0 0 0,0 0 0 0 0,0 0 1 0 0,0 0-1 0 0,-1 0 0 0 0,1 0 0 0 0,0 0 0 0 0,0 0 0 0 0,0 0 0 0 0,-1 0 0 0 0,1-1 0 0 0,0 1 0 0 0,0 0 0 0 0,0-1 0 0 0,-1 1 1 0 0,2-1-1 0 0,3-2-543 0 0,-1 0 0 0 0,0-1 0 0 0,0 1 0 0 0,-1 0 0 0 0,1-1 0 0 0,-1 0 0 0 0,0 0 0 0 0,1 0 0 0 0,-2-1 0 0 0,4-4 0 0 0,12-34-4232 0 0,-11 19 2906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5889 0 0,'1'1'4839'0'0,"4"8"-2442"0"0,9 51 907 0 0,-11-33-3126 0 0,-1 1 1 0 0,-1-1-1 0 0,-5 42 0 0 0,2-56-130 0 0,-1-1-1 0 0,0 0 0 0 0,-1 1 1 0 0,0-1-1 0 0,-1-1 1 0 0,0 1-1 0 0,-14 21 0 0 0,14-25-449 0 0,0 1-1 0 0,-1-1 0 0 0,0-1 1 0 0,-1 1-1 0 0,0-1 0 0 0,0 0 1 0 0,0-1-1 0 0,-1 0 0 0 0,0 0 1 0 0,-16 8-1 0 0,13-10 119 0 0,9-8 529 0 0,3 4-190 0 0,-1-1 1 0 0,1 0-1 0 0,0 0 0 0 0,0 0 0 0 0,0 1 1 0 0,0-1-1 0 0,0 0 0 0 0,0 1 0 0 0,0-1 0 0 0,0 1 1 0 0,0-1-1 0 0,0 1 0 0 0,0 0 0 0 0,0-1 0 0 0,1 1 1 0 0,-1 0-1 0 0,1 0 0 0 0,27-3 472 0 0,35 3 0 0 0,-40 0-1178 0 0,-1 0 0 0 0,39-6 0 0 0,-53 4-397 0 0,1 0 0 0 0,-1-1 0 0 0,0 0 0 0 0,1-1 0 0 0,13-7 0 0 0,3-5-3419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6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11578 0 0,'-8'55'7890'0'0,"2"29"-5824"0"0,-2 13-2218 0 0,-13 79 252 0 0,11-58-5269 0 0,5-81-1481 0 0,8-18 828 0 0</inkml:trace>
  <inkml:trace contextRef="#ctx0" brushRef="#br0" timeOffset="1">0 568 6985 0 0,'12'-6'1519'0'0,"1"0"0"0"0,-1 1 0 0 0,1 0-1 0 0,0 1 1 0 0,20-4 0 0 0,-13 4-1210 0 0,-1 2 0 0 0,0 0 0 0 0,1 1 0 0 0,-1 1 0 0 0,39 5 0 0 0,-54-4-202 0 0,-1-1 0 0 0,1 1 1 0 0,-1 0-1 0 0,0 0 0 0 0,1 0 0 0 0,-1 0 1 0 0,0 1-1 0 0,0-1 0 0 0,0 1 0 0 0,0 0 1 0 0,5 3-1 0 0,-8-4-50 0 0,1 0 0 0 0,0 0 0 0 0,0 0 0 0 0,-1 0 0 0 0,1 1 0 0 0,-1-1 0 0 0,1 0 0 0 0,-1 0 0 0 0,0 0 0 0 0,1 1 0 0 0,-1-1 1 0 0,0 0-1 0 0,0 1 0 0 0,0-1 0 0 0,0 0 0 0 0,0 0 0 0 0,0 1 0 0 0,0-1 0 0 0,0 0 0 0 0,-1 1 0 0 0,1-1 0 0 0,0 0 0 0 0,-1 0 0 0 0,1 0 0 0 0,-1 1 0 0 0,0-1 0 0 0,1 0 1 0 0,-1 0-1 0 0,0 0 0 0 0,1 0 0 0 0,-1 0 0 0 0,-1 1 0 0 0,-5 8-49 0 0,1 0 0 0 0,1 0 0 0 0,0 0 0 0 0,0 1 0 0 0,1 0 0 0 0,1 0 0 0 0,-1 0 0 0 0,-1 15 0 0 0,4-21-28 0 0,0-1 0 0 0,1 1 1 0 0,0 0-1 0 0,0 0 0 0 0,0 0 1 0 0,0 0-1 0 0,1 0 1 0 0,0 0-1 0 0,0 0 0 0 0,0 0 1 0 0,0 0-1 0 0,1-1 0 0 0,0 1 1 0 0,0 0-1 0 0,0-1 1 0 0,1 0-1 0 0,-1 1 0 0 0,1-1 1 0 0,0 0-1 0 0,0 0 0 0 0,6 5 1 0 0,-6-7-73 0 0,0 0 1 0 0,0-1-1 0 0,0 1 1 0 0,0-1-1 0 0,0 1 1 0 0,0-1-1 0 0,0 0 1 0 0,0 0 0 0 0,0-1-1 0 0,0 1 1 0 0,1-1-1 0 0,-1 1 1 0 0,0-1-1 0 0,0 0 1 0 0,1 0-1 0 0,-1 0 1 0 0,0-1-1 0 0,1 1 1 0 0,-1-1-1 0 0,0 0 1 0 0,0 0-1 0 0,0 0 1 0 0,5-2 0 0 0,7-4-593 0 0,-1-1 1 0 0,1 0 0 0 0,17-13 0 0 0,-26 16 432 0 0,92-73-7781 0 0,-65 50 3106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6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10706 0 0,'-29'73'8171'0'0,"22"-52"-7021"0"0,-6 39 0 0 0,11-49-1088 0 0,0-1 0 0 0,1 1 0 0 0,1-1 0 0 0,0 1 0 0 0,0-1-1 0 0,1 1 1 0 0,0-1 0 0 0,1 0 0 0 0,0 1 0 0 0,1-1 0 0 0,0 0 0 0 0,0 0 0 0 0,7 12-1 0 0,-8-19-46 0 0,0 1-1 0 0,0-1 0 0 0,1 1 1 0 0,-1-1-1 0 0,1 0 0 0 0,0 0 0 0 0,0 0 1 0 0,0 0-1 0 0,0 0 0 0 0,0-1 0 0 0,0 0 1 0 0,1 1-1 0 0,-1-1 0 0 0,1 0 1 0 0,0-1-1 0 0,0 1 0 0 0,-1-1 0 0 0,8 2 1 0 0,-5-2 4 0 0,-1-1 0 0 0,0 0 0 0 0,1 0-1 0 0,-1 0 1 0 0,0 0 0 0 0,1-1 0 0 0,-1 0 0 0 0,0 0 0 0 0,0-1 0 0 0,1 0 0 0 0,-1 1 0 0 0,9-6 0 0 0,-6 2 23 0 0,1 0 0 0 0,-1-1 0 0 0,-1 1 0 0 0,1-1 0 0 0,-1-1 0 0 0,0 0 0 0 0,0 0 0 0 0,11-15 0 0 0,-15 16 4 0 0,1 1 0 0 0,-1-1 0 0 0,1 0 0 0 0,-2-1 0 0 0,1 1-1 0 0,-1 0 1 0 0,3-11 0 0 0,-5 11-29 0 0,1 0-1 0 0,-1 0 0 0 0,0 0 0 0 0,-1 0 0 0 0,1 0 1 0 0,-1 0-1 0 0,-1 0 0 0 0,1 0 0 0 0,-1 0 1 0 0,0 0-1 0 0,0 1 0 0 0,0-1 0 0 0,-1 1 1 0 0,0-1-1 0 0,0 1 0 0 0,-1 0 0 0 0,1 0 1 0 0,-7-5-1 0 0,7 5-31 0 0,-1 1 0 0 0,0 0 0 0 0,0 0 0 0 0,0 1 0 0 0,-1-1 0 0 0,1 1 0 0 0,-1 0 0 0 0,0 0 0 0 0,0 1 0 0 0,0 0 0 0 0,0-1 0 0 0,0 1 0 0 0,-1 1 0 0 0,1-1 0 0 0,0 1 0 0 0,-1 0 0 0 0,1 0 0 0 0,-1 1 0 0 0,0 0 0 0 0,-5 0 0 0 0,7 1-10 0 0,1 0 1 0 0,0 0-1 0 0,0 1 1 0 0,0-1-1 0 0,0 1 1 0 0,1-1-1 0 0,-1 1 1 0 0,0 0-1 0 0,1 0 1 0 0,-1 0-1 0 0,1 1 1 0 0,0-1-1 0 0,-1 1 1 0 0,1-1-1 0 0,0 1 1 0 0,1 0-1 0 0,-1-1 1 0 0,0 1-1 0 0,1 0 1 0 0,-1 0-1 0 0,1 0 1 0 0,0 0-1 0 0,0 4 1 0 0,-5 10-77 0 0,2 1 0 0 0,-5 30 0 0 0,9-47 101 0 0,-4 28-18 0 0,1 0 0 0 0,1 0 0 0 0,2 1 0 0 0,1-1 0 0 0,1 0 0 0 0,2 0 0 0 0,0 0 0 0 0,2 0 0 0 0,10 29 0 0 0,-15-55-124 0 0,1 0 0 0 0,-1 0 0 0 0,1 0 1 0 0,-1 0-1 0 0,1 0 0 0 0,0 0 0 0 0,0 0 1 0 0,1-1-1 0 0,-1 1 0 0 0,0-1 0 0 0,1 1 0 0 0,0-1 1 0 0,-1 0-1 0 0,1 0 0 0 0,0 0 0 0 0,0-1 1 0 0,0 1-1 0 0,0-1 0 0 0,0 1 0 0 0,1-1 1 0 0,-1 0-1 0 0,0 0 0 0 0,1-1 0 0 0,-1 1 0 0 0,0-1 1 0 0,1 1-1 0 0,-1-1 0 0 0,1 0 0 0 0,-1 0 1 0 0,0-1-1 0 0,1 1 0 0 0,-1-1 0 0 0,1 0 1 0 0,-1 1-1 0 0,6-4 0 0 0,0 1-121 0 0,1-1 0 0 0,-1 0 1 0 0,0 0-1 0 0,0-1 0 0 0,-1 0 0 0 0,1-1 0 0 0,-1 0 0 0 0,-1 0 0 0 0,1 0 1 0 0,-1-1-1 0 0,9-11 0 0 0,39-64 1451 0 0,-53 82 600 0 0,-4 10-943 0 0,-5 11-50 0 0,-4-4-632 0 0,0 1 0 0 0,-1-2 1 0 0,0 0-1 0 0,-1 0 0 0 0,-1-1 1 0 0,-1-1-1 0 0,0 0 0 0 0,-1-1 1 0 0,0-1-1 0 0,-1-1 0 0 0,0 0 1 0 0,-1-1-1 0 0,0-1 0 0 0,-27 10 0 0 0,45-19-154 0 0,0 0 0 0 0,-1 0 0 0 0,1 0 0 0 0,0 0 0 0 0,0 0 0 0 0,-1 0 0 0 0,1 0 0 0 0,0 0 0 0 0,-1 0 0 0 0,1 1 0 0 0,0-1 0 0 0,0 0 0 0 0,-1 0 0 0 0,1 0 0 0 0,0 0 0 0 0,0 0 0 0 0,0 0 0 0 0,-1 1 0 0 0,1-1 0 0 0,0 0 0 0 0,0 0 0 0 0,0 0 0 0 0,-1 0 0 0 0,1 1 0 0 0,0-1 0 0 0,0 0 0 0 0,0 0 0 0 0,0 1 0 0 0,-1-1 0 0 0,1 0 0 0 0,0 0 0 0 0,0 0 0 0 0,0 1 0 0 0,0-1 0 0 0,0 0 0 0 0,0 1-1 0 0,0-1 1 0 0,0 0 0 0 0,0 0 0 0 0,0 1 0 0 0,0-1 0 0 0,0 0 0 0 0,0 0 0 0 0,0 1 0 0 0,0-1 0 0 0,0 0 0 0 0,0 0 0 0 0,0 1 0 0 0,1-1 0 0 0,14 11 72 0 0,24 5-138 0 0,-20-12-20 0 0,0-1 0 0 0,-1 0 0 0 0,1-1 0 0 0,0-1 0 0 0,29-3 0 0 0,-31 1-944 0 0,-1-2 0 0 0,0 0 0 0 0,29-10-1 0 0,-41 12 428 0 0,0-1 1 0 0,-1 0-1 0 0,1 0 0 0 0,-1 0 0 0 0,1 0 0 0 0,-1-1 1 0 0,0 1-1 0 0,0-1 0 0 0,0 0 0 0 0,0 0 0 0 0,4-5 0 0 0,-2 3-456 0 0,22-20-4791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6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5753 0 0,'-7'5'1256'0'0,"0"0"1"0"0,0 0-1 0 0,0 1 0 0 0,1 0 0 0 0,-1 0 0 0 0,1 0 0 0 0,-7 11 1 0 0,9-11-840 0 0,1 1 0 0 0,-1 0 0 0 0,1 0 0 0 0,1 0 0 0 0,-1 0 0 0 0,1 1 0 0 0,0-1 0 0 0,1 1 0 0 0,0-1 1 0 0,0 1-1 0 0,1-1 0 0 0,0 1 0 0 0,1 13 0 0 0,1-3-361 0 0,0 1 1 0 0,1-1-1 0 0,1 0 0 0 0,1 1 0 0 0,0-2 1 0 0,1 1-1 0 0,1-1 0 0 0,1 0 1 0 0,0 0-1 0 0,2-1 0 0 0,0 0 1 0 0,0-1-1 0 0,25 28 0 0 0,-31-40-72 0 0,-1 0-1 0 0,0 0 1 0 0,1-1 0 0 0,0 1-1 0 0,0-1 1 0 0,0 0-1 0 0,0 0 1 0 0,0 0 0 0 0,0-1-1 0 0,0 1 1 0 0,0-1-1 0 0,1 0 1 0 0,-1-1 0 0 0,0 1-1 0 0,1 0 1 0 0,-1-1 0 0 0,1 0-1 0 0,-1 0 1 0 0,0-1-1 0 0,1 1 1 0 0,-1-1 0 0 0,1 0-1 0 0,-1 0 1 0 0,0 0-1 0 0,0-1 1 0 0,0 1 0 0 0,0-1-1 0 0,0 0 1 0 0,0-1-1 0 0,5-2 1 0 0,8-7-1102 0 0,0-1 0 0 0,-1-1 1 0 0,-1 0-1 0 0,0-1 0 0 0,14-18 0 0 0,32-49-7077 0 0,-32 39 3335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7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9594 0 0,'4'2'1069'0'0,"0"-1"-1"0"0,0 0 1 0 0,0 0-1 0 0,0 0 1 0 0,0-1-1 0 0,0 1 1 0 0,5-1-1 0 0,47-10 1867 0 0,-46 8-2847 0 0,0-1-1 0 0,0 2 1 0 0,0-1 0 0 0,12 1-1 0 0,-19 1-164 0 0,5 0 80 0 0,-1 1 0 0 0,1-1 0 0 0,0 2 1 0 0,-1-1-1 0 0,9 3 0 0 0,2 8-2463 0 0,-18-12 2271 0 0,0 0 0 0 0,0 0 0 0 0,0 1-1 0 0,1-1 1 0 0,-1 0 0 0 0,0 1 0 0 0,0-1-1 0 0,0 0 1 0 0,0 0 0 0 0,0 1-1 0 0,0-1 1 0 0,0 0 0 0 0,0 1 0 0 0,1-1-1 0 0,-1 0 1 0 0,0 1 0 0 0,0-1 0 0 0,0 0-1 0 0,0 1 1 0 0,-1-1 0 0 0,1 0-1 0 0,0 1 1 0 0,0-1 0 0 0,0 0 0 0 0,0 1-1 0 0,0-1 1 0 0,0 0 0 0 0,0 0 0 0 0,-1 1-1 0 0,1-1 1 0 0,0 0 0 0 0,0 0-1 0 0,0 1 1 0 0,-1-1 0 0 0,1 0 0 0 0,0 0-1 0 0,0 1 1 0 0,-1-1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7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11010 0 0,'17'5'1077'0'0,"0"-2"-1"0"0,0 0 0 0 0,1-2 0 0 0,-1 1 1 0 0,31-3-1 0 0,-23 0-739 0 0,45 5-1 0 0,-67-4-282 0 0,0 1 0 0 0,0-1 0 0 0,-1 1 0 0 0,1-1 0 0 0,0 1 0 0 0,-1 0 0 0 0,1 0 0 0 0,0 0 0 0 0,3 3 0 0 0,-5-3-30 0 0,-1-1 0 0 0,1 1-1 0 0,-1 0 1 0 0,0 0 0 0 0,1-1 0 0 0,-1 1 0 0 0,0 0 0 0 0,0 0 0 0 0,0-1 0 0 0,1 1-1 0 0,-1 0 1 0 0,0 0 0 0 0,0 0 0 0 0,0-1 0 0 0,0 1 0 0 0,0 0 0 0 0,-1 0 0 0 0,1 0 0 0 0,0-1-1 0 0,0 1 1 0 0,0 0 0 0 0,-1 0 0 0 0,1-1 0 0 0,0 1 0 0 0,-1 0 0 0 0,1-1 0 0 0,-1 1-1 0 0,1 0 1 0 0,-1-1 0 0 0,1 1 0 0 0,-1 0 0 0 0,1-1 0 0 0,-1 1 0 0 0,1-1 0 0 0,-1 1-1 0 0,0-1 1 0 0,-1 1 0 0 0,-2 3 20 0 0,-10 11-41 0 0,1 0-1 0 0,1 0 1 0 0,0 1-1 0 0,-13 23 0 0 0,22-35 17 0 0,1 1 0 0 0,0 0-1 0 0,0-1 1 0 0,0 1-1 0 0,1 0 1 0 0,0 0 0 0 0,0 0-1 0 0,0 0 1 0 0,0 0-1 0 0,1 0 1 0 0,0 1 0 0 0,0-1-1 0 0,0 0 1 0 0,1 0-1 0 0,0 0 1 0 0,0 0 0 0 0,0 0-1 0 0,0 0 1 0 0,1 0-1 0 0,0 0 1 0 0,0-1 0 0 0,3 7-1 0 0,-4-10 43 0 0,0 1-1 0 0,0-1 1 0 0,0 0-1 0 0,0 1 1 0 0,0-1-1 0 0,0 0 0 0 0,0 1 1 0 0,0-1-1 0 0,0 0 1 0 0,1 0-1 0 0,-1 0 1 0 0,0 0-1 0 0,1-1 1 0 0,-1 1-1 0 0,1 0 0 0 0,-1 0 1 0 0,1-1-1 0 0,-1 1 1 0 0,1-1-1 0 0,0 1 1 0 0,-1-1-1 0 0,1 0 1 0 0,2 0-1 0 0,-1 0 8 0 0,0 0 0 0 0,0-1 0 0 0,1 0 0 0 0,-1 0 0 0 0,0 0 0 0 0,0 0 0 0 0,0 0 0 0 0,-1 0 0 0 0,1-1 0 0 0,0 0 0 0 0,4-2 0 0 0,0-2 26 0 0,0 0 0 0 0,0-1 0 0 0,0 1 0 0 0,-1-2 0 0 0,1 1-1 0 0,-2-1 1 0 0,8-10 0 0 0,-10 10-48 0 0,0 1-1 0 0,0-1 0 0 0,-1 0 1 0 0,1 1-1 0 0,-2-1 1 0 0,1 0-1 0 0,-1-1 0 0 0,0-10 1 0 0,-7-68-1933 0 0,4 69-61 0 0,0 0-1 0 0,1 1 0 0 0,1-1 1 0 0,3-32-1 0 0,1 37-1708 0 0,2 5-1538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8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6345 0 0,'5'22'10154'0'0,"-8"3"-5571"0"0,-13 28-3348 0 0,9-31-242 0 0,-3 9-722 0 0,-13 51-55 0 0,21-74-213 0 0,0 0 0 0 0,1-1 0 0 0,1 1 0 0 0,-1 0 0 0 0,1 0 0 0 0,1 0 0 0 0,-1-1 0 0 0,3 11 0 0 0,-3-17-3 0 0,0 0-1 0 0,1 0 1 0 0,-1 0 0 0 0,1 0 0 0 0,-1 0 0 0 0,1 0 0 0 0,-1 0-1 0 0,1-1 1 0 0,0 1 0 0 0,-1 0 0 0 0,1 0 0 0 0,0 0 0 0 0,0-1-1 0 0,-1 1 1 0 0,1 0 0 0 0,0-1 0 0 0,0 1 0 0 0,0 0 0 0 0,0-1-1 0 0,0 1 1 0 0,0-1 0 0 0,0 0 0 0 0,0 1 0 0 0,0-1 0 0 0,0 0-1 0 0,0 0 1 0 0,0 1 0 0 0,0-1 0 0 0,0 0 0 0 0,0 0 0 0 0,1 0-1 0 0,-1 0 1 0 0,1-1 0 0 0,43-11-58 0 0,-22 5 39 0 0,-9 5-49 0 0,-1 0-1 0 0,1 1 1 0 0,0 0-1 0 0,0 1 1 0 0,16 2-1 0 0,11 3-3080 0 0,-9-1-2560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8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9914 0 0,'1'-2'288'0'0,"-1"1"1"0"0,1 0-1 0 0,-1 0 0 0 0,1 0 1 0 0,0-1-1 0 0,0 1 0 0 0,0 0 1 0 0,0 0-1 0 0,0 0 0 0 0,0 0 1 0 0,0 0-1 0 0,0 1 0 0 0,0-1 0 0 0,0 0 1 0 0,0 0-1 0 0,0 1 0 0 0,1-1 1 0 0,-1 1-1 0 0,0-1 0 0 0,0 1 1 0 0,3-1-1 0 0,34-6 1861 0 0,-24 6-1624 0 0,-5-1-313 0 0,62-7 475 0 0,-66 9-637 0 0,-1-1 1 0 0,1 2 0 0 0,-1-1-1 0 0,1 0 1 0 0,-1 1 0 0 0,1 0-1 0 0,-1 0 1 0 0,1 1 0 0 0,-1-1-1 0 0,0 1 1 0 0,1 0 0 0 0,-1 0-1 0 0,4 2 1 0 0,-7-3-11 0 0,-1 0-1 0 0,1 0 1 0 0,0 0-1 0 0,0 0 1 0 0,0 0-1 0 0,-1 0 1 0 0,1 0-1 0 0,-1 0 1 0 0,1 0-1 0 0,-1 0 1 0 0,1 0 0 0 0,-1 0-1 0 0,1 1 1 0 0,-1-1-1 0 0,0 0 1 0 0,0 0-1 0 0,0 0 1 0 0,0 1-1 0 0,1-1 1 0 0,-2 0-1 0 0,1 0 1 0 0,0 0 0 0 0,0 1-1 0 0,0-1 1 0 0,0 0-1 0 0,-1 1 1 0 0,-15 36 210 0 0,7-17-209 0 0,8-17-58 0 0,0 0 0 0 0,0-1 0 0 0,0 1 0 0 0,0 0 1 0 0,1 0-1 0 0,0-1 0 0 0,0 1 0 0 0,0 0 0 0 0,0 0 0 0 0,1-1 0 0 0,-1 1 0 0 0,1 0 0 0 0,0 0 0 0 0,0-1 0 0 0,0 1 1 0 0,1-1-1 0 0,-1 1 0 0 0,1-1 0 0 0,0 0 0 0 0,0 1 0 0 0,0-1 0 0 0,0 0 0 0 0,1 0 0 0 0,-1 0 0 0 0,1-1 1 0 0,0 1-1 0 0,-1-1 0 0 0,1 1 0 0 0,0-1 0 0 0,1 0 0 0 0,-1 0 0 0 0,0 0 0 0 0,1-1 0 0 0,-1 1 0 0 0,1-1 1 0 0,-1 0-1 0 0,1 0 0 0 0,0 0 0 0 0,-1 0 0 0 0,1 0 0 0 0,0-1 0 0 0,0 0 0 0 0,-1 0 0 0 0,1 0 0 0 0,0 0 1 0 0,0-1-1 0 0,0 1 0 0 0,6-3 0 0 0,-4 1-382 0 0,1-1 1 0 0,-1 0-1 0 0,0-1 1 0 0,0 1-1 0 0,0-1 1 0 0,0 0-1 0 0,0-1 1 0 0,-1 1-1 0 0,0-1 0 0 0,5-6 1 0 0,23-36-8269 0 0,-20 29 3457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8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7 101 11242 0 0,'4'-2'768'0'0,"0"0"-1"0"0,0 0 0 0 0,0 0 0 0 0,-1-1 0 0 0,1 0 0 0 0,0 1 1 0 0,-1-1-1 0 0,0-1 0 0 0,0 1 0 0 0,0 0 0 0 0,0-1 1 0 0,0 1-1 0 0,2-7 0 0 0,18-20 1909 0 0,-20 28-2602 0 0,-1-1 1 0 0,1 1-1 0 0,0 0 0 0 0,0 0 1 0 0,0 0-1 0 0,0 0 1 0 0,0 1-1 0 0,0-1 1 0 0,0 1-1 0 0,1 0 1 0 0,-1 0-1 0 0,1 0 1 0 0,-1 0-1 0 0,1 1 1 0 0,-1-1-1 0 0,1 1 1 0 0,-1 0-1 0 0,1 0 0 0 0,-1 0 1 0 0,7 1-1 0 0,6 2-119 0 0,0 1-1 0 0,-1 0 1 0 0,22 10-1 0 0,6 1 145 0 0,21 0-250 0 0,-97-9-1022 0 0,11-2 1071 0 0,-3-1 85 0 0,0 1 0 0 0,0 1 0 0 0,1 2 0 0 0,-26 9 1 0 0,41-13 18 0 0,0 2 0 0 0,1-1 0 0 0,-1 1 0 0 0,1 1 0 0 0,0 0 0 0 0,0 0 0 0 0,1 0 0 0 0,0 1 0 0 0,0 0 0 0 0,0 0 0 0 0,1 1 0 0 0,0 0 0 0 0,-8 13 0 0 0,10-13 6 0 0,0-1-1 0 0,1 1 0 0 0,-1-1 0 0 0,2 1 1 0 0,-1 0-1 0 0,1 0 0 0 0,0 0 1 0 0,0 1-1 0 0,1-1 0 0 0,0 0 0 0 0,1 16 1 0 0,1-19-11 0 0,0 0 0 0 0,0 0 0 0 0,0 0-1 0 0,0 0 1 0 0,1-1 0 0 0,0 1 0 0 0,0 0 0 0 0,0-1 0 0 0,0 0 0 0 0,1 1 0 0 0,0-1 0 0 0,0 0 0 0 0,0 0 0 0 0,0-1 0 0 0,1 1 0 0 0,-1-1 0 0 0,1 1 0 0 0,0-1-1 0 0,0 0 1 0 0,0-1 0 0 0,6 4 0 0 0,8 3-69 0 0,0-1-1 0 0,1 0 0 0 0,0-1 1 0 0,28 6-1 0 0,-35-10-318 0 0,1-1 0 0 0,-1 0 0 0 0,1-1 0 0 0,0 0-1 0 0,0-1 1 0 0,0 0 0 0 0,-1-1 0 0 0,15-3 0 0 0,-24 3 7 0 0,0 0 0 0 0,1 0 0 0 0,-1 0 0 0 0,0 0 1 0 0,0 0-1 0 0,0-1 0 0 0,0 1 0 0 0,0-1 0 0 0,0 0 1 0 0,0 0-1 0 0,-1 0 0 0 0,1 0 0 0 0,0 0 0 0 0,-1-1 0 0 0,0 1 1 0 0,0-1-1 0 0,4-5 0 0 0,-4 4-254 0 0,-1 0 0 0 0,0 0-1 0 0,1 0 1 0 0,-1 0 0 0 0,-1 0 0 0 0,1 0 0 0 0,-1-1-1 0 0,1 1 1 0 0,-1 0 0 0 0,0 0 0 0 0,-1-1 0 0 0,1 1 0 0 0,-2-6-1 0 0,-1-13-2735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09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26 3201 0 0,'1'1'1144'0'0,"-1"0"-763"0"0,1-1 0 0 0,-1 0 0 0 0,1 1 1 0 0,-1-1-1 0 0,1 0 0 0 0,-1 1 1 0 0,1-1-1 0 0,-1 0 0 0 0,1 0 0 0 0,-1 1 1 0 0,1-1-1 0 0,-1 0 0 0 0,1 0 1 0 0,0 0-1 0 0,-1 0 0 0 0,1 0 0 0 0,-1 0 1 0 0,1 0-1 0 0,0 0 0 0 0,23-3 3501 0 0,36-14-2620 0 0,-36 9 325 0 0,-23 8-1519 0 0,0 0-1 0 0,0-1 0 0 0,-1 1 1 0 0,1 0-1 0 0,0-1 0 0 0,0 1 1 0 0,0 0-1 0 0,-1 0 0 0 0,1-1 1 0 0,0 1-1 0 0,0 0 0 0 0,0 0 1 0 0,0 0-1 0 0,0 0 0 0 0,-1 0 1 0 0,1 0-1 0 0,0 0 0 0 0,0 1 1 0 0,0-1-1 0 0,0 0 0 0 0,-1 0 1 0 0,1 1-1 0 0,0-1 0 0 0,0 0 1 0 0,-1 1-1 0 0,2 0 0 0 0,-2 0-22 0 0,0 0-1 0 0,0 1 1 0 0,0-1-1 0 0,0 0 1 0 0,-1 0-1 0 0,1 0 1 0 0,-1 0-1 0 0,1 0 0 0 0,0 0 1 0 0,-1 0-1 0 0,0 0 1 0 0,1 0-1 0 0,-1 0 1 0 0,0-1-1 0 0,1 1 1 0 0,-2 1-1 0 0,-40 37 147 0 0,24-25-252 0 0,0 1-1 0 0,-26 28 1 0 0,38-36 27 0 0,1 0 0 0 0,0 0 0 0 0,0 1-1 0 0,1-1 1 0 0,0 1 0 0 0,0 0 0 0 0,0 0-1 0 0,1 1 1 0 0,1-1 0 0 0,-3 12 0 0 0,4-14 12 0 0,0 0 0 0 0,0-1 1 0 0,1 1-1 0 0,-1 0 0 0 0,1 0 0 0 0,1 0 0 0 0,-1-1 1 0 0,1 1-1 0 0,0 0 0 0 0,0-1 0 0 0,1 1 1 0 0,-1 0-1 0 0,4 5 0 0 0,-3-8 10 0 0,0 0 1 0 0,0-1-1 0 0,0 1 0 0 0,0 0 0 0 0,0-1 1 0 0,1 1-1 0 0,-1-1 0 0 0,1 0 0 0 0,0 0 1 0 0,-1 0-1 0 0,1 0 0 0 0,0-1 0 0 0,0 1 1 0 0,0-1-1 0 0,1 1 0 0 0,-1-1 0 0 0,0 0 1 0 0,0 0-1 0 0,1-1 0 0 0,-1 1 0 0 0,1-1 1 0 0,-1 0-1 0 0,5 0 0 0 0,7 1-311 0 0,-1-1 0 0 0,0-1 1 0 0,1-1-1 0 0,-1 0 0 0 0,0 0 0 0 0,19-7 1 0 0,-27 7-274 0 0,0 0 0 0 0,-1-1 0 0 0,1 0 0 0 0,-1 1 0 0 0,0-2 1 0 0,0 1-1 0 0,0-1 0 0 0,0 1 0 0 0,0-1 0 0 0,-1-1 1 0 0,1 1-1 0 0,-1-1 0 0 0,0 0 0 0 0,-1 1 0 0 0,1-2 1 0 0,-1 1-1 0 0,3-7 0 0 0,2-9-1014 0 0,-1 1 0 0 0,7-36 0 0 0,-5-31 14634 0 0,-18 117-7718 0 0,7-11-4626 0 0,1 0-1 0 0,1 0 1 0 0,1 0 0 0 0,4 21-1 0 0,-2-18-649 0 0,2-1-1 0 0,1 0 0 0 0,1-1 0 0 0,0 1 0 0 0,2-1 0 0 0,11 19 0 0 0,-12-21 205 0 0,-8-18-322 0 0,1 1 1 0 0,-1 0-1 0 0,0 0 0 0 0,0 0 0 0 0,1 0 0 0 0,-1-1 1 0 0,0 1-1 0 0,1 0 0 0 0,-1 0 0 0 0,1-1 1 0 0,-1 1-1 0 0,1 0 0 0 0,0-1 0 0 0,-1 1 0 0 0,1-1 1 0 0,-1 1-1 0 0,1-1 0 0 0,1 2 0 0 0,-1-3-20 0 0,0 0-1 0 0,1 0 1 0 0,-1 1-1 0 0,0-1 1 0 0,0 0-1 0 0,0 0 1 0 0,0 0-1 0 0,0 0 1 0 0,0 0-1 0 0,0 0 1 0 0,0-1-1 0 0,0 1 1 0 0,0 0-1 0 0,-1 0 1 0 0,2-3-1 0 0,6-8 81 0 0,1 0 0 0 0,0 1 0 0 0,1 0 0 0 0,1 0 0 0 0,0 1 0 0 0,0 0 0 0 0,0 1-1 0 0,18-10 1 0 0,0 3 213 0 0,0 1-1 0 0,51-18 0 0 0,-65 28-493 0 0,0-1 0 0 0,0-1 0 0 0,0 0 0 0 0,17-12 0 0 0,-29 17 86 0 0,0-1 1 0 0,0 1 0 0 0,0-1-1 0 0,0 1 1 0 0,0-1 0 0 0,-1 0-1 0 0,1 0 1 0 0,-1 0 0 0 0,0 0-1 0 0,0 0 1 0 0,0 0-1 0 0,0-1 1 0 0,-1 1 0 0 0,0-1-1 0 0,1 1 1 0 0,-1-1 0 0 0,0 0-1 0 0,0 0 1 0 0,-1 1 0 0 0,1-1-1 0 0,-1 0 1 0 0,0 0 0 0 0,0 0-1 0 0,-1-5 1 0 0,-8-28-1289 0 0,9 35 1693 0 0,-1-1 0 0 0,0 1 0 0 0,0 0 0 0 0,0 0 0 0 0,0 0 0 0 0,0 0 0 0 0,0 0-1 0 0,0 0 1 0 0,-1 0 0 0 0,1 0 0 0 0,-1 1 0 0 0,1-1 0 0 0,-1 0 0 0 0,-2-1 0 0 0,3 3 22 0 0,1 0 0 0 0,-1 1 1 0 0,0-1-1 0 0,1 0 0 0 0,-1 1 1 0 0,1-1-1 0 0,-1 1 1 0 0,0-1-1 0 0,1 0 0 0 0,-1 1 1 0 0,1-1-1 0 0,0 1 0 0 0,-1 0 1 0 0,1-1-1 0 0,-1 1 0 0 0,1-1 1 0 0,0 1-1 0 0,-1-1 1 0 0,1 1-1 0 0,0 0 0 0 0,0-1 1 0 0,0 1-1 0 0,-1 0 0 0 0,-8 23 1441 0 0,7-20-1107 0 0,-12 35 1265 0 0,-17 79 0 0 0,20-59-1665 0 0,3 0 1 0 0,0 69 0 0 0,8-112-497 0 0,1 0-1 0 0,0 0 1 0 0,5 26 0 0 0,-4-37-155 0 0,-1 1 0 0 0,1-1 0 0 0,0 0 0 0 0,0 0 1 0 0,0 0-1 0 0,5 7 0 0 0,-5-10-79 0 0,-1-1 1 0 0,0 1-1 0 0,1 0 1 0 0,-1-1-1 0 0,1 1 1 0 0,0-1-1 0 0,-1 0 0 0 0,1 1 1 0 0,0-1-1 0 0,0 0 1 0 0,0 0-1 0 0,0 0 1 0 0,0 0-1 0 0,0 0 1 0 0,0-1-1 0 0,4 2 1 0 0,2-2-6511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1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467 3 6465 0 0,'0'-1'208'0'0,"0"1"0"0"0,0 0-1 0 0,1 0 1 0 0,-1 0 0 0 0,0-1-1 0 0,1 1 1 0 0,-1 0-1 0 0,0 0 1 0 0,1 0 0 0 0,-1 0-1 0 0,0 0 1 0 0,1 0 0 0 0,-1 0-1 0 0,1 0 1 0 0,-1 0 0 0 0,0 0-1 0 0,1 0 1 0 0,-1 0-1 0 0,0 0 1 0 0,1 0 0 0 0,-1 0-1 0 0,0 0 1 0 0,1 0 0 0 0,-1 0-1 0 0,0 0 1 0 0,1 1 0 0 0,-1-1-1 0 0,0 0 1 0 0,1 0-1 0 0,-1 1 1 0 0,-4 8 3185 0 0,-14 12-1464 0 0,-39 27-260 0 0,25-22-1108 0 0,2 2 0 0 0,-46 51-1 0 0,41-37-811 0 0,-48 46-1 0 0,64-70-205 0 0,-2-1 0 0 0,0-1 1 0 0,0-1-1 0 0,-38 21 0 0 0,69-55-2961 0 0,33-35 2790 0 0,-41 51 653 0 0,0 1 0 0 0,1 0 1 0 0,-1 0-1 0 0,1 0 0 0 0,-1 0 0 0 0,1 0 1 0 0,0 0-1 0 0,0 1 0 0 0,0-1 0 0 0,0 1 1 0 0,0 0-1 0 0,0-1 0 0 0,0 2 0 0 0,0-1 1 0 0,0 0-1 0 0,1 1 0 0 0,3-1 0 0 0,0 2 62 0 0,1 0 1 0 0,-1 1-1 0 0,1-1 0 0 0,-1 2 0 0 0,0-1 0 0 0,10 6 0 0 0,23 6 231 0 0,67 14 0 0 0,23 9-2938 0 0,-119-31-565 0 0,6 9-2651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1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0 8962 0 0,'-15'25'3680'0'0,"-15"31"0"0"0,-8 29-776 0 0,-20 41-3785 0 0,48-109 393 0 0,0-1 1 0 0,-1 0-1 0 0,0-1 0 0 0,-1 0 0 0 0,-17 15 0 0 0,13-18-1498 0 0,15-12 1928 0 0,1 0-1 0 0,0-1 1 0 0,0 1-1 0 0,0 0 1 0 0,0 0-1 0 0,-1 0 1 0 0,1-1-1 0 0,0 1 1 0 0,0 0-1 0 0,0 0 1 0 0,0-1-1 0 0,0 1 1 0 0,0 0-1 0 0,0 0 1 0 0,0-1-1 0 0,0 1 1 0 0,0 0-1 0 0,0 0 1 0 0,0-1 0 0 0,0 1-1 0 0,0 0 1 0 0,0 0-1 0 0,0-1 1 0 0,0 1-1 0 0,0 0 1 0 0,0 0-1 0 0,0-1 1 0 0,0 1-1 0 0,0 0 1 0 0,0 0-1 0 0,0-1 1 0 0,0 1-1 0 0,1 0 1 0 0,-1 0-1 0 0,0-1 1 0 0,0 1-1 0 0,20-35-1146 0 0,-15 30 1397 0 0,-1 0 0 0 0,1 0 0 0 0,0 0 0 0 0,0 0 0 0 0,0 1-1 0 0,1 0 1 0 0,0 0 0 0 0,0 0 0 0 0,0 1 0 0 0,0 0-1 0 0,0 0 1 0 0,0 0 0 0 0,1 1 0 0 0,10-2 0 0 0,-11 3-117 0 0,0 1 1 0 0,0 0 0 0 0,0 0 0 0 0,0 0 0 0 0,0 1 0 0 0,0 0-1 0 0,0 0 1 0 0,0 1 0 0 0,0 0 0 0 0,0 0 0 0 0,0 0 0 0 0,-1 1-1 0 0,1-1 1 0 0,-1 1 0 0 0,0 1 0 0 0,8 5 0 0 0,38 32-1185 0 0,-51-41 1005 0 0,0 0 0 0 0,0 0 0 0 0,0 0 0 0 0,0 0-1 0 0,0 1 1 0 0,0-1 0 0 0,0 0 0 0 0,0 0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14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9370 0 0,'4'-4'634'0'0,"0"1"0"0"0,0 0 0 0 0,0 0 0 0 0,1 0 0 0 0,-1 0 0 0 0,1 1 0 0 0,6-3 0 0 0,39-8 663 0 0,-28 11-1270 0 0,0 1 0 0 0,34 2 1 0 0,63 15 360 0 0,-79-9-361 0 0,54 3 0 0 0,-88-10-327 0 0,0 0-1 0 0,0-1 0 0 0,0 1 1 0 0,0-1-1 0 0,8-3 0 0 0,13-8-3693 0 0,-9-2-1934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15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10634 0 0,'10'65'5940'0'0,"20"85"-5458"0"0,-29-144-329 0 0,5 18-121 0 0,16 44 0 0 0,-18-58-29 0 0,1 0-1 0 0,0 0 1 0 0,0 0 0 0 0,1-1-1 0 0,0 0 1 0 0,12 14 0 0 0,-13-19-15 0 0,-1 0 1 0 0,1 0-1 0 0,0 0 1 0 0,0-1-1 0 0,0 0 1 0 0,1 0-1 0 0,-1 0 1 0 0,1-1-1 0 0,0 1 1 0 0,-1-2-1 0 0,1 1 1 0 0,0 0-1 0 0,0-1 1 0 0,0 0-1 0 0,1-1 1 0 0,-1 1-1 0 0,0-1 1 0 0,0 0-1 0 0,0-1 1 0 0,12-1-1 0 0,5-4 6 0 0,0 0-1 0 0,0-2 0 0 0,-1 0 0 0 0,22-13 1 0 0,-8 5 39 0 0,-54 13-8232 0 0,6 4 2741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49 22453 0 0,'36'-5'1245'0'0,"-12"5"-1875"0"0,-10 1-1013 0 0,0-1 0 0 0,0 0 0 0 0,0-1 0 0 0,0-1 0 0 0,0 0 1 0 0,17-5-1 0 0,-30 7 1720 0 0,-1 0 1 0 0,1 0-1 0 0,-1 0 1 0 0,0-1-1 0 0,1 1 1 0 0,-1 0-1 0 0,1 0 1 0 0,-1 0-1 0 0,1 0 0 0 0,-1 0 1 0 0,1-1-1 0 0,-1 1 1 0 0,0 0-1 0 0,1 0 1 0 0,-1 0-1 0 0,0-1 1 0 0,1 1-1 0 0,-1 0 1 0 0,1-1-1 0 0,-1 1 1 0 0,0 0-1 0 0,0-1 0 0 0,1 1 1 0 0,-1-1-1 0 0,0 1 1 0 0,0 0-1 0 0,1-1 1 0 0,-1 1-1 0 0,0-1 1 0 0,0 1-1 0 0,0-1 1 0 0,0 1-1 0 0,0 0 1 0 0,0-1-1 0 0,0 1 0 0 0,0-1 1 0 0,0 1-1 0 0,0-1 1 0 0,0 1-1 0 0,0-1 1 0 0,0 1-1 0 0,0-1 1 0 0,0 1-1 0 0,0 0 1 0 0,0-1-1 0 0,0 1 1 0 0,-1-1-1 0 0,1 1 1 0 0,0-1-1 0 0,0 1 0 0 0,-1 0 1 0 0,1-1-1 0 0,0 1 1 0 0,-1 0-1 0 0,1-1 1 0 0,0 1-1 0 0,-1 0 1 0 0,1-1-1 0 0,0 1 1 0 0,-1 0-1 0 0,1 0 1 0 0,-1-1-1 0 0,1 1 0 0 0,0 0 1 0 0,-1 0-1 0 0,1 0 1 0 0,-1 0-1 0 0,-2-2 280 0 0,0 0 0 0 0,0 1 0 0 0,0-1 0 0 0,0 1 0 0 0,0 0 0 0 0,0 0 0 0 0,-1 0 0 0 0,-3 0 0 0 0,-2 2-423 0 0,1 0 0 0 0,0 1-1 0 0,0-1 1 0 0,0 2 0 0 0,0-1 0 0 0,0 1-1 0 0,0 0 1 0 0,0 1 0 0 0,1 0 0 0 0,-11 7-1 0 0,-7 7-200 0 0,-33 29-1 0 0,48-39 326 0 0,1 1 0 0 0,1 0 0 0 0,0 1 0 0 0,0 0 0 0 0,1 0 0 0 0,0 0 0 0 0,1 1-1 0 0,0 0 1 0 0,1 0 0 0 0,0 1 0 0 0,0-1 0 0 0,2 1 0 0 0,-4 14 0 0 0,4-7 120 0 0,1 0 0 0 0,0 1 1 0 0,2-1-1 0 0,0 0 0 0 0,1 0 0 0 0,1 0 0 0 0,8 36 0 0 0,-6-41-258 0 0,-1-1 0 0 0,1 0 0 0 0,1 0-1 0 0,1 0 1 0 0,0-1 0 0 0,0 0-1 0 0,1 0 1 0 0,1 0 0 0 0,16 20-1 0 0,-19-28-178 0 0,-1 1-1 0 0,1-1 0 0 0,0 0 1 0 0,0 0-1 0 0,0-1 0 0 0,1 1 1 0 0,-1-1-1 0 0,1 0 0 0 0,0-1 1 0 0,0 1-1 0 0,0-1 0 0 0,0 0 1 0 0,0-1-1 0 0,1 1 1 0 0,-1-1-1 0 0,0-1 0 0 0,1 1 1 0 0,-1-1-1 0 0,0 0 0 0 0,1 0 1 0 0,-1-1-1 0 0,1 0 0 0 0,6-2 1 0 0,-3 1-319 0 0,-1-1 0 0 0,1 0 0 0 0,-1-1-1 0 0,0 0 1 0 0,-1 0 0 0 0,1-1 0 0 0,-1 0 0 0 0,1-1 0 0 0,-2 0 0 0 0,1 0 0 0 0,9-10 0 0 0,-8 6 462 0 0,0-1 0 0 0,-1 0 0 0 0,0-1 0 0 0,-1 0 0 0 0,-1 0 0 0 0,1 0 0 0 0,4-16 0 0 0,2-16 808 0 0,-1 0-1 0 0,-3 0 1 0 0,7-83 0 0 0,-15 117-742 0 0,1-60 660 0 0,-5 24 3597 0 0,6 148 3893 0 0,-10 69-7281 0 0,-1-17-593 0 0,12-129-120 0 0,-4-25-107 0 0,0 1 1 0 0,0-1-1 0 0,1 0 0 0 0,-1 1 1 0 0,0-1-1 0 0,1 1 0 0 0,-1-1 0 0 0,0 0 1 0 0,1 1-1 0 0,-1-1 0 0 0,0 0 1 0 0,1 1-1 0 0,-1-1 0 0 0,1 0 0 0 0,-1 1 1 0 0,1-1-1 0 0,-1 0 0 0 0,1 0 1 0 0,-1 0-1 0 0,1 0 0 0 0,-1 1 1 0 0,1-1-1 0 0,-1 0 0 0 0,1 0 0 0 0,0 0 1 0 0,3-1-22 0 0,0 0 0 0 0,0-1-1 0 0,0 1 1 0 0,0-1 0 0 0,0 1 0 0 0,-1-1 0 0 0,1-1 0 0 0,4-2 0 0 0,-7 4 15 0 0,81-44-2556 0 0,-40 26-3382 0 0,1 1-1 0 0,75-21 1 0 0,-90 31 4110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1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11202 0 0,'-13'10'1076'0'0,"7"-6"-870"0"0,0 0 0 0 0,0 1 1 0 0,1 0-1 0 0,-1 0 0 0 0,1 1 1 0 0,0-1-1 0 0,1 1 0 0 0,-1 0 0 0 0,1 0 1 0 0,-4 9-1 0 0,8-15-204 0 0,0 1 1 0 0,0-1-1 0 0,0 0 0 0 0,0 1 1 0 0,0-1-1 0 0,0 1 0 0 0,0-1 1 0 0,0 1-1 0 0,1-1 0 0 0,-1 0 1 0 0,0 1-1 0 0,0-1 0 0 0,0 1 1 0 0,0-1-1 0 0,1 0 0 0 0,-1 1 1 0 0,0-1-1 0 0,1 0 0 0 0,-1 1 1 0 0,0-1-1 0 0,0 0 0 0 0,1 1 1 0 0,-1-1-1 0 0,1 0 0 0 0,-1 0 1 0 0,0 1-1 0 0,1-1 0 0 0,-1 0 1 0 0,0 0-1 0 0,1 0 0 0 0,-1 0 1 0 0,1 1-1 0 0,-1-1 0 0 0,1 0 1 0 0,-1 0-1 0 0,0 0 0 0 0,1 0 1 0 0,-1 0-1 0 0,1 0 0 0 0,-1 0 1 0 0,1 0-1 0 0,-1 0 0 0 0,1 0 0 0 0,-1 0 1 0 0,0-1-1 0 0,1 1 0 0 0,0 0 1 0 0,28-5 13 0 0,-25 4 20 0 0,104-21 358 0 0,-41 7-107 0 0,0 3-1 0 0,84-5 1 0 0,-141 17-268 0 0,-5-1-52 0 0,1 1 1 0 0,0 0-1 0 0,0 0 0 0 0,-1 1 0 0 0,1-1 1 0 0,0 1-1 0 0,9 3 0 0 0,-15-4 36 0 0,0 1 0 0 0,0-1 0 0 0,0 0 0 0 0,1 1-1 0 0,-1-1 1 0 0,0 0 0 0 0,0 1 0 0 0,0-1 0 0 0,0 1 0 0 0,0-1 0 0 0,0 0-1 0 0,0 1 1 0 0,-1-1 0 0 0,1 0 0 0 0,0 1 0 0 0,0-1 0 0 0,0 1 0 0 0,0-1 0 0 0,0 0-1 0 0,0 1 1 0 0,-1-1 0 0 0,1 0 0 0 0,0 1 0 0 0,0-1 0 0 0,-1 0 0 0 0,1 0 0 0 0,0 1-1 0 0,0-1 1 0 0,-1 0 0 0 0,1 0 0 0 0,0 1 0 0 0,-1-1 0 0 0,1 0 0 0 0,0 0-1 0 0,-1 0 1 0 0,1 0 0 0 0,0 1 0 0 0,-1-1 0 0 0,1 0 0 0 0,-1 0 0 0 0,1 0 0 0 0,-17 10 208 0 0,8-6-174 0 0,1 1-1 0 0,-1 1 1 0 0,1 0 0 0 0,0 0 0 0 0,0 0-1 0 0,1 1 1 0 0,-1 0 0 0 0,2 0-1 0 0,-13 16 1 0 0,16-18 15 0 0,0 0 1 0 0,0 0-1 0 0,0 0 0 0 0,0 0 1 0 0,1 1-1 0 0,0-1 1 0 0,0 1-1 0 0,1-1 0 0 0,-1 1 1 0 0,1 0-1 0 0,0-1 0 0 0,1 1 1 0 0,-1 0-1 0 0,1 0 0 0 0,0 0 1 0 0,1 0-1 0 0,-1-1 0 0 0,3 10 1 0 0,-2-11-50 0 0,1-1 0 0 0,-1 1-1 0 0,1-1 1 0 0,0 0 0 0 0,0 1 0 0 0,0-1 0 0 0,0 0 0 0 0,0 0 0 0 0,1 0 0 0 0,0-1 0 0 0,-1 1 0 0 0,1-1 0 0 0,0 1 0 0 0,0-1-1 0 0,0 0 1 0 0,1 0 0 0 0,-1 0 0 0 0,0 0 0 0 0,1-1 0 0 0,-1 0 0 0 0,1 1 0 0 0,-1-1 0 0 0,1 0 0 0 0,0-1 0 0 0,0 1 0 0 0,-1-1 0 0 0,1 1-1 0 0,0-1 1 0 0,0 0 0 0 0,-1-1 0 0 0,5 0 0 0 0,1 0-50 0 0,0 0-1 0 0,1-1 1 0 0,-1 0 0 0 0,-1 0-1 0 0,1-1 1 0 0,0 0 0 0 0,-1-1-1 0 0,1 0 1 0 0,-1 0 0 0 0,0-1-1 0 0,13-10 1 0 0,33-42-3465 0 0,-22 16-4841 0 0,-24 24 4613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15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 16396 0 0,'-14'28'1134'0'0,"2"0"1"0"0,0 1 0 0 0,2 1 0 0 0,-9 39 0 0 0,11-34-463 0 0,-2-2-1 0 0,-2 0 1 0 0,-16 35-1 0 0,4-20-466 0 0,-19 35-408 0 0,9-34-3224 0 0,47-78-1264 0 0,2-4 4313 0 0,13-29 459 0 0,-17 36 967 0 0,1 0 0 0 0,27-42 0 0 0,-38 67-990 0 0,-1 1 0 0 0,1-1 1 0 0,0 0-1 0 0,0 0 0 0 0,0 1 1 0 0,0-1-1 0 0,0 1 0 0 0,0-1 0 0 0,0 0 1 0 0,0 1-1 0 0,0 0 0 0 0,0-1 0 0 0,0 1 1 0 0,0 0-1 0 0,0-1 0 0 0,0 1 1 0 0,0 0-1 0 0,0 0 0 0 0,0 0 0 0 0,0 0 1 0 0,0 0-1 0 0,1 0 0 0 0,-1 0 1 0 0,0 0-1 0 0,0 1 0 0 0,0-1 0 0 0,0 0 1 0 0,0 1-1 0 0,2 0 0 0 0,36 20-55 0 0,-19-9 45 0 0,45 14 102 0 0,-29-20-1267 0 0,-33-5 626 0 0,0-1-1 0 0,1 0 1 0 0,-1-1-1 0 0,0 1 1 0 0,0 0-1 0 0,0-1 0 0 0,1 0 1 0 0,2-1-1 0 0,2 1-3319 0 0,4 13-2792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16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 8418 0 0,'-2'8'1937'0'0,"0"0"1"0"0,0 1-1 0 0,-1-1 1 0 0,-6 12 0 0 0,-3 3-35 0 0,-22 29 1 0 0,-8 16-861 0 0,32-46-892 0 0,1 1 1 0 0,2 0-1 0 0,-8 38 1 0 0,9-32-1864 0 0,-17 46 0 0 0,14-58-2709 0 0,-4-6-3816 0 0</inkml:trace>
  <inkml:trace contextRef="#ctx0" brushRef="#br0" timeOffset="1">0 510 6865 0 0,'31'-4'6978'0'0,"20"-14"-4705"0"0,14-3-1635 0 0,-51 19-318 0 0,0 0-1 0 0,0 1 1 0 0,21 1-1 0 0,-31 0-210 0 0,0 0 0 0 0,1 1 0 0 0,-1-1-1 0 0,0 1 1 0 0,0 0 0 0 0,0 0 0 0 0,1 0-1 0 0,-1 1 1 0 0,0-1 0 0 0,-1 1 0 0 0,1 0-1 0 0,0 0 1 0 0,0 0 0 0 0,-1 1 0 0 0,6 4-1 0 0,-7-4-6 0 0,0 1 0 0 0,0-1 0 0 0,-1 1 0 0 0,1-1 0 0 0,-1 1 0 0 0,0 0 0 0 0,0 0 0 0 0,0 0 0 0 0,0 0 0 0 0,-1 0 0 0 0,0-1 0 0 0,0 1 0 0 0,0 0 0 0 0,0 0 0 0 0,0 0 0 0 0,-1 0 0 0 0,0 0 0 0 0,-2 7 0 0 0,-2 9 37 0 0,-2 0-1 0 0,-11 23 1 0 0,14-33-86 0 0,-27 49-309 0 0,20-40-2402 0 0,-16 39 1 0 0,25-49-1323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1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14595 0 0,'4'11'3161'0'0,"2"-1"-953"0"0,-1 4-783 0 0,-2-3-457 0 0,-1-1-256 0 0,-1-2-240 0 0,0-2-160 0 0,1-2-120 0 0,1-2-136 0 0,2-2-88 0 0,1-3 8 0 0,1-1-208 0 0,1-3-288 0 0,1-2-456 0 0,-1-1-921 0 0,-2 1-2328 0 0,-3-4-5073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2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1124 156 13379 0 0,'-10'-4'764'0'0,"0"0"-453"0"0,0 1 0 0 0,-1-1 0 0 0,1 2-1 0 0,-1 0 1 0 0,1 0 0 0 0,-1 0 0 0 0,0 2 0 0 0,0-1 0 0 0,0 1 0 0 0,1 1 0 0 0,-1 0 0 0 0,-11 3 0 0 0,-126 34 74 0 0,-85 20 815 0 0,225-56-1156 0 0,-189 44 583 0 0,172-38-602 0 0,-1 1 1 0 0,2 1 0 0 0,-1 1 0 0 0,1 1-1 0 0,-33 24 1 0 0,43-24-46 0 0,-1 0-1 0 0,2 1 1 0 0,0 1-1 0 0,1 1 1 0 0,0 0 0 0 0,1 0-1 0 0,1 1 1 0 0,0 0 0 0 0,1 1-1 0 0,-7 19 1 0 0,3-3-18 0 0,1 0 0 0 0,2 1 0 0 0,1 1 0 0 0,-6 50 1 0 0,13-68 20 0 0,1-1 0 0 0,0 1 0 0 0,1 0 0 0 0,1-1 0 0 0,1 1 0 0 0,0-1 0 0 0,1 0 0 0 0,1 0-1 0 0,0 0 1 0 0,1 0 0 0 0,1 0 0 0 0,0-1 0 0 0,1 0 0 0 0,1 0 0 0 0,1-1 0 0 0,0 0 0 0 0,0-1 0 0 0,1 0 0 0 0,1 0 0 0 0,20 17 0 0 0,25 22 29 0 0,2-3-1 0 0,3-3 1 0 0,1-2 0 0 0,2-3-1 0 0,2-3 1 0 0,108 45 0 0 0,-123-65 12 0 0,0-2 0 0 0,1-3 1 0 0,0-2-1 0 0,1-2 0 0 0,0-2 1 0 0,1-3-1 0 0,-1-2 1 0 0,1-2-1 0 0,-1-3 0 0 0,99-17 1 0 0,-128 14 129 0 0,0-1 1 0 0,-1 0-1 0 0,0-2 1 0 0,-1 0 0 0 0,0-2-1 0 0,0 0 1 0 0,-1-2-1 0 0,-1 0 1 0 0,0-1 0 0 0,0-1-1 0 0,-2-1 1 0 0,0-1 0 0 0,21-25-1 0 0,-22 20-53 0 0,0 0-1 0 0,-2-1 1 0 0,0-1-1 0 0,-2-1 1 0 0,-1 0 0 0 0,0 0-1 0 0,-2-1 1 0 0,-1-1-1 0 0,-1 1 1 0 0,-2-1-1 0 0,6-42 1 0 0,-9 31 67 0 0,-2 1 0 0 0,-2-1 0 0 0,-1 0 1 0 0,-1 1-1 0 0,-3 0 0 0 0,-1 0 0 0 0,-1 0 0 0 0,-3 1 0 0 0,0 0 0 0 0,-29-59 1 0 0,20 56-99 0 0,-1 1 0 0 0,-2 1 0 0 0,-2 1 0 0 0,-1 1 0 0 0,-2 1 1 0 0,-1 1-1 0 0,-1 2 0 0 0,-2 1 0 0 0,-37-26 0 0 0,35 32-140 0 0,-2 1 0 0 0,0 2 0 0 0,-1 2 0 0 0,-76-28 0 0 0,101 43-263 0 0,0 1 0 0 0,0 0 0 0 0,0 1 0 0 0,0 0 0 0 0,-1 1 0 0 0,1 0 0 0 0,-20 2 0 0 0,18 0-360 0 0,1 2 1 0 0,0 0-1 0 0,0 0 0 0 0,0 1 1 0 0,0 1-1 0 0,1 0 0 0 0,0 0 1 0 0,0 1-1 0 0,0 1 0 0 0,0 0 1 0 0,-10 10-1 0 0,12-11-122 0 0,1 0-1 0 0,-1 0 1 0 0,0-1 0 0 0,-13 4 0 0 0,-12 7-1917 0 0,3 8-694 0 0,18-10 1611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25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921 126 15347 0 0,'-109'-16'3906'0'0,"74"14"-3705"0"0,1 1 0 0 0,-60 6 0 0 0,32 2 294 0 0,-86 21 0 0 0,125-22-466 0 0,1 1 1 0 0,0 1-1 0 0,1 1 0 0 0,0 1 1 0 0,0 1-1 0 0,1 1 0 0 0,-22 16 1 0 0,15-6-65 0 0,0 0 1 0 0,2 1 0 0 0,0 2-1 0 0,2 0 1 0 0,-25 36 0 0 0,39-47 13 0 0,0 0-1 0 0,1 0 1 0 0,0 1 0 0 0,1 1-1 0 0,1-1 1 0 0,1 1 0 0 0,0 0-1 0 0,1 0 1 0 0,0 1 0 0 0,1-1-1 0 0,1 1 1 0 0,1 31 0 0 0,3-24 10 0 0,1 0-1 0 0,2 0 1 0 0,0-1 0 0 0,2 1 0 0 0,0-1-1 0 0,1-1 1 0 0,2 0 0 0 0,0 0 0 0 0,1-1 0 0 0,20 28-1 0 0,-2-8 30 0 0,2-1 0 0 0,2-1 0 0 0,73 65 0 0 0,-79-82-1 0 0,1-1 1 0 0,1-1-1 0 0,0-1 0 0 0,1-2 1 0 0,1-1-1 0 0,1-2 0 0 0,0-1 1 0 0,1-1-1 0 0,45 9 1 0 0,-26-10 48 0 0,1-3 1 0 0,0-1 0 0 0,0-4 0 0 0,1-1 0 0 0,74-8 0 0 0,-102 3 60 0 0,1 0 1 0 0,0-2 0 0 0,-1-1 0 0 0,0-1 0 0 0,-1-1 0 0 0,1-2 0 0 0,-2 0-1 0 0,1-2 1 0 0,-2 0 0 0 0,1-2 0 0 0,-2 0 0 0 0,0-2 0 0 0,-1 0 0 0 0,0-2 0 0 0,-1 0-1 0 0,32-40 1 0 0,-19 17 47 0 0,-3-1 0 0 0,-1-2 0 0 0,-3-1 0 0 0,-1-1 0 0 0,34-92 0 0 0,-45 97 9 0 0,-3 0 0 0 0,0-2 0 0 0,-3 1-1 0 0,-2-1 1 0 0,-2 0 0 0 0,-1 0 0 0 0,-5-65 0 0 0,1 94-96 0 0,0 0 1 0 0,-1 0-1 0 0,-1 0 0 0 0,-1 0 1 0 0,0 0-1 0 0,0 0 0 0 0,-1 1 1 0 0,-1 0-1 0 0,-1 0 0 0 0,1 0 1 0 0,-2 1-1 0 0,0 0 0 0 0,0 0 1 0 0,-1 1-1 0 0,-1 0 0 0 0,0 1 1 0 0,0 0-1 0 0,-1 0 1 0 0,0 1-1 0 0,-1 1 0 0 0,0 0 1 0 0,0 1-1 0 0,-22-11 0 0 0,2 4-154 0 0,0 2-1 0 0,-1 1 0 0 0,0 1 0 0 0,0 2 0 0 0,-1 1 1 0 0,-1 1-1 0 0,1 3 0 0 0,-1 0 0 0 0,-35 3 0 0 0,0 4-1471 0 0,0 3-1 0 0,0 3 0 0 0,-97 27 1 0 0,35 5-6600 0 0,70-17 388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26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39 223 13091 0 0,'-4'3'833'0'0,"-19"10"1070"0"0,23-13-1853 0 0,-1 0 0 0 0,0 1 1 0 0,0-1-1 0 0,0 1 1 0 0,1-1-1 0 0,-1 1 0 0 0,0-1 1 0 0,1 1-1 0 0,-1-1 1 0 0,1 1-1 0 0,-1 0 0 0 0,1-1 1 0 0,-1 1-1 0 0,1 0 1 0 0,-1 0-1 0 0,1-1 0 0 0,-1 1 1 0 0,1 0-1 0 0,0 0 1 0 0,-1 1-1 0 0,2-1-51 0 0,-1-1 0 0 0,1 0 1 0 0,-1 1-1 0 0,1-1 0 0 0,0 0 0 0 0,-1 1 1 0 0,1-1-1 0 0,0 0 0 0 0,-1 1 0 0 0,1-1 1 0 0,0 0-1 0 0,-1 0 0 0 0,1 0 0 0 0,0 0 0 0 0,0 0 1 0 0,-1 0-1 0 0,1 0 0 0 0,0 0 0 0 0,-1 0 1 0 0,1 0-1 0 0,0 0 0 0 0,-1 0 0 0 0,1-1 1 0 0,0 1-1 0 0,-1 0 0 0 0,1 0 0 0 0,0-1 1 0 0,-1 1-1 0 0,2-1 0 0 0,21-9 41 0 0,-13 4 111 0 0,0-1 0 0 0,-1 0 0 0 0,0 0-1 0 0,0-1 1 0 0,14-17 0 0 0,-16 17-32 0 0,1-1 0 0 0,0 1 1 0 0,0 1-1 0 0,1 0 0 0 0,-1 0 1 0 0,2 1-1 0 0,13-8 0 0 0,41-12-97 0 0,2 3-1 0 0,1 3 0 0 0,117-20 1 0 0,-153 36-7 0 0,1 1 1 0 0,0 2 0 0 0,-1 1 0 0 0,39 5 0 0 0,124 27 1231 0 0,-83-11 27 0 0,-52-11-1101 0 0,18 3-119 0 0,124 7-1 0 0,-134-19-46 0 0,-19-2 17 0 0,-1 2 1 0 0,0 2 0 0 0,0 2 0 0 0,78 19 0 0 0,-93-14 165 0 0,0-2 0 0 0,0-1 0 0 0,0-1 0 0 0,1-2 0 0 0,-1-1 0 0 0,1-2 0 0 0,0-1 0 0 0,44-6 0 0 0,7-3 356 0 0,1 3-1 0 0,114 7 1 0 0,-142-1-420 0 0,0-3-1 0 0,82-14 0 0 0,-90 8-130 0 0,0 3 0 0 0,0 2-1 0 0,92 5 1 0 0,-125 2-159 0 0,1 0-1 0 0,-1 2 1 0 0,0 0 0 0 0,0 1-1 0 0,22 11 1 0 0,-18-7-1193 0 0,0-2-1 0 0,32 10 1 0 0,-27-14-518 0 0,-1 0 0 0 0,25 0 0 0 0,-23-2-259 0 0,38 4-4472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29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 1 6881 0 0,'-14'4'824'0'0,"-25"7"1793"0"0,1-1 0 0 0,-71 8 1 0 0,91-15-2571 0 0,0 0 0 0 0,0 1 0 0 0,0 0 1 0 0,1 2-1 0 0,-1 0 0 0 0,2 1 0 0 0,-1 0 1 0 0,1 2-1 0 0,0 0 0 0 0,0 0 0 0 0,1 2 1 0 0,1 0-1 0 0,0 0 0 0 0,0 2 0 0 0,1 0 0 0 0,1 0 1 0 0,0 1-1 0 0,-18 28 0 0 0,23-29-36 0 0,0 1 0 0 0,0 0 0 0 0,2 0 0 0 0,0 0-1 0 0,0 1 1 0 0,2-1 0 0 0,-1 1 0 0 0,2 0 0 0 0,0 0 0 0 0,1 1-1 0 0,0-1 1 0 0,2 0 0 0 0,3 30 0 0 0,0-19-21 0 0,1 0 1 0 0,1 0 0 0 0,1-1-1 0 0,2 0 1 0 0,0 0-1 0 0,2-1 1 0 0,16 29-1 0 0,-18-39-12 0 0,0 0 0 0 0,1-1-1 0 0,1 0 1 0 0,0-1 0 0 0,1 0-1 0 0,0-1 1 0 0,0 0 0 0 0,2-1 0 0 0,-1 0-1 0 0,16 7 1 0 0,-8-6 63 0 0,0-1 0 0 0,1-1 0 0 0,0-1 0 0 0,1-1 0 0 0,0-1 0 0 0,36 5 0 0 0,-23-7 266 0 0,0-2 0 0 0,0-1 0 0 0,0-2 0 0 0,0-1-1 0 0,0-3 1 0 0,-1 0 0 0 0,0-2 0 0 0,0-2-1 0 0,45-17 1 0 0,-44 10-192 0 0,-1 0-1 0 0,-1-3 1 0 0,0-1 0 0 0,-1-1-1 0 0,-2-1 1 0 0,35-33 0 0 0,-44 35 18 0 0,-1-1 0 0 0,-1-1 1 0 0,-1-1-1 0 0,-1 0 1 0 0,-1-2-1 0 0,-1 1 0 0 0,-2-2 1 0 0,21-48-1 0 0,-32 66 0 0 0,0 0 0 0 0,0 1-1 0 0,-1-1 1 0 0,-1 0-1 0 0,1 0 1 0 0,-1 0 0 0 0,-1-1-1 0 0,1 1 1 0 0,-2 0 0 0 0,1 0-1 0 0,-1 0 1 0 0,-3-13-1 0 0,2 13-49 0 0,-1 1 0 0 0,0 0 0 0 0,-1 0 0 0 0,0 0-1 0 0,0 0 1 0 0,0 1 0 0 0,-1 0 0 0 0,0 0 0 0 0,0 0-1 0 0,0 0 1 0 0,-1 1 0 0 0,0 0 0 0 0,-8-6 0 0 0,-9-4-79 0 0,-1 0 0 0 0,0 1 0 0 0,-1 2 0 0 0,-1 0 0 0 0,-32-10 0 0 0,8 7-172 0 0,-98-16 1 0 0,125 28-196 0 0,-1 2 1 0 0,1 0-1 0 0,-1 1 0 0 0,1 1 1 0 0,-1 2-1 0 0,1 0 0 0 0,-35 10 1 0 0,18-1-1843 0 0,1 2 0 0 0,0 2 0 0 0,-50 28 0 0 0,26-9-4993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3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143 267 2993 0 0,'-3'-5'514'0'0,"0"0"0"0"0,0 1 0 0 0,0 0 0 0 0,-1-1 0 0 0,0 1 0 0 0,-6-5 0 0 0,5 5-368 0 0,1 0 0 0 0,0 0 0 0 0,0-1 0 0 0,0 1 0 0 0,-6-10 0 0 0,-6-34-161 0 0,14 40 183 0 0,0 0 0 0 0,-1 0 0 0 0,0 0 0 0 0,-6-12 0 0 0,8 19-7 0 0,1 0-1 0 0,-1 0 0 0 0,0 1 0 0 0,0-1 0 0 0,0 0 1 0 0,0 0-1 0 0,0 0 0 0 0,0 1 0 0 0,-1-1 0 0 0,1 0 1 0 0,0 1-1 0 0,0-1 0 0 0,0 1 0 0 0,-1 0 0 0 0,1-1 0 0 0,-2 1 1 0 0,2 0-7 0 0,-1-1 1 0 0,1 1 0 0 0,0-1-1 0 0,-1 1 1 0 0,1-1 0 0 0,-1 1 0 0 0,1-1-1 0 0,0 0 1 0 0,0 1 0 0 0,-1-1-1 0 0,1 0 1 0 0,0 0 0 0 0,0 0-1 0 0,0 0 1 0 0,0 0 0 0 0,0 0 0 0 0,0 0-1 0 0,0 0 1 0 0,-1-2 0 0 0,2 2-116 0 0,0 1 1 0 0,0-1 0 0 0,-1 1 0 0 0,1-1 0 0 0,0 1-1 0 0,0-1 1 0 0,0 0 0 0 0,-1 1 0 0 0,1-1-1 0 0,0 1 1 0 0,0-1 0 0 0,0 0 0 0 0,0 1-1 0 0,0-1 1 0 0,0 0 0 0 0,0 1 0 0 0,1-1 0 0 0,-1 1-1 0 0,0-1 1 0 0,0 0 0 0 0,0 1 0 0 0,1-1-1 0 0,-1 1 1 0 0,0-1 0 0 0,1 1 0 0 0,-1-1 0 0 0,0 1-1 0 0,1-1 1 0 0,18-10 355 0 0,24 5-235 0 0,143 5 27 0 0,90-5 102 0 0,-204-1-154 0 0,144-11 629 0 0,-165 17-391 0 0,1 2 1 0 0,61 8-1 0 0,-48-2-181 0 0,0-2 0 0 0,0-4-1 0 0,74-7 1 0 0,-75 4 550 0 0,90 8-1 0 0,-80-1-629 0 0,155-12 322 0 0,2 0 274 0 0,-172 10-709 0 0,38 1 187 0 0,0 4 0 0 0,126 28 0 0 0,-65-8 404 0 0,-12-3-65 0 0,-112-19-409 0 0,0-2 0 0 0,1-1 0 0 0,39-3 0 0 0,-34 0-756 0 0,73 8 0 0 0,-95-4-994 0 0,0 0 0 0 0,21 8 0 0 0,-28-8-462 0 0,0 1 0 0 0,0 0 0 0 0,0 1 0 0 0,16 11 0 0 0,-6 1-2810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35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24 860 7450 0 0,'-2'-1'181'0'0,"1"1"0"0"0,0-1 0 0 0,-1 0 0 0 0,1 1 1 0 0,0-1-1 0 0,0 0 0 0 0,-1 0 0 0 0,1 0 0 0 0,0 0 1 0 0,0 0-1 0 0,0 0 0 0 0,0 0 0 0 0,0 0 0 0 0,0-1 1 0 0,0 1-1 0 0,1 0 0 0 0,-1 0 0 0 0,0-1 0 0 0,1 1 1 0 0,-1-1-1 0 0,1 1 0 0 0,-1 0 0 0 0,1-1 1 0 0,0 1-1 0 0,0-1 0 0 0,-1 1 0 0 0,1-1 0 0 0,1-2 1 0 0,3-48 1691 0 0,-2 39-1536 0 0,7-48 810 0 0,3 1 0 0 0,36-111 0 0 0,-31 124-1111 0 0,2 2 1 0 0,2 0-1 0 0,2 2 1 0 0,2 0-1 0 0,2 2 1 0 0,2 1-1 0 0,37-41 1 0 0,-54 68-51 0 0,0 0 0 0 0,25-18-1 0 0,-33 28 18 0 0,-1 1 0 0 0,1-1 0 0 0,0 1-1 0 0,-1 0 1 0 0,1 0 0 0 0,0 0 0 0 0,0 0-1 0 0,1 1 1 0 0,-1-1 0 0 0,0 1 0 0 0,0 0-1 0 0,1 1 1 0 0,-1-1 0 0 0,1 1 0 0 0,-1 0-1 0 0,7 0 1 0 0,-9 0-52 0 0,-1 1-1 0 0,0-1 1 0 0,1 1-1 0 0,-1 0 1 0 0,0-1 0 0 0,1 1-1 0 0,-1 0 1 0 0,0 0-1 0 0,0 0 1 0 0,1 0 0 0 0,-1 0-1 0 0,0 0 1 0 0,0 0-1 0 0,0 0 1 0 0,0 1 0 0 0,-1-1-1 0 0,1 0 1 0 0,0 0-1 0 0,0 1 1 0 0,-1-1 0 0 0,1 1-1 0 0,-1-1 1 0 0,1 0-1 0 0,-1 1 1 0 0,0-1 0 0 0,1 3-1 0 0,-1-2-478 0 0,0-1-1 0 0,0 1 0 0 0,0-1 1 0 0,0 1-1 0 0,0 0 0 0 0,0-1 0 0 0,-1 1 1 0 0,1-1-1 0 0,-1 1 0 0 0,1-1 1 0 0,-1 1-1 0 0,1-1 0 0 0,-1 1 1 0 0,0-1-1 0 0,-1 2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7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20548 0 0,'4'-2'135'0'0,"1"1"0"0"0,0 0-1 0 0,-1 0 1 0 0,1 0 0 0 0,0 0 0 0 0,0 1-1 0 0,0 0 1 0 0,0 0 0 0 0,0 0-1 0 0,0 0 1 0 0,-1 1 0 0 0,1 0-1 0 0,0 0 1 0 0,0 0 0 0 0,-1 1-1 0 0,1-1 1 0 0,0 1 0 0 0,5 3-1 0 0,8 5-331 0 0,-1 0 0 0 0,33 24-1 0 0,-36-23 190 0 0,1 0-1 0 0,-2 1 0 0 0,0 1 0 0 0,0 1 0 0 0,-1 0 0 0 0,18 26 1 0 0,-25-31 57 0 0,0 0 1 0 0,-1 1 0 0 0,0-1-1 0 0,0 1 1 0 0,-1 0 0 0 0,0 0-1 0 0,-1 0 1 0 0,0 0 0 0 0,0 1-1 0 0,-1-1 1 0 0,-1 1 0 0 0,0-1-1 0 0,-1 14 1 0 0,-4 9-625 0 0,0-1 0 0 0,-17 52-1 0 0,15-63-2433 0 0,-1 0 0 0 0,-16 28 0 0 0,22-45 2488 0 0,-1 0 0 0 0,1 0 0 0 0,0-1 0 0 0,-1 1 0 0 0,0-1 1 0 0,0 1-1 0 0,0-1 0 0 0,0 0 0 0 0,0 0 0 0 0,-1-1 0 0 0,0 1 0 0 0,1-1 0 0 0,-1 0 0 0 0,0 0 0 0 0,0 0 0 0 0,-5 2 1 0 0,-28 1 1425 0 0,-5-6 5007 0 0,39 0-5436 0 0,-3 1 139 0 0,1-1 1 0 0,-1 1-1 0 0,0-1 1 0 0,0 2-1 0 0,0-1 1 0 0,1 1-1 0 0,-1 0 1 0 0,0 0-1 0 0,-6 2 1 0 0,12-3-556 0 0,-1 1 0 0 0,1-1 0 0 0,0 1 0 0 0,-1-1 0 0 0,1 0 0 0 0,0 1 0 0 0,-1-1 0 0 0,1 1 0 0 0,0-1 0 0 0,0 0 0 0 0,0 1 0 0 0,-1-1 0 0 0,1 1 0 0 0,0-1 0 0 0,0 1 0 0 0,0-1 0 0 0,0 1 0 0 0,0-1 0 0 0,0 1 0 0 0,0-1 0 0 0,0 1 0 0 0,0-1 0 0 0,0 1 0 0 0,0-1 0 0 0,0 1 0 0 0,0-1 0 0 0,1 1 0 0 0,-1-1 0 0 0,0 1 0 0 0,0-1 0 0 0,0 0 0 0 0,1 1 0 0 0,-1-1 0 0 0,0 1 0 0 0,1-1 0 0 0,-1 1 0 0 0,14 19 834 0 0,-10-16-546 0 0,17 25 594 0 0,-1 1 1 0 0,29 58-1 0 0,-44-79-905 0 0,-1 0 1 0 0,-1 0 0 0 0,1 0-1 0 0,-2 0 1 0 0,1 0 0 0 0,-1 1-1 0 0,-1-1 1 0 0,1 1-1 0 0,-2-1 1 0 0,1 1 0 0 0,-1 0-1 0 0,-1-1 1 0 0,0 1 0 0 0,0 0-1 0 0,-5 15 1 0 0,5-23-35 0 0,1-1-1 0 0,-1 1 1 0 0,0-1 0 0 0,0 1 0 0 0,0-1 0 0 0,0 0 0 0 0,-1 0-1 0 0,1 1 1 0 0,0-1 0 0 0,-1 0 0 0 0,1 0 0 0 0,0 0-1 0 0,-3 1 1 0 0,4-2-3 0 0,0 0 0 0 0,-1 0-1 0 0,1 1 1 0 0,0-1 0 0 0,-1 0-1 0 0,1 0 1 0 0,-1 0 0 0 0,1 0-1 0 0,0 0 1 0 0,-1 0 0 0 0,1 0 0 0 0,-1 0-1 0 0,1 0 1 0 0,-1 0 0 0 0,1 0-1 0 0,0 0 1 0 0,-1 0 0 0 0,1 0-1 0 0,-1 0 1 0 0,1 0 0 0 0,0 0-1 0 0,-1 0 1 0 0,1-1 0 0 0,-1 1-1 0 0,1 0 1 0 0,0 0 0 0 0,-1 0 0 0 0,1-1-1 0 0,0 1 1 0 0,-1 0 0 0 0,1-1-1 0 0,0 1 1 0 0,0 0 0 0 0,-1-1-1 0 0,1 1 1 0 0,0 0 0 0 0,0-1-1 0 0,0 1 1 0 0,-1 0 0 0 0,1-1-1 0 0,0 1 1 0 0,0-1 0 0 0,0 1-1 0 0,0 0 1 0 0,0-1 0 0 0,0 1 0 0 0,0-1-1 0 0,0 1 1 0 0,0 0 0 0 0,0-1-1 0 0,0 1 1 0 0,0-1 0 0 0,0 1-1 0 0,0 0 1 0 0,0-1 0 0 0,0 1-1 0 0,0-1 1 0 0,1-1-9 0 0,-1-1-1 0 0,1 1 1 0 0,-1 0-1 0 0,1-1 1 0 0,0 1-1 0 0,0 0 1 0 0,0 0-1 0 0,0 0 1 0 0,1 0-1 0 0,-1 0 1 0 0,0 0-1 0 0,1 0 1 0 0,-1 0-1 0 0,1 1 1 0 0,0-1-1 0 0,0 1 1 0 0,-1-1-1 0 0,1 1 1 0 0,0-1-1 0 0,0 1 1 0 0,0 0-1 0 0,1 0 1 0 0,-1 0-1 0 0,0 0 1 0 0,0 1-1 0 0,1-1 1 0 0,2 0-1 0 0,9-3-913 0 0,1 1 0 0 0,28-3 0 0 0,-42 6 727 0 0,106-14-11615 0 0,-63 11 6145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36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5457 0 0,'0'-1'199'0'0,"0"0"1"0"0,0 0-1 0 0,1 1 0 0 0,-1-1 1 0 0,0 0-1 0 0,0 0 0 0 0,0 1 1 0 0,1-1-1 0 0,-1 0 0 0 0,0 0 1 0 0,1 1-1 0 0,-1-1 0 0 0,1 0 1 0 0,-1 1-1 0 0,1-1 0 0 0,-1 0 1 0 0,1 1-1 0 0,-1-1 0 0 0,1 1 1 0 0,-1-1-1 0 0,1 1 0 0 0,0-1 1 0 0,-1 1-1 0 0,1-1 0 0 0,0 1 1 0 0,0 0-1 0 0,-1-1 0 0 0,1 1 1 0 0,1 0-1 0 0,31-12 1605 0 0,-15 6-1199 0 0,5-4-118 0 0,1 0 0 0 0,0 2 0 0 0,0 0 0 0 0,43-6 1 0 0,-60 13-434 0 0,0 0 0 0 0,0 1 0 0 0,0 0 0 0 0,0 0 0 0 0,0 1 0 0 0,-1 0 0 0 0,1 0 0 0 0,0 0 0 0 0,0 1 0 0 0,-1 0 0 0 0,1 1 0 0 0,-1-1 0 0 0,0 1 0 0 0,0 0 0 0 0,0 1 0 0 0,0-1 0 0 0,0 1 0 0 0,-1 0 0 0 0,0 1 0 0 0,1-1 0 0 0,-2 1 0 0 0,9 10 0 0 0,-10-10 23 0 0,0-1 1 0 0,-1 1-1 0 0,1 0 0 0 0,-1 0 1 0 0,0 1-1 0 0,0-1 0 0 0,-1 0 1 0 0,0 1-1 0 0,0-1 1 0 0,0 1-1 0 0,0-1 0 0 0,-1 1 1 0 0,0-1-1 0 0,0 1 0 0 0,0 0 1 0 0,-1-1-1 0 0,0 1 1 0 0,0-1-1 0 0,-3 8 0 0 0,-4 12 107 0 0,-1 0 0 0 0,-24 44 1 0 0,16-34-147 0 0,-10 19 8 0 0,-2 3-408 0 0,13-17-1926 0 0,24-59-5917 0 0,1 0 2969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3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78 3025 0 0,'0'-1'392'0'0,"-1"-1"1"0"0,0 1-1 0 0,1-1 1 0 0,-1 1-1 0 0,1-1 1 0 0,-1 1-1 0 0,1-1 1 0 0,0 0-1 0 0,0 1 1 0 0,-1-1 0 0 0,1 0-1 0 0,0 1 1 0 0,1-1-1 0 0,-1 0 1 0 0,0 1-1 0 0,0-1 1 0 0,1 0-1 0 0,0-1 1 0 0,0 1-140 0 0,0 0 1 0 0,0 0 0 0 0,1 0 0 0 0,-1 0-1 0 0,0 0 1 0 0,1 0 0 0 0,0 0-1 0 0,-1 1 1 0 0,1-1 0 0 0,0 0-1 0 0,3-1 1 0 0,0 0-156 0 0,0 0-1 0 0,0 1 1 0 0,0-1 0 0 0,0 1-1 0 0,1 0 1 0 0,-1 1-1 0 0,1-1 1 0 0,-1 1 0 0 0,10-1-1 0 0,-9 2-53 0 0,-1 0 0 0 0,1 0 0 0 0,0 0 0 0 0,0 1 0 0 0,-1 0-1 0 0,1 0 1 0 0,-1 0 0 0 0,1 1 0 0 0,-1 0 0 0 0,1 0 0 0 0,8 4 0 0 0,-12-4-4 0 0,1 0-1 0 0,-1 0 1 0 0,1 0 0 0 0,-1 1 0 0 0,0-1 0 0 0,0 0 0 0 0,0 1 0 0 0,0-1-1 0 0,0 1 1 0 0,0 0 0 0 0,-1 0 0 0 0,1 0 0 0 0,-1 0 0 0 0,0 0-1 0 0,0 0 1 0 0,0 0 0 0 0,0 0 0 0 0,-1 0 0 0 0,1 0 0 0 0,-1 1-1 0 0,0-1 1 0 0,0 4 0 0 0,-2 19 20 0 0,-1-1 1 0 0,-1 1-1 0 0,-1-1 1 0 0,-14 39-1 0 0,-6 34-513 0 0,25-85 112 0 0,7-19 42 0 0,8-19 135 0 0,34-85 679 0 0,-48 109-492 0 0,-1 1-1 0 0,1-1 1 0 0,-1 1 0 0 0,1-1-1 0 0,-1 0 1 0 0,1 1 0 0 0,-1-1-1 0 0,1 1 1 0 0,0 0 0 0 0,-1-1-1 0 0,1 1 1 0 0,0-1 0 0 0,-1 1 0 0 0,1 0-1 0 0,0 0 1 0 0,-1-1 0 0 0,1 1-1 0 0,0 0 1 0 0,0 0 0 0 0,-1 0-1 0 0,1 0 1 0 0,0 0 0 0 0,0 0-1 0 0,-1 0 1 0 0,1 0 0 0 0,0 0-1 0 0,0 0 1 0 0,-1 0 0 0 0,1 0-1 0 0,0 1 1 0 0,-1-1 0 0 0,1 0-1 0 0,0 1 1 0 0,-1-1 0 0 0,2 1 0 0 0,30 19-31 0 0,-15-9 42 0 0,-12-8-17 0 0,1-1 0 0 0,-1 1 0 0 0,1-1-1 0 0,-1 0 1 0 0,1-1 0 0 0,0 1 0 0 0,0-1 0 0 0,0 0 0 0 0,0-1 0 0 0,0 1 0 0 0,11-2 0 0 0,-14 1-120 0 0,1-1 1 0 0,0 0 0 0 0,-1-1 0 0 0,1 1-1 0 0,-1 0 1 0 0,0-1 0 0 0,0 0 0 0 0,1 0-1 0 0,-1 0 1 0 0,0 0 0 0 0,-1 0 0 0 0,1-1-1 0 0,0 1 1 0 0,-1-1 0 0 0,1 0 0 0 0,-1 0-1 0 0,0 0 1 0 0,0 0 0 0 0,0 0 0 0 0,3-6-1 0 0,9-24-5114 0 0,-3 26-1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37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 4033 0 0,'-4'-9'8824'0'0,"-4"25"-5753"0"0,-6 27-1797 0 0,10-17-1312 0 0,0 1-1 0 0,2 0 1 0 0,1-1-1 0 0,1 1 1 0 0,2 0-1 0 0,0 0 1 0 0,2-1-1 0 0,0 0 0 0 0,16 48 1 0 0,-19-74 12 0 0,12 28-1704 0 0,-13-27 1613 0 0,1 0 0 0 0,-1 0-1 0 0,1-1 1 0 0,-1 1 0 0 0,1-1 0 0 0,-1 1-1 0 0,1 0 1 0 0,0-1 0 0 0,-1 1 0 0 0,1-1-1 0 0,0 1 1 0 0,-1-1 0 0 0,1 1 0 0 0,0-1-1 0 0,0 0 1 0 0,-1 1 0 0 0,1-1 0 0 0,0 0-1 0 0,0 0 1 0 0,0 1 0 0 0,-1-1 0 0 0,1 0-1 0 0,0 0 1 0 0,0 0 0 0 0,0 0 0 0 0,0 0-1 0 0,-1 0 1 0 0,1 0 0 0 0,0 0-1 0 0,0-1 1 0 0,0 1 0 0 0,0 0 0 0 0,33-12-5893 0 0,-18-6 2348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37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126 151 10434 0 0,'-4'1'443'0'0,"-1"-1"0"0"0,1 2-1 0 0,0-1 1 0 0,0 0 0 0 0,0 1 0 0 0,0 0-1 0 0,1 0 1 0 0,-1 0 0 0 0,-3 3 0 0 0,3-2-318 0 0,1 0 1 0 0,-1 0 0 0 0,1 0-1 0 0,0 0 1 0 0,0 1-1 0 0,0-1 1 0 0,0 1 0 0 0,-2 5-1 0 0,4-7-129 0 0,-1 0 1 0 0,1 1-1 0 0,0-1 0 0 0,0 0 0 0 0,1 1 0 0 0,-1-1 0 0 0,0 1 0 0 0,1-1 0 0 0,-1 1 1 0 0,1-1-1 0 0,0 1 0 0 0,0-1 0 0 0,0 1 0 0 0,0-1 0 0 0,1 1 0 0 0,-1 0 0 0 0,1-1 1 0 0,-1 1-1 0 0,1-1 0 0 0,0 0 0 0 0,0 1 0 0 0,0-1 0 0 0,0 0 0 0 0,0 1 0 0 0,1-1 1 0 0,-1 0-1 0 0,1 0 0 0 0,-1 0 0 0 0,1 0 0 0 0,0 0 0 0 0,0-1 0 0 0,-1 1 0 0 0,2 0 1 0 0,1 1-1 0 0,-3-2 2 0 0,1 0 0 0 0,0 0 0 0 0,0-1 0 0 0,0 1 0 0 0,-1 0 0 0 0,1-1 0 0 0,0 1 0 0 0,0-1 0 0 0,0 1 0 0 0,0-1 0 0 0,0 0 0 0 0,0 0 0 0 0,0 0 1 0 0,0 0-1 0 0,0 0 0 0 0,0 0 0 0 0,2-1 0 0 0,2 0 2 0 0,-1-1-1 0 0,0 0 1 0 0,0 0 0 0 0,0 0 0 0 0,0-1-1 0 0,5-3 1 0 0,6-5 19 0 0,-2 0 1 0 0,22-22-1 0 0,-24 22 85 0 0,0-1 0 0 0,-2 0 1 0 0,1-1-1 0 0,-1 0 0 0 0,12-23 0 0 0,-21 32-22 0 0,1 1 0 0 0,0-1 0 0 0,-1 1 0 0 0,0-1 0 0 0,0 0 0 0 0,0 1 0 0 0,-1-1 0 0 0,1 0 0 0 0,-1 0 0 0 0,0 1 0 0 0,0-1 0 0 0,-1-7 0 0 0,1 8-15 0 0,-1 0 0 0 0,0 0-1 0 0,-1 1 1 0 0,1-1 0 0 0,0 1-1 0 0,-1-1 1 0 0,1 1 0 0 0,-1 0-1 0 0,0-1 1 0 0,0 1 0 0 0,0 0-1 0 0,0 0 1 0 0,0 0 0 0 0,0 1-1 0 0,0-1 1 0 0,-1 0 0 0 0,1 1-1 0 0,-1 0 1 0 0,-4-3 0 0 0,-1 1-53 0 0,0-1 0 0 0,0 1 1 0 0,-1 1-1 0 0,1-1 0 0 0,-1 1 0 0 0,1 1 1 0 0,-1 0-1 0 0,0 0 0 0 0,-13 0 1 0 0,18 2-230 0 0,-1-1 1 0 0,1 1 0 0 0,-1 0 0 0 0,1 0 0 0 0,-1 0 0 0 0,1 0 0 0 0,0 1 0 0 0,0 0-1 0 0,-1 0 1 0 0,1 0 0 0 0,0 0 0 0 0,1 1 0 0 0,-1-1 0 0 0,0 1 0 0 0,1 0 0 0 0,0 0 0 0 0,-1 0-1 0 0,1 1 1 0 0,-5 6 0 0 0,-3 9-869 0 0,1 0-1 0 0,1 0 1 0 0,1 0-1 0 0,1 1 1 0 0,0 0-1 0 0,-6 36 1 0 0,8-28 1281 0 0,1 0 0 0 0,2 0 0 0 0,1 0 1 0 0,3 45-1 0 0,-2-70-65 0 0,1 0 1 0 0,-1 1-1 0 0,0-1 1 0 0,1 0-1 0 0,0 0 1 0 0,0 0-1 0 0,0 0 1 0 0,0 0-1 0 0,0 0 1 0 0,0 0-1 0 0,1-1 1 0 0,-1 1-1 0 0,4 4 1 0 0,-3-6 46 0 0,-1 0 0 0 0,1-1 0 0 0,-1 1 0 0 0,1-1 1 0 0,-1 1-1 0 0,1-1 0 0 0,-1 1 0 0 0,1-1 0 0 0,-1 0 1 0 0,1 0-1 0 0,0 0 0 0 0,-1 0 0 0 0,1 0 0 0 0,-1 0 1 0 0,1 0-1 0 0,0 0 0 0 0,-1-1 0 0 0,1 1 1 0 0,-1-1-1 0 0,1 1 0 0 0,-1-1 0 0 0,1 1 0 0 0,-1-1 1 0 0,0 0-1 0 0,1 0 0 0 0,-1 0 0 0 0,0 0 0 0 0,2-1 1 0 0,21-11 421 0 0,0 2 1 0 0,46-16-1 0 0,-21 9-480 0 0,-42 14-947 0 0,0 0 0 0 0,0 0 0 0 0,0-1 0 0 0,0 0 0 0 0,-1 0 1 0 0,0-1-1 0 0,0 1 0 0 0,0-1 0 0 0,-1-1 0 0 0,0 1 0 0 0,0-1 0 0 0,-1 0 0 0 0,6-9 0 0 0,-8 12 464 0 0,14-18-3147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38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4313 0 0,'-14'6'6459'0'0,"2"10"-3287"0"0,-4 23-1217 0 0,13-30-1161 0 0,-2 6-653 0 0,1 0 1 0 0,1 0 0 0 0,0 0-1 0 0,1 1 1 0 0,1-1-1 0 0,0 1 1 0 0,1-1-1 0 0,1 1 1 0 0,1-1 0 0 0,3 17-1 0 0,-2-14-1473 0 0,2 0 0 0 0,0-1 0 0 0,1 0-1 0 0,14 30 1 0 0,-12-34-1955 0 0,3-4-1678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3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29 6169 0 0,'-4'1'339'0'0,"1"1"0"0"0,-1-1 0 0 0,0-1 0 0 0,1 1 0 0 0,-1 0-1 0 0,0-1 1 0 0,1 0 0 0 0,-1 0 0 0 0,0 0 0 0 0,1 0 0 0 0,-1 0 0 0 0,0-1-1 0 0,0 0 1 0 0,1 0 0 0 0,-1 0 0 0 0,1 0 0 0 0,-1 0 0 0 0,1-1-1 0 0,0 1 1 0 0,-1-1 0 0 0,1 0 0 0 0,0 0 0 0 0,-4-4 0 0 0,4 4-105 0 0,0 0 0 0 0,0 1 1 0 0,0-1-1 0 0,0 1 0 0 0,0 0 1 0 0,0 0-1 0 0,0 0 0 0 0,0 0 1 0 0,0 0-1 0 0,-1 1 0 0 0,1 0 1 0 0,0-1-1 0 0,-1 1 0 0 0,1 0 1 0 0,-7 1-1 0 0,5 1-82 0 0,-1-1 0 0 0,1 1 1 0 0,0 0-1 0 0,0 0 0 0 0,0 1 0 0 0,0-1 0 0 0,0 1 1 0 0,-8 6-1 0 0,-4 6-308 0 0,0 1 1 0 0,1 1 0 0 0,-24 31 0 0 0,24-28-10 0 0,6-10-120 0 0,-10 17-584 0 0,19-26 849 0 0,1 0-1 0 0,0-1 1 0 0,0 1-1 0 0,-1-1 1 0 0,1 1 0 0 0,0 0-1 0 0,0-1 1 0 0,0 1 0 0 0,0 0-1 0 0,0 0 1 0 0,0-1-1 0 0,0 1 1 0 0,0 0 0 0 0,0-1-1 0 0,1 1 1 0 0,-1 0-1 0 0,0-1 1 0 0,0 1 0 0 0,0-1-1 0 0,1 1 1 0 0,-1 0 0 0 0,0-1-1 0 0,1 1 1 0 0,-1-1-1 0 0,1 1 1 0 0,-1-1 0 0 0,0 1-1 0 0,1-1 1 0 0,-1 1-1 0 0,1-1 1 0 0,0 1 0 0 0,-1-1-1 0 0,1 0 1 0 0,-1 1 0 0 0,1-1-1 0 0,0 0 1 0 0,-1 1-1 0 0,1-1 1 0 0,-1 0 0 0 0,1 0-1 0 0,1 0 1 0 0,28 10-152 0 0,47 10 1 0 0,-54-16 276 0 0,0 1 0 0 0,0 2 0 0 0,-1 0 0 0 0,25 12 1 0 0,-45-18-33 0 0,-1 0 0 0 0,1-1 1 0 0,-1 1-1 0 0,0 0 0 0 0,1 0 1 0 0,-1 0-1 0 0,0 0 1 0 0,1 0-1 0 0,-1 0 0 0 0,0 1 1 0 0,0-1-1 0 0,0 0 0 0 0,0 1 1 0 0,0-1-1 0 0,0 1 1 0 0,0-1-1 0 0,-1 1 0 0 0,1-1 1 0 0,0 1-1 0 0,-1-1 0 0 0,1 1 1 0 0,-1-1-1 0 0,0 1 1 0 0,1 0-1 0 0,-1 1 0 0 0,-1 1-6 0 0,1-1-1 0 0,-1 0 0 0 0,0 1 1 0 0,0-1-1 0 0,0 0 0 0 0,0 0 1 0 0,-1 0-1 0 0,1 0 0 0 0,-1 0 1 0 0,0 0-1 0 0,-4 5 0 0 0,-4 4-15 0 0,-1-1-1 0 0,0 0 0 0 0,-1-1 1 0 0,-16 12-1 0 0,-20 4-318 0 0,38-22-366 0 0,1 1 1 0 0,0 0 0 0 0,0 1 0 0 0,0-1 0 0 0,-10 10-1 0 0,19-15 443 0 0,-1 1 32 0 0,1-1 0 0 0,-1 0 0 0 0,1 1 1 0 0,0-1-1 0 0,-1 1 0 0 0,1-1 0 0 0,-1 0 0 0 0,1 1 0 0 0,0-1 0 0 0,-1 1 1 0 0,1-1-1 0 0,0 1 0 0 0,0-1 0 0 0,-1 1 0 0 0,1-1 0 0 0,0 1 1 0 0,0-1-1 0 0,0 1 0 0 0,0 0 0 0 0,0-1 0 0 0,0 1 0 0 0,0-1 0 0 0,0 1 1 0 0,0-1-1 0 0,0 1 0 0 0,0-1 0 0 0,0 1 0 0 0,0 0 0 0 0,0-1 1 0 0,0 1-1 0 0,1 0 0 0 0,8 10-5365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38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 7754 0 0,'-33'11'8501'0'0,"-17"14"-6473"0"0,12-5-1562 0 0,35-19-463 0 0,1 1-1 0 0,0-1 1 0 0,-1 1-1 0 0,1-1 1 0 0,0 1-1 0 0,0-1 0 0 0,-1 1 1 0 0,2 0-1 0 0,-1 0 1 0 0,0 0-1 0 0,0 1 1 0 0,0-1-1 0 0,1 0 1 0 0,0 1-1 0 0,-1-1 0 0 0,1 1 1 0 0,0-1-1 0 0,-1 5 1 0 0,1-3-13 0 0,0 1 0 0 0,0 0 0 0 0,1 0 0 0 0,0 0 0 0 0,0 0 0 0 0,0 1 0 0 0,0-1 0 0 0,1-1 0 0 0,2 9 0 0 0,1 1-68 0 0,1 0 0 0 0,0 0 0 0 0,1 0 0 0 0,1-1-1 0 0,0 0 1 0 0,10 12 0 0 0,-11-15 38 0 0,2-1-1 0 0,0 0 1 0 0,0 0-1 0 0,0-1 1 0 0,1 0-1 0 0,0 0 1 0 0,1-1-1 0 0,0 0 1 0 0,0-1-1 0 0,0 0 1 0 0,1 0-1 0 0,0-1 1 0 0,18 6-1 0 0,-20-9 48 0 0,0 0 0 0 0,0-1-1 0 0,0 0 1 0 0,0 0 0 0 0,0-1 0 0 0,1 0-1 0 0,-1 0 1 0 0,0-1 0 0 0,0-1 0 0 0,0 1-1 0 0,0-2 1 0 0,0 1 0 0 0,-1-1 0 0 0,1 0-1 0 0,-1-1 1 0 0,0 0 0 0 0,1 0 0 0 0,10-8-1 0 0,-13 7 34 0 0,0 1 0 0 0,0-1 0 0 0,0-1-1 0 0,-1 1 1 0 0,0-1 0 0 0,0 0 0 0 0,0 0-1 0 0,-1 0 1 0 0,0-1 0 0 0,0 1 0 0 0,0-1-1 0 0,-1 0 1 0 0,0 0 0 0 0,3-13 0 0 0,-5 14 43 0 0,0 0 1 0 0,0 0 0 0 0,0 0 0 0 0,-1 0 0 0 0,0 1 0 0 0,0-1-1 0 0,-1 0 1 0 0,1 0 0 0 0,-1 0 0 0 0,-1 0 0 0 0,1 0-1 0 0,-1 1 1 0 0,0-1 0 0 0,0 1 0 0 0,-1-1 0 0 0,1 1-1 0 0,-1 0 1 0 0,-1 0 0 0 0,-5-8 0 0 0,1 4-55 0 0,0 0 0 0 0,-1 0 0 0 0,-1 1-1 0 0,1 0 1 0 0,-1 1 0 0 0,0 0 0 0 0,-1 0 0 0 0,0 1 0 0 0,0 1-1 0 0,0 0 1 0 0,-24-7 0 0 0,27 9-359 0 0,-1 2 0 0 0,1-1 0 0 0,-1 1 0 0 0,0 1 0 0 0,0-1 0 0 0,0 1 0 0 0,-14 3 0 0 0,16-2-374 0 0,0 0 0 0 0,0 1 0 0 0,0 1 0 0 0,1-1 0 0 0,-1 1 1 0 0,1 0-1 0 0,-1 0 0 0 0,1 1 0 0 0,0 0 0 0 0,-6 5 0 0 0,11-8 423 0 0,0-1 0 0 0,1 1 0 0 0,-1 0 0 0 0,0 0 0 0 0,1 0 0 0 0,-1-1 0 0 0,1 1 1 0 0,-1 0-1 0 0,1 0 0 0 0,0 0 0 0 0,-1 0 0 0 0,1 0 0 0 0,0 0 0 0 0,0 0 0 0 0,0 0 0 0 0,-1 1 0 0 0,4 21 163 0 0,12 24 4554 0 0,-12-40-4051 0 0,0-1 83 0 0,0-1 0 0 0,0 1 0 0 0,0-1 0 0 0,0 0 0 0 0,1 0 0 0 0,0 0 0 0 0,0 0 0 0 0,0-1 0 0 0,7 5 0 0 0,49 34 2585 0 0,-4-3-2048 0 0,127 113-2056 0 0,-179-149 464 0 0,18 13-1734 0 0,-21-17 1970 0 0,-1 1 0 0 0,1-1 0 0 0,0 1 0 0 0,0-1 1 0 0,0 0-1 0 0,0 1 0 0 0,0-1 0 0 0,0 0 0 0 0,-1 0 1 0 0,1 1-1 0 0,0-1 0 0 0,0 0 0 0 0,0 0 0 0 0,0 0 0 0 0,0 0 1 0 0,0 0-1 0 0,0-1 0 0 0,0 1 0 0 0,0 0 0 0 0,0 0 0 0 0,0-1 1 0 0,-1 1-1 0 0,3-1 0 0 0,6-3-4041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39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 8666 0 0,'-7'-10'6370'0'0,"17"30"-5065"0"0,4 9-1277 0 0,17 71 114 0 0,7 16-29 0 0,-32-100-113 0 0,1 0 0 0 0,1-1 0 0 0,0 0 0 0 0,21 26 0 0 0,-26-37 1 0 0,0 0-1 0 0,0-1 1 0 0,1 1 0 0 0,0-1 0 0 0,0 0 0 0 0,0 0 0 0 0,0-1 0 0 0,0 1 0 0 0,0-1 0 0 0,1 0 0 0 0,-1 0 0 0 0,1 0 0 0 0,0 0 0 0 0,-1-1 0 0 0,8 1 0 0 0,-4-1 38 0 0,0-1-1 0 0,0 1 1 0 0,0-2 0 0 0,0 1 0 0 0,0-1-1 0 0,0 0 1 0 0,0-1 0 0 0,14-5-1 0 0,-7 2 31 0 0,-1-1 0 0 0,0-1-1 0 0,0 0 1 0 0,-1-1 0 0 0,0-1 0 0 0,-1 0-1 0 0,1 0 1 0 0,-2-1 0 0 0,16-17-1 0 0,-21 18-248 0 0,-4 4-1321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39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21 104 11194 0 0,'-14'-9'3480'0'0,"14"9"-3361"0"0,-1 0 0 0 0,1 0 0 0 0,0 0 0 0 0,-1 0 1 0 0,1 0-1 0 0,0-1 0 0 0,-1 1 0 0 0,1 0 0 0 0,0 0 0 0 0,-1-1 0 0 0,1 1 0 0 0,0 0 0 0 0,-1 0 0 0 0,1-1 0 0 0,0 1 0 0 0,0 0 0 0 0,-1-1 0 0 0,1 1 1 0 0,0 0-1 0 0,0-1 0 0 0,0 1 0 0 0,0-1 0 0 0,-1 1 0 0 0,1 0 0 0 0,0-1 0 0 0,0 1 0 0 0,0-1 0 0 0,0 1 0 0 0,0 0 0 0 0,0-1 0 0 0,0 1 1 0 0,0 0-1 0 0,0-2 0 0 0,12 28 1557 0 0,2 24-1579 0 0,11 78 1 0 0,-25-128-125 0 0,0 0 0 0 0,0 0 0 0 0,0-1 0 0 0,0 1 0 0 0,0 0-1 0 0,0 0 1 0 0,0 0 0 0 0,0 0 0 0 0,0 0 0 0 0,0 0 0 0 0,0 0 0 0 0,0 0 0 0 0,0 0 0 0 0,0 0 0 0 0,1 0 0 0 0,-1 0 0 0 0,0 0 0 0 0,0 0 0 0 0,0 0 0 0 0,0 0 0 0 0,0 0 0 0 0,0 0 0 0 0,0 0 0 0 0,0 0 0 0 0,0 0 0 0 0,0 0 0 0 0,0 0 0 0 0,0 0 0 0 0,0 0 0 0 0,1 0-1 0 0,-1 0 1 0 0,0 0 0 0 0,0 0 0 0 0,0 0 0 0 0,0 0 0 0 0,0 0 0 0 0,0 0 0 0 0,0 0 0 0 0,0 0 0 0 0,0 0 0 0 0,0 0 0 0 0,0 0 0 0 0,0 0 0 0 0,0 0 0 0 0,0 0 0 0 0,1 0 0 0 0,-1 0 0 0 0,0 0 0 0 0,0 0 0 0 0,0 0 0 0 0,0 0 0 0 0,0 0 0 0 0,0 1 0 0 0,0-1-1 0 0,5-13-636 0 0,4-17 293 0 0,-5-14 740 0 0,-2-1 1 0 0,-4-63 0 0 0,1 91-131 0 0,1 15-165 0 0,-1-1-1 0 0,1 0 1 0 0,0 1 0 0 0,0-1 0 0 0,1 0-1 0 0,-1 1 1 0 0,0-1 0 0 0,1 1-1 0 0,1-4 1 0 0,5 5 295 0 0,6 12-302 0 0,-5-2-59 0 0,2 0 0 0 0,-1-1 0 0 0,2-1 0 0 0,13 9 0 0 0,-15-11 16 0 0,-2-1 0 0 0,1 2 0 0 0,0-1 1 0 0,-1 1-1 0 0,0 0 0 0 0,-1 0 0 0 0,1 1 0 0 0,-1 0 1 0 0,7 10-1 0 0,-13-16-24 0 0,1 0 0 0 0,0 0 0 0 0,-1 0 0 0 0,0 0 0 0 0,1 1 0 0 0,-1-1 0 0 0,0 0 0 0 0,1 0 0 0 0,-1 0 0 0 0,0 0 0 0 0,0 0 0 0 0,0 1 0 0 0,0-1 0 0 0,0 0 0 0 0,0 0 0 0 0,-1 0 0 0 0,1 0 0 0 0,0 1 0 0 0,0-1 0 0 0,-1 0 0 0 0,1 0 0 0 0,-1 0 0 0 0,1 0 0 0 0,-1 0 0 0 0,0 1 0 0 0,-2 1-143 0 0,1-1 1 0 0,0 1-1 0 0,-1-1 1 0 0,1 0-1 0 0,-1 0 0 0 0,0 0 1 0 0,0 0-1 0 0,1-1 1 0 0,-5 2-1 0 0,-4 2-564 0 0,-1 0 0 0 0,0-2 0 0 0,-23 5 0 0 0,29-6 618 0 0,-1-1 0 0 0,1 0 0 0 0,0-1 0 0 0,-1 1 0 0 0,1-1 0 0 0,0-1 0 0 0,-1 1 0 0 0,1-1 0 0 0,0 0 0 0 0,-1 0 0 0 0,1-1 0 0 0,0 0 0 0 0,-6-3 0 0 0,12 5 102 0 0,0 0 0 0 0,0 0 0 0 0,-1 0 0 0 0,1 0-1 0 0,0 0 1 0 0,0 0 0 0 0,0 0 0 0 0,0 0 0 0 0,-1 0 0 0 0,1-1 0 0 0,0 1 0 0 0,0 0 0 0 0,0 0 0 0 0,0 0-1 0 0,0 0 1 0 0,0 0 0 0 0,-1-1 0 0 0,1 1 0 0 0,0 0 0 0 0,0 0 0 0 0,0 0 0 0 0,0 0 0 0 0,0-1 0 0 0,0 1-1 0 0,0 0 1 0 0,0 0 0 0 0,0 0 0 0 0,0-1 0 0 0,0 1 0 0 0,0 0 0 0 0,0 0 0 0 0,0 0 0 0 0,0-1 0 0 0,0 1-1 0 0,0 0 1 0 0,0 0 0 0 0,0 0 0 0 0,0 0 0 0 0,0-1 0 0 0,0 1 0 0 0,1 0 0 0 0,-1 0 0 0 0,0 0 0 0 0,0 0-1 0 0,0-1 1 0 0,0 1 0 0 0,0 0 0 0 0,1 0 0 0 0,11-6 571 0 0,17 1 26 0 0,-15 5-536 0 0,0 1 1 0 0,0 0 0 0 0,-1 1-1 0 0,19 4 1 0 0,-25-4-51 0 0,1-1-1 0 0,-1 2 1 0 0,0-1-1 0 0,0 1 1 0 0,0 0 0 0 0,0 1-1 0 0,-1 0 1 0 0,1 0 0 0 0,8 8-1 0 0,-13-11-107 0 0,-1 0 0 0 0,0 0 0 0 0,0 1 0 0 0,-1-1 0 0 0,1 0 0 0 0,0 1 0 0 0,0-1 0 0 0,-1 1 0 0 0,1-1 0 0 0,-1 1 0 0 0,1-1 0 0 0,-1 1 0 0 0,1-1 0 0 0,-1 1 0 0 0,0-1 0 0 0,0 1 0 0 0,0 0 0 0 0,0-1 0 0 0,0 1 0 0 0,0-1 0 0 0,0 1 0 0 0,-1 0 0 0 0,1-1 0 0 0,-1 1 0 0 0,0 1 0 0 0,0 1-865 0 0,-1 0 0 0 0,0 0 0 0 0,0 0 0 0 0,-1-1 0 0 0,1 1 1 0 0,-1-1-1 0 0,-6 7 0 0 0,-3 3-3980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4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 4721 0 0,'-10'3'7649'0'0,"24"-5"-4058"0"0,-5-2-3280 0 0,-1 1 1 0 0,1 0-1 0 0,-1 1 0 0 0,1 0 1 0 0,0 0-1 0 0,0 1 1 0 0,-1 0-1 0 0,1 1 0 0 0,0 0 1 0 0,14 1-1 0 0,-20-1-287 0 0,0 1 0 0 0,1-1-1 0 0,-1 1 1 0 0,0 0-1 0 0,0 0 1 0 0,0 0 0 0 0,0 0-1 0 0,0 1 1 0 0,0-1 0 0 0,0 1-1 0 0,0 0 1 0 0,0-1 0 0 0,-1 1-1 0 0,1 1 1 0 0,-1-1-1 0 0,1 0 1 0 0,-1 1 0 0 0,0-1-1 0 0,0 1 1 0 0,0-1 0 0 0,0 1-1 0 0,-1 0 1 0 0,1 0 0 0 0,-1 0-1 0 0,1 0 1 0 0,-1 0-1 0 0,0 0 1 0 0,0 1 0 0 0,-1-1-1 0 0,1 5 1 0 0,3 77 166 0 0,-8-30-3494 0 0,-14-58-1412 0 0,-10-1 2812 0 0,21 4 1869 0 0,-1 1-1 0 0,1 0 1 0 0,0 0 0 0 0,0 1 0 0 0,1 0-1 0 0,-13 4 1 0 0,18-5 154 0 0,-1-1 0 0 0,1 0-1 0 0,0 1 1 0 0,-1 0 0 0 0,1-1-1 0 0,0 1 1 0 0,-1 0-1 0 0,1-1 1 0 0,0 1 0 0 0,0 0-1 0 0,0 0 1 0 0,0 0 0 0 0,0 0-1 0 0,0 0 1 0 0,0 0 0 0 0,0 1-1 0 0,0-1 1 0 0,0 0 0 0 0,0 0-1 0 0,1 1 1 0 0,-1-1 0 0 0,1 0-1 0 0,-1 1 1 0 0,1-1 0 0 0,-1 1-1 0 0,1-1 1 0 0,0 0 0 0 0,0 1-1 0 0,0-1 1 0 0,0 1 0 0 0,0-1-1 0 0,0 1 1 0 0,0-1 0 0 0,0 1-1 0 0,0-1 1 0 0,1 1 0 0 0,-1-1-1 0 0,0 0 1 0 0,2 3 0 0 0,0-1-15 0 0,0-1 1 0 0,0 1 0 0 0,0-1 0 0 0,1 1 0 0 0,-1-1 0 0 0,1 0 0 0 0,0 0 0 0 0,-1 0 0 0 0,1 0 0 0 0,0 0 0 0 0,0-1 0 0 0,0 1 0 0 0,7 1 0 0 0,-3 0-45 0 0,1-1 0 0 0,-1 0 0 0 0,1 0 0 0 0,14 0 0 0 0,-11-2-191 0 0,0-1 0 0 0,-1-1-1 0 0,0 0 1 0 0,1 0 0 0 0,-1-1 0 0 0,0-1-1 0 0,0 0 1 0 0,-1 0 0 0 0,1 0-1 0 0,13-10 1 0 0,40-16-4415 0 0,-21 16-261 0 0,-8-7 446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8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25862 0 0,'-4'0'296'0'0,"4"2"-368"0"0,2 0-256 0 0,7-1-65 0 0,3 2 9 0 0,5-2-56 0 0,5 1 24 0 0,8-1-128 0 0,2 0-464 0 0,4 1-929 0 0,-3 1-1143 0 0,-3 6-1097 0 0,-6 3-464 0 0,-4 4 1280 0 0,-5 3-16 0 0,-4 3 1625 0 0</inkml:trace>
  <inkml:trace contextRef="#ctx0" brushRef="#br0" timeOffset="1">292 138 1968 0 0,'-30'57'1153'0'0,"6"-25"263"0"0,-5-7 384 0 0,1-4-175 0 0,1-4-889 0 0,-3 0-1200 0 0,-2 2-1177 0 0,-5-2-719 0 0,2 4-785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40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82 6873 0 0,'-3'-3'673'0'0,"0"0"-1"0"0,-1 0 0 0 0,1 0 0 0 0,-1 1 0 0 0,0-1 0 0 0,0 1 0 0 0,0 0 0 0 0,0 0 1 0 0,0 1-1 0 0,-1-1 0 0 0,-7-1 0 0 0,6 2-182 0 0,0 0 1 0 0,0 1-1 0 0,0 0 0 0 0,-1 0 1 0 0,1 0-1 0 0,0 1 0 0 0,0 0 1 0 0,-6 2-1 0 0,0 0-245 0 0,0 2 1 0 0,0-1-1 0 0,0 2 0 0 0,1 0 0 0 0,0 0 1 0 0,0 1-1 0 0,0 0 0 0 0,-9 9 0 0 0,18-15-251 0 0,1 1 0 0 0,-1-1 0 0 0,1 1 0 0 0,-1 0 0 0 0,1-1 0 0 0,0 1 0 0 0,0 0 0 0 0,0 0 0 0 0,0 0 0 0 0,0 0 0 0 0,0 0 0 0 0,0 0 0 0 0,0 0 0 0 0,1 0 0 0 0,-1 0 0 0 0,1 0 0 0 0,0 0 0 0 0,0 0 0 0 0,-1 1 0 0 0,1-1 0 0 0,0 0 0 0 0,1 0 0 0 0,-1 0 0 0 0,0 0 0 0 0,1 0 0 0 0,-1 0 0 0 0,1 1 0 0 0,0-1-1 0 0,0 0 1 0 0,-1 0 0 0 0,1-1 0 0 0,1 1 0 0 0,-1 0 0 0 0,0 0 0 0 0,0 0 0 0 0,3 2 0 0 0,-1 0-4 0 0,0-1 0 0 0,1 1-1 0 0,-1 0 1 0 0,1-1 0 0 0,0 0-1 0 0,0 0 1 0 0,0 0 0 0 0,0-1-1 0 0,1 1 1 0 0,-1-1 0 0 0,1 0-1 0 0,-1 0 1 0 0,1 0 0 0 0,0-1-1 0 0,6 2 1 0 0,-4-3 10 0 0,0 0 1 0 0,1-1-1 0 0,-1 1 0 0 0,0-1 1 0 0,1-1-1 0 0,-1 1 0 0 0,0-1 0 0 0,0-1 1 0 0,0 1-1 0 0,0-1 0 0 0,0-1 0 0 0,-1 1 1 0 0,0-1-1 0 0,1 0 0 0 0,-1 0 1 0 0,-1-1-1 0 0,8-6 0 0 0,-9 7 22 0 0,0 0 0 0 0,0 0-1 0 0,0 0 1 0 0,-1-1 0 0 0,0 1 0 0 0,1-1 0 0 0,-2 0-1 0 0,1 0 1 0 0,0 0 0 0 0,-1-1 0 0 0,0 1 0 0 0,0 0-1 0 0,-1-1 1 0 0,0 1 0 0 0,0-1 0 0 0,0 0 0 0 0,0 1 0 0 0,-1-1-1 0 0,0 0 1 0 0,0 1 0 0 0,-1-1 0 0 0,1 0 0 0 0,-3-6-1 0 0,2 9-42 0 0,0 0 0 0 0,0 0 0 0 0,-1 0 0 0 0,1 0 0 0 0,-1 1 0 0 0,0-1 0 0 0,1 0 0 0 0,-1 1 0 0 0,0-1 0 0 0,-1 1 0 0 0,1 0 0 0 0,0 0 0 0 0,-1 0 0 0 0,1 0 0 0 0,-1 0 0 0 0,0 0 0 0 0,0 0 0 0 0,0 1 0 0 0,0 0 0 0 0,0-1 0 0 0,0 1 0 0 0,0 0-1 0 0,0 1 1 0 0,0-1 0 0 0,-4 0 0 0 0,1 0-499 0 0,1 1 0 0 0,-1 0 0 0 0,1 0 0 0 0,-1 0-1 0 0,1 0 1 0 0,-1 1 0 0 0,1 0 0 0 0,-1 0 0 0 0,1 1-1 0 0,0 0 1 0 0,0 0 0 0 0,0 0 0 0 0,-9 5 0 0 0,-31 23-6288 0 0,26-9 2243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41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6329 0 0,'0'5'490'0'0,"1"0"0"0"0,0 0 0 0 0,0 0 0 0 0,0-1 0 0 0,1 1-1 0 0,0 0 1 0 0,-1-1 0 0 0,2 1 0 0 0,-1-1 0 0 0,0 1 0 0 0,1-1 0 0 0,0 0-1 0 0,0 0 1 0 0,4 4 0 0 0,-3-6-315 0 0,-1 1-1 0 0,1-1 1 0 0,0 1-1 0 0,0-1 1 0 0,0 0-1 0 0,0-1 1 0 0,1 1-1 0 0,-1-1 0 0 0,0 0 1 0 0,1 0-1 0 0,-1 0 1 0 0,1 0-1 0 0,-1-1 1 0 0,1 0-1 0 0,7 0 1 0 0,18-2 110 0 0,0-2-1 0 0,-1-1 1 0 0,0-1 0 0 0,0-1-1 0 0,45-18 1 0 0,-34 0-6582 0 0,-22 15-390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41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35 9922 0 0,'-1'0'342'0'0,"0"0"0"0"0,0 0 0 0 0,0-1 0 0 0,0 1-1 0 0,0 0 1 0 0,0 0 0 0 0,0 0 0 0 0,0-1 0 0 0,0 1 0 0 0,0 0 0 0 0,0-1 0 0 0,0 1-1 0 0,1-1 1 0 0,-1 1 0 0 0,0-1 0 0 0,0 1 0 0 0,0-1 0 0 0,0-1 0 0 0,1 2-230 0 0,0-1 0 0 0,0 1 0 0 0,0-1 0 0 0,0 1 0 0 0,0-1 0 0 0,0 1 0 0 0,0-1 1 0 0,0 1-1 0 0,0 0 0 0 0,1-1 0 0 0,-1 1 0 0 0,0-1 0 0 0,0 1 0 0 0,1 0 0 0 0,-1-1 0 0 0,0 1 0 0 0,1 0 1 0 0,-1-1-1 0 0,0 1 0 0 0,1 0 0 0 0,-1-1 0 0 0,0 1 0 0 0,1 0 0 0 0,-1 0 0 0 0,1-1 0 0 0,0 1 1 0 0,4-3 229 0 0,0 0 0 0 0,0 1 1 0 0,1 0-1 0 0,-1 0 1 0 0,8-2-1 0 0,-8 4-296 0 0,0 0-1 0 0,1 0 1 0 0,-1 0-1 0 0,0 0 1 0 0,0 1-1 0 0,0 0 1 0 0,0 0-1 0 0,0 0 1 0 0,0 1-1 0 0,0 0 1 0 0,0 0-1 0 0,-1 0 1 0 0,1 0-1 0 0,-1 1 1 0 0,8 5-1 0 0,-7-5-19 0 0,-1 0-1 0 0,1 1 0 0 0,-1 0 0 0 0,0-1 0 0 0,0 1 0 0 0,0 1 0 0 0,-1-1 0 0 0,0 0 0 0 0,1 1 0 0 0,-2 0 0 0 0,1 0 0 0 0,0 0 0 0 0,-1 0 0 0 0,2 8 0 0 0,-3-11-93 0 0,-1 0-1 0 0,0 1 0 0 0,0-1 1 0 0,0 0-1 0 0,0 1 0 0 0,0-1 1 0 0,-1 0-1 0 0,1 1 0 0 0,-1-1 0 0 0,1 0 1 0 0,-1 0-1 0 0,0 1 0 0 0,0-1 1 0 0,0 0-1 0 0,0 0 0 0 0,0 0 0 0 0,-1 0 1 0 0,1 0-1 0 0,-4 3 0 0 0,-3 3-588 0 0,0-1 0 0 0,0 1-1 0 0,-12 6 1 0 0,13-10 517 0 0,1 1 0 0 0,0 0 0 0 0,0 0 0 0 0,0 0 0 0 0,-6 8 0 0 0,9-9 137 0 0,0 1 0 0 0,0-1 1 0 0,1 1-1 0 0,-1 0 0 0 0,1 0 0 0 0,0 0 1 0 0,0 0-1 0 0,1 0 0 0 0,0 1 0 0 0,0-1 1 0 0,-1 11-1 0 0,2-14 21 0 0,0 1 0 0 0,1-1 0 0 0,-1 1 0 0 0,1-1-1 0 0,-1 0 1 0 0,1 1 0 0 0,0-1 0 0 0,0 0 0 0 0,0 0 0 0 0,0 0 0 0 0,0 1 0 0 0,1-1 0 0 0,-1 0 0 0 0,1-1 0 0 0,-1 1 0 0 0,1 0 0 0 0,0 0-1 0 0,-1-1 1 0 0,1 1 0 0 0,0-1 0 0 0,0 1 0 0 0,0-1 0 0 0,0 0 0 0 0,1 0 0 0 0,-1 0 0 0 0,0 0 0 0 0,0 0 0 0 0,4 1 0 0 0,10 2 143 0 0,0 0 1 0 0,32 2 0 0 0,20 5 121 0 0,-68-11-267 0 0,0 0 0 0 0,1 0 0 0 0,-1 0 0 0 0,0 0 0 0 0,1 0 0 0 0,-1 1 0 0 0,0-1 1 0 0,0 0-1 0 0,1 0 0 0 0,-1 0 0 0 0,0 0 0 0 0,0 0 0 0 0,1 1 0 0 0,-1-1 0 0 0,0 0 0 0 0,0 0 0 0 0,1 0 1 0 0,-1 1-1 0 0,0-1 0 0 0,0 0 0 0 0,0 0 0 0 0,0 1 0 0 0,1-1 0 0 0,-1 0 0 0 0,0 0 0 0 0,0 1 0 0 0,0-1 1 0 0,0 0-1 0 0,0 1 0 0 0,0-1 0 0 0,0 0 0 0 0,0 0 0 0 0,0 1 0 0 0,0-1 0 0 0,0 0 0 0 0,0 1 0 0 0,0-1 1 0 0,0 0-1 0 0,0 1 0 0 0,0-1 0 0 0,0 0 0 0 0,0 0 0 0 0,0 1 0 0 0,-13 16 167 0 0,-23 11-487 0 0,34-27 277 0 0,-42 24-647 0 0,-9 4 132 0 0,50-27 541 0 0,0 0 0 0 0,0 0 0 0 0,1 0 1 0 0,-1 0-1 0 0,1 1 0 0 0,-1 0 0 0 0,1-1 0 0 0,0 1 0 0 0,0 0 0 0 0,0 0 0 0 0,0 0 0 0 0,1 0 1 0 0,-2 5-1 0 0,2-7 11 0 0,1 0 0 0 0,0 0 0 0 0,-1 0 0 0 0,1 1 0 0 0,0-1 0 0 0,0 0 0 0 0,0 0 0 0 0,0 0 0 0 0,0 1 0 0 0,0-1 0 0 0,1 0 0 0 0,-1 0 1 0 0,0 1-1 0 0,1-1 0 0 0,-1 0 0 0 0,0 0 0 0 0,1 0 0 0 0,-1 0 0 0 0,1 0 0 0 0,0 0 0 0 0,-1 0 0 0 0,1 0 0 0 0,1 1 0 0 0,0 0 8 0 0,0 0 0 0 0,1 0 0 0 0,-1 0 0 0 0,1 0-1 0 0,0-1 1 0 0,-1 1 0 0 0,1-1 0 0 0,0 0 0 0 0,3 2 0 0 0,3-1 32 0 0,0 0 0 0 0,0 0 0 0 0,0 0 1 0 0,1-1-1 0 0,11 0 0 0 0,79-13-423 0 0,-95 11-700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42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90 4689 0 0,'-1'1'309'0'0,"0"0"0"0"0,-1 0 0 0 0,1 1 0 0 0,0-1 0 0 0,0 0 0 0 0,0 1 1 0 0,1-1-1 0 0,-1 1 0 0 0,0-1 0 0 0,1 1 0 0 0,-1-1 0 0 0,0 1 0 0 0,1-1 0 0 0,0 1 0 0 0,-1 0 0 0 0,1-1 0 0 0,0 1 0 0 0,0 0 1 0 0,0-1-1 0 0,0 1 0 0 0,1 3 0 0 0,-1-3-63 0 0,1 0 1 0 0,0 0 0 0 0,0 0-1 0 0,0 0 1 0 0,0 0-1 0 0,0 0 1 0 0,0 0-1 0 0,1-1 1 0 0,-1 1-1 0 0,1 0 1 0 0,-1-1 0 0 0,1 1-1 0 0,-1-1 1 0 0,1 1-1 0 0,0-1 1 0 0,0 0-1 0 0,0 0 1 0 0,0 0 0 0 0,0 0-1 0 0,0 0 1 0 0,0 0-1 0 0,0 0 1 0 0,2 0-1 0 0,-3-1-145 0 0,0 0-1 0 0,0 0 0 0 0,0 0 0 0 0,-1 1 1 0 0,1-1-1 0 0,0 0 0 0 0,0 1 0 0 0,-1-1 0 0 0,1 0 1 0 0,0 1-1 0 0,-1-1 0 0 0,1 1 0 0 0,0-1 1 0 0,-1 1-1 0 0,1 0 0 0 0,-1-1 0 0 0,1 1 1 0 0,-1-1-1 0 0,1 1 0 0 0,-1 0 0 0 0,1-1 0 0 0,-1 1 1 0 0,0 0-1 0 0,1 0 0 0 0,-1-1 0 0 0,0 1 1 0 0,1 0-1 0 0,-1 0 0 0 0,0 0 0 0 0,0-1 1 0 0,0 1-1 0 0,0 0 0 0 0,0 0 0 0 0,0 0 0 0 0,0 0 1 0 0,0-1-1 0 0,0 1 0 0 0,-1 0 0 0 0,1 0 1 0 0,0 0-1 0 0,0-1 0 0 0,-1 1 0 0 0,1 0 0 0 0,0 0 1 0 0,-1-1-1 0 0,1 1 0 0 0,-1 0 0 0 0,1-1 1 0 0,-1 1-1 0 0,-5 9-120 0 0,0-1 0 0 0,0-1 1 0 0,-10 11-1 0 0,4-5 258 0 0,1 0-226 0 0,6-8-23 0 0,-1 1 1 0 0,2-1-1 0 0,-1 1 0 0 0,-5 11 0 0 0,20-23-275 0 0,4-7 246 0 0,3-11 27 0 0,0-1 1 0 0,-2 0 0 0 0,-1-1-1 0 0,13-33 1 0 0,29-48 96 0 0,-55 104-82 0 0,1-1-1 0 0,-1 1 1 0 0,1 0-1 0 0,0-1 1 0 0,0 1-1 0 0,-1 0 1 0 0,1 0-1 0 0,1 1 1 0 0,-1-1-1 0 0,0 0 1 0 0,0 1-1 0 0,1-1 1 0 0,-1 1-1 0 0,1-1 1 0 0,-1 1-1 0 0,1 0 1 0 0,2 0-1 0 0,1 0 0 0 0,-1 1 1 0 0,1-1-1 0 0,0 1 0 0 0,-1 1 1 0 0,1-1-1 0 0,0 1 0 0 0,8 2 1 0 0,30 5 3 0 0,36 7 26 0 0,-74-13-26 0 0,1 0 0 0 0,-1 0 0 0 0,0 0 1 0 0,0 1-1 0 0,-1 0 0 0 0,1 0 0 0 0,0 0 0 0 0,-1 1 1 0 0,8 6-1 0 0,-12-8 9 0 0,0 0 0 0 0,0 0 1 0 0,1-1-1 0 0,-1 1 0 0 0,0 0 1 0 0,0 1-1 0 0,-1-1 0 0 0,1 0 1 0 0,0 0-1 0 0,-1 0 0 0 0,1 0 1 0 0,-1 1-1 0 0,0-1 0 0 0,0 0 0 0 0,0 0 1 0 0,0 0-1 0 0,0 1 0 0 0,0-1 1 0 0,-1 0-1 0 0,1 0 0 0 0,-1 1 1 0 0,1-1-1 0 0,-1 0 0 0 0,0 0 1 0 0,0 0-1 0 0,-2 3 0 0 0,-2 5-52 0 0,-1 1 0 0 0,0-2-1 0 0,-13 17 1 0 0,-2-3-345 0 0,-1 0 0 0 0,-1-1 0 0 0,0-1 0 0 0,-2-1 0 0 0,0-2 0 0 0,-2 0 0 0 0,0-2 0 0 0,-52 23 0 0 0,55-25 576 0 0,22-10-58 0 0,17-5-70 0 0,134-15-12 0 0,-5 0 22 0 0,-137 15-163 0 0,-1-1 0 0 0,1 1 0 0 0,-1-1 0 0 0,1-1 0 0 0,7-3 0 0 0,-11 5-543 0 0,-1-1 1 0 0,0 1-1 0 0,1-1 0 0 0,-1 0 1 0 0,0 0-1 0 0,0 0 0 0 0,0 0 1 0 0,-1 0-1 0 0,4-4 0 0 0,2-8-6565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4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12843 0 0,'-14'47'6923'0'0,"-1"-2"-4719"0"0,3-8-2287 0 0,-9 41-1 0 0,20-77 78 0 0,1 1 0 0 0,-1-1-1 0 0,1 1 1 0 0,0-1 0 0 0,0 1 0 0 0,-1 0-1 0 0,1-1 1 0 0,0 1 0 0 0,1-1-1 0 0,-1 1 1 0 0,0-1 0 0 0,0 1-1 0 0,1-1 1 0 0,-1 1 0 0 0,1-1 0 0 0,-1 1-1 0 0,1-1 1 0 0,0 1 0 0 0,-1-1-1 0 0,2 2 1 0 0,0-2-3 0 0,-1 0 1 0 0,1 0-1 0 0,0 0 0 0 0,0 0 0 0 0,0 0 1 0 0,0 0-1 0 0,-1-1 0 0 0,1 1 0 0 0,0 0 1 0 0,0-1-1 0 0,0 0 0 0 0,0 1 0 0 0,0-1 1 0 0,0 0-1 0 0,5-1 0 0 0,46-4-70 0 0,-44 3 49 0 0,1 0 1 0 0,-1 1 0 0 0,0 1 0 0 0,1-1-1 0 0,-1 1 1 0 0,0 1 0 0 0,1 0 0 0 0,12 3 0 0 0,-21-4-8 0 0,-1 0-1 0 0,1 0 1 0 0,-1 0 0 0 0,1 0 0 0 0,-1 0 0 0 0,1 0 0 0 0,-1 0 0 0 0,1 0 0 0 0,-1 0 0 0 0,0 1 0 0 0,1-1 0 0 0,-1 0 0 0 0,1 0 0 0 0,-1 1 0 0 0,0-1 0 0 0,1 0 0 0 0,-1 0 0 0 0,0 1 0 0 0,1-1 0 0 0,-1 0 0 0 0,0 1 0 0 0,1-1 0 0 0,-1 1 0 0 0,0-1 0 0 0,0 0 0 0 0,1 1 0 0 0,-1-1 0 0 0,0 1 0 0 0,0-1 0 0 0,0 1 0 0 0,0-1 0 0 0,0 0 0 0 0,1 1 0 0 0,-1-1 0 0 0,0 1 0 0 0,0-1 0 0 0,0 1 0 0 0,0-1 0 0 0,0 1-1 0 0,-1-1 1 0 0,1 1 0 0 0,0-1 0 0 0,0 1 0 0 0,0-1 0 0 0,0 1 0 0 0,-18 17-5036 0 0,6-6-354 0 0,9 9 251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4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8506 0 0,'-3'2'749'0'0,"1"-1"1"0"0,-1 1 0 0 0,1 0-1 0 0,-1 1 1 0 0,1-1 0 0 0,-1 0-1 0 0,1 1 1 0 0,0-1-1 0 0,-2 4 1 0 0,-16 35 1260 0 0,19-37-1980 0 0,-1 0 0 0 0,1 0 1 0 0,0 0-1 0 0,0 0 0 0 0,0 0 0 0 0,1 0 1 0 0,0 0-1 0 0,-1 0 0 0 0,1 0 0 0 0,1 0 0 0 0,-1 0 1 0 0,0 1-1 0 0,1-1 0 0 0,0 0 0 0 0,0 0 1 0 0,0 0-1 0 0,4 6 0 0 0,-2-6 8 0 0,1 0 0 0 0,0 0 0 0 0,1-1 0 0 0,-1 1-1 0 0,1-1 1 0 0,-1 0 0 0 0,1 0 0 0 0,0-1 0 0 0,0 1 0 0 0,0-1 0 0 0,0 0 0 0 0,1 0 0 0 0,-1-1 0 0 0,1 0 0 0 0,-1 0-1 0 0,1 0 1 0 0,5 0 0 0 0,6 0-257 0 0,1-1-1 0 0,-1 0 0 0 0,0-1 1 0 0,21-4-1 0 0,-31 4-407 0 0,-1-1 0 0 0,0 1 0 0 0,0-1 0 0 0,0-1 0 0 0,0 1 0 0 0,0-1 0 0 0,-1 0 0 0 0,1 0 1 0 0,-1 0-1 0 0,10-8 0 0 0,5-10-5752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43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36 12179 0 0,'-17'3'3768'0'0,"30"-7"-2177"0"0,-3 2-1414 0 0,0 0-1 0 0,0 0 0 0 0,0 1 0 0 0,13 0 0 0 0,-17 1-140 0 0,1 0-1 0 0,0 0 1 0 0,0-1-1 0 0,0 0 1 0 0,-1 0-1 0 0,1 0 1 0 0,0-1-1 0 0,-1 0 1 0 0,1-1-1 0 0,-1 1 1 0 0,7-5-1 0 0,-13 7-25 0 0,0 0-1 0 0,0 0 1 0 0,0 0-1 0 0,0 0 1 0 0,1 0-1 0 0,-1 0 1 0 0,0 0 0 0 0,0 0-1 0 0,0 0 1 0 0,0 0-1 0 0,0 0 1 0 0,0 0-1 0 0,0 0 1 0 0,1 0-1 0 0,-1 0 1 0 0,0-1-1 0 0,0 1 1 0 0,0 0-1 0 0,0 0 1 0 0,0 0-1 0 0,0 0 1 0 0,0 0-1 0 0,0 0 1 0 0,0 0-1 0 0,0 0 1 0 0,0-1-1 0 0,0 1 1 0 0,0 0-1 0 0,1 0 1 0 0,-1 0-1 0 0,0 0 1 0 0,0 0-1 0 0,0 0 1 0 0,0 0-1 0 0,0-1 1 0 0,0 1 0 0 0,0 0-1 0 0,0 0 1 0 0,0 0-1 0 0,0 0 1 0 0,0 0-1 0 0,-1 0 1 0 0,1 0-1 0 0,0-1 1 0 0,0 1-1 0 0,0 0 1 0 0,0 0-1 0 0,0 0 1 0 0,0 0-1 0 0,0 0 1 0 0,0 0-1 0 0,0 0 1 0 0,0 0-1 0 0,0-1 1 0 0,0 1-1 0 0,0 0 1 0 0,-1 0-1 0 0,1 0 1 0 0,0 0-1 0 0,0 0 1 0 0,0 0-1 0 0,0 0 1 0 0,0 0-1 0 0,0 0 1 0 0,0 0 0 0 0,-1 0-1 0 0,1 0 1 0 0,0 0-1 0 0,-15-2 157 0 0,-17 5-366 0 0,18-1 23 0 0,-1 1-1 0 0,1 1 1 0 0,0 0 0 0 0,0 1-1 0 0,1 1 1 0 0,-1 0-1 0 0,1 0 1 0 0,0 2-1 0 0,1-1 1 0 0,-13 11 0 0 0,19-13 148 0 0,1 0 0 0 0,-1 0 1 0 0,1 1-1 0 0,0 0 1 0 0,0 0-1 0 0,0 0 0 0 0,1 1 1 0 0,0-1-1 0 0,0 1 0 0 0,1 0 1 0 0,0 0-1 0 0,0 1 1 0 0,1-1-1 0 0,0 1 0 0 0,0-1 1 0 0,0 1-1 0 0,1 0 0 0 0,1-1 1 0 0,-1 1-1 0 0,2 12 1 0 0,-1-15 52 0 0,1 0 1 0 0,0 1-1 0 0,0-2 1 0 0,0 1 0 0 0,1 0-1 0 0,-1 0 1 0 0,1 0 0 0 0,1-1-1 0 0,-1 1 1 0 0,0-1-1 0 0,1 1 1 0 0,0-1 0 0 0,0 0-1 0 0,5 5 1 0 0,-2-4 20 0 0,1 1 0 0 0,-1-1 1 0 0,1 0-1 0 0,0 0 0 0 0,1-1 0 0 0,-1 0 1 0 0,1 0-1 0 0,8 2 0 0 0,-1-1-109 0 0,0-1 0 0 0,0 0 0 0 0,0-1 0 0 0,1-1 1 0 0,-1 0-1 0 0,0-2 0 0 0,1 1 0 0 0,-1-2 0 0 0,18-2 0 0 0,-29 2-434 0 0,10-2-188 0 0,1 15-10606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43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10698 0 0,'-1'0'69'0'0,"0"1"-1"0"0,1-1 0 0 0,0 1 1 0 0,-1-1-1 0 0,1 1 0 0 0,-1-1 1 0 0,1 1-1 0 0,-1 0 1 0 0,1-1-1 0 0,0 1 0 0 0,0-1 1 0 0,-1 1-1 0 0,1 0 0 0 0,0-1 1 0 0,0 1-1 0 0,0 0 0 0 0,-1-1 1 0 0,1 1-1 0 0,0 0 1 0 0,0-1-1 0 0,0 1 0 0 0,0 0 1 0 0,0-1-1 0 0,1 1 0 0 0,-1 0 1 0 0,0 0-1 0 0,0-1 1 0 0,0 1-1 0 0,0-1 0 0 0,1 1 1 0 0,-1 0-1 0 0,0-1 0 0 0,1 1 1 0 0,-1 0-1 0 0,0-1 0 0 0,1 1 1 0 0,-1-1-1 0 0,1 1 1 0 0,-1-1-1 0 0,1 1 0 0 0,-1-1 1 0 0,1 0-1 0 0,0 1 0 0 0,0 0 1 0 0,4 0 137 0 0,-1 0 1 0 0,1 0-1 0 0,-1-1 1 0 0,1 1-1 0 0,-1-1 1 0 0,6 0-1 0 0,6 0 472 0 0,75 9 135 0 0,-58-4-790 0 0,0-1 0 0 0,0-2 0 0 0,0-2 0 0 0,49-4 0 0 0,-92 6-118 0 0,1 1 0 0 0,1 1 0 0 0,-1-1 0 0 0,0 2 0 0 0,1-1 0 0 0,0 1 0 0 0,0 0 0 0 0,0 1 0 0 0,-11 10 0 0 0,16-13 101 0 0,0 0-1 0 0,0 0 0 0 0,1 0 0 0 0,-1 1 0 0 0,1-1 0 0 0,0 1 0 0 0,0-1 0 0 0,0 1 0 0 0,0 0 0 0 0,1-1 0 0 0,-3 9 0 0 0,4-10 9 0 0,0 1 0 0 0,-1 0 0 0 0,1-1 0 0 0,1 1 0 0 0,-1-1 0 0 0,0 1 0 0 0,1-1 0 0 0,-1 1 0 0 0,1-1-1 0 0,0 1 1 0 0,0-1 0 0 0,0 1 0 0 0,0-1 0 0 0,0 0 0 0 0,0 0 0 0 0,0 0 0 0 0,1 1 0 0 0,0-1 0 0 0,-1 0 0 0 0,1-1 0 0 0,2 3-1 0 0,-2-1-6 0 0,1-1 0 0 0,0 0-1 0 0,0 0 1 0 0,0 0-1 0 0,0 0 1 0 0,0 0 0 0 0,0 0-1 0 0,0-1 1 0 0,1 0-1 0 0,-1 0 1 0 0,0 0 0 0 0,1 0-1 0 0,-1 0 1 0 0,1 0 0 0 0,5-1-1 0 0,-3 0 1 0 0,1 0 0 0 0,0-1 0 0 0,-1 0 0 0 0,1 0-1 0 0,-1 0 1 0 0,0-1 0 0 0,12-5 0 0 0,-5 1-190 0 0,0 0 0 0 0,0-2 0 0 0,-1 1 0 0 0,0-2 0 0 0,-1 1-1 0 0,0-2 1 0 0,11-10 0 0 0,-14 10-751 0 0,-1 0-1 0 0,0-1 1 0 0,0 0 0 0 0,-1 0-1 0 0,0-1 1 0 0,-1 0-1 0 0,0 0 1 0 0,4-16-1 0 0,-1 13-2889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44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62 105 2873 0 0,'-10'-12'1024'0'0,"2"3"82"0"0,0 0 0 0 0,1 0 0 0 0,0-1 0 0 0,-11-20 0 0 0,17 29-1009 0 0,1 1 0 0 0,-1-1-1 0 0,1 1 1 0 0,0-1 0 0 0,0 0-1 0 0,-1 1 1 0 0,1-1 0 0 0,0 0-1 0 0,0 1 1 0 0,0-1 0 0 0,0 0-1 0 0,0 1 1 0 0,0-1 0 0 0,0 0-1 0 0,0 1 1 0 0,0-1 0 0 0,0 0-1 0 0,0 0 1 0 0,0 1 0 0 0,0-1-1 0 0,0 0 1 0 0,1 1 0 0 0,-1-1-1 0 0,0 1 1 0 0,1-1 0 0 0,-1 0-1 0 0,0 1 1 0 0,1-1 0 0 0,-1 1-1 0 0,1-1 1 0 0,-1 1 0 0 0,1-1-1 0 0,-1 1 1 0 0,1-1 0 0 0,-1 1-1 0 0,1-1 1 0 0,-1 1 0 0 0,1 0-1 0 0,0-1 1 0 0,-1 1-1 0 0,1 0 1 0 0,0 0 0 0 0,-1-1-1 0 0,1 1 1 0 0,0 0 0 0 0,-1 0-1 0 0,1 0 1 0 0,0 0 0 0 0,-1 0-1 0 0,1 0 1 0 0,0 0 0 0 0,-1 0-1 0 0,2 0 1 0 0,3 0 92 0 0,0 0 0 0 0,0 0 0 0 0,0 1-1 0 0,0 0 1 0 0,-1 0 0 0 0,6 1 0 0 0,36 14-69 0 0,48 9 1 0 0,-77-22-64 0 0,0 0-1 0 0,0-1 1 0 0,0-1-1 0 0,0 0 1 0 0,0-1 0 0 0,27-4-1 0 0,-35 0 311 0 0,-15 2-281 0 0,-17 1-204 0 0,17 2 97 0 0,-1 1 1 0 0,0 0-1 0 0,0 1 0 0 0,1-1 0 0 0,-1 1 1 0 0,1 0-1 0 0,0 1 0 0 0,0 0 1 0 0,0 0-1 0 0,1 0 0 0 0,-1 0 1 0 0,1 1-1 0 0,0 0 0 0 0,0 0 0 0 0,1 0 1 0 0,-1 1-1 0 0,1 0 0 0 0,-5 9 1 0 0,5-7 23 0 0,1 1 1 0 0,-1-1-1 0 0,1 1 1 0 0,1 0 0 0 0,0 0-1 0 0,0 0 1 0 0,1 1 0 0 0,0-1-1 0 0,0 0 1 0 0,1 0-1 0 0,1 1 1 0 0,-1-1 0 0 0,4 16-1 0 0,-3-20-8 0 0,0 0 0 0 0,1 1 0 0 0,0-1 0 0 0,-1 0 0 0 0,1 0 0 0 0,1 0 0 0 0,-1 0 0 0 0,1 0 0 0 0,0-1 0 0 0,0 1 0 0 0,0-1 0 0 0,1 0 0 0 0,0 0 0 0 0,-1 0 0 0 0,1 0 0 0 0,1 0 0 0 0,-1-1 0 0 0,0 0-1 0 0,1 0 1 0 0,0 0 0 0 0,9 3 0 0 0,-8-4-61 0 0,1 0-1 0 0,1 0 0 0 0,-1-1 0 0 0,0 0 0 0 0,0 0 0 0 0,0-1 1 0 0,1 0-1 0 0,-1 0 0 0 0,0 0 0 0 0,0-1 0 0 0,0 0 0 0 0,1-1 1 0 0,-1 0-1 0 0,0 0 0 0 0,-1 0 0 0 0,8-4 0 0 0,-2 0-100 0 0,-1 0 0 0 0,0 0-1 0 0,0-1 1 0 0,-1-1 0 0 0,0 1-1 0 0,0-2 1 0 0,-1 1 0 0 0,0-1 0 0 0,0-1-1 0 0,-1 0 1 0 0,11-18 0 0 0,-15 23 271 0 0,-1 0 0 0 0,0-1 0 0 0,-1 0 0 0 0,1 0 0 0 0,-1 0 0 0 0,0 0 0 0 0,-1 0 0 0 0,1 0 0 0 0,-1 0 0 0 0,-1-1 0 0 0,1 1 0 0 0,-1 0 0 0 0,0 0 0 0 0,0-1-1 0 0,-1 1 1 0 0,0 0 0 0 0,0-1 0 0 0,0 1 0 0 0,-1 0 0 0 0,0 0 0 0 0,0 0 0 0 0,-1 0 0 0 0,1 1 0 0 0,-8-11 0 0 0,10 16-67 0 0,0 0-1 0 0,0 0 0 0 0,0-1 0 0 0,0 1 0 0 0,0 0 1 0 0,0 0-1 0 0,0 0 0 0 0,0 0 0 0 0,0 0 0 0 0,0 0 0 0 0,0 0 1 0 0,0 0-1 0 0,0 0 0 0 0,0-1 0 0 0,-1 1 0 0 0,1 0 1 0 0,0 0-1 0 0,0 0 0 0 0,0 0 0 0 0,0 0 0 0 0,0 0 0 0 0,0 0 1 0 0,0 0-1 0 0,0 0 0 0 0,-1 0 0 0 0,1 0 0 0 0,0 0 1 0 0,0 0-1 0 0,0 0 0 0 0,0 0 0 0 0,0 0 0 0 0,0 0 0 0 0,0 0 1 0 0,-1 0-1 0 0,1 0 0 0 0,0 0 0 0 0,0 0 0 0 0,0 0 1 0 0,0 0-1 0 0,0 0 0 0 0,0 0 0 0 0,0 0 0 0 0,-1 0 0 0 0,1 0 1 0 0,0 1-1 0 0,0-1 0 0 0,0 0 0 0 0,0 0 0 0 0,0 0 1 0 0,0 0-1 0 0,0 0 0 0 0,0 0 0 0 0,0 0 0 0 0,-4 10 1099 0 0,0 11-53 0 0,0 16-519 0 0,-1 11-419 0 0,2 1 0 0 0,4 54 0 0 0,-2-102-145 0 0,1 0 1 0 0,0 0 0 0 0,0 0 0 0 0,0 0-1 0 0,0 0 1 0 0,0-1 0 0 0,0 1 0 0 0,0 0 0 0 0,0 0-1 0 0,0 0 1 0 0,1 0 0 0 0,-1-1 0 0 0,0 1-1 0 0,0 0 1 0 0,1 0 0 0 0,-1 0 0 0 0,1-1 0 0 0,-1 1-1 0 0,1 0 1 0 0,-1 0 0 0 0,1-1 0 0 0,-1 1-1 0 0,1-1 1 0 0,-1 1 0 0 0,1 0 0 0 0,0-1 0 0 0,0 1-1 0 0,-1-1 1 0 0,1 1 0 0 0,0-1 0 0 0,0 0-1 0 0,-1 1 1 0 0,1-1 0 0 0,0 0 0 0 0,0 0 0 0 0,0 1-1 0 0,-1-1 1 0 0,1 0 0 0 0,0 0 0 0 0,0 0-1 0 0,0 0 1 0 0,1 0 0 0 0,3-2-12 0 0,0 1 1 0 0,-1-1-1 0 0,1 0 1 0 0,-1-1-1 0 0,0 1 0 0 0,6-5 1 0 0,1 0 0 0 0,65-48-108 0 0,0-1 102 0 0,-67 50 9 0 0,0 1-1 0 0,1 0 1 0 0,-1 1-1 0 0,1-1 0 0 0,1 2 1 0 0,13-4-1 0 0,-23 7-43 0 0,0 0 0 0 0,0-1 0 0 0,-1 1 0 0 0,1 0 0 0 0,0 0 0 0 0,0 0 0 0 0,0 0-1 0 0,0 0 1 0 0,0 0 0 0 0,0 0 0 0 0,0 1 0 0 0,0-1 0 0 0,0 0 0 0 0,0 0 0 0 0,0 1 0 0 0,0-1 0 0 0,-1 1 0 0 0,1-1 0 0 0,0 0-1 0 0,0 1 1 0 0,0 0 0 0 0,-1-1 0 0 0,1 1 0 0 0,0-1 0 0 0,-1 1 0 0 0,1 0 0 0 0,0 0 0 0 0,-1-1 0 0 0,1 1 0 0 0,-1 0 0 0 0,1 0-1 0 0,-1 0 1 0 0,0 0 0 0 0,1-1 0 0 0,-1 1 0 0 0,0 0 0 0 0,1 2 0 0 0,0 1-1174 0 0,-1 0-1 0 0,1 1 1 0 0,-1-1 0 0 0,0 0 0 0 0,0 1-1 0 0,-1-1 1 0 0,0 4 0 0 0,0 7-4411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2:44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10674 0 0,'6'14'3017'0'0,"1"-3"-697"0"0,0 0-775 0 0,0-2-505 0 0,-1-9-336 0 0,-2 0-232 0 0,0-3-168 0 0,0-1-96 0 0,1-2-96 0 0,-4-1-40 0 0,1 1-48 0 0,-1 1-296 0 0,-1 0-648 0 0,1 3-1144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8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21 156 3873 0 0,'-2'2'605'0'0,"0"0"0"0"0,0-1 0 0 0,0 1 0 0 0,1 0 0 0 0,-1 0 0 0 0,1 0 0 0 0,-1 0 0 0 0,1 1 0 0 0,0-1 0 0 0,0 0 0 0 0,0 1 0 0 0,-1 2 0 0 0,2-5-453 0 0,0 1-1 0 0,0-1 1 0 0,0 1-1 0 0,0-1 1 0 0,0 1-1 0 0,0-1 0 0 0,0 0 1 0 0,0 1-1 0 0,0-1 1 0 0,0 1-1 0 0,0-1 1 0 0,1 1-1 0 0,-1-1 1 0 0,0 0-1 0 0,0 1 1 0 0,0-1-1 0 0,0 0 0 0 0,1 1 1 0 0,-1-1-1 0 0,0 1 1 0 0,1-1-1 0 0,-1 0 1 0 0,0 0-1 0 0,1 1 1 0 0,-1-1-1 0 0,0 0 0 0 0,1 1 1 0 0,0-1 11 0 0,1 1 0 0 0,0-1 0 0 0,-1 1 0 0 0,1-1 0 0 0,-1 0 0 0 0,1 0 0 0 0,-1 1 0 0 0,1-1 0 0 0,0 0 0 0 0,-1-1 0 0 0,4 1 0 0 0,18-5 635 0 0,1-1 0 0 0,-1-1 0 0 0,42-18 1 0 0,-20 7-350 0 0,-50 19-374 0 0,0 1 1 0 0,-1 1 0 0 0,1-1 0 0 0,0 1 0 0 0,1 0 0 0 0,-1 0 0 0 0,0 0 0 0 0,1 1 0 0 0,0-1 0 0 0,0 1-1 0 0,0 0 1 0 0,0 0 0 0 0,0 1 0 0 0,1-1 0 0 0,0 1 0 0 0,0 0 0 0 0,0 0 0 0 0,1 0 0 0 0,-1 0-1 0 0,-1 6 1 0 0,3 1-132 0 0,0-1 1 0 0,0 1-1 0 0,1-1 0 0 0,0 1 0 0 0,1-1 0 0 0,0 1 0 0 0,1-1 1 0 0,1 0-1 0 0,0 0 0 0 0,0 0 0 0 0,1 0 0 0 0,10 20 1 0 0,-11-24-28 0 0,1 0 1 0 0,0 0 0 0 0,0 0 0 0 0,1 0 0 0 0,-1-1 0 0 0,1 0 0 0 0,1 0 0 0 0,-1-1 0 0 0,1 1 0 0 0,0-1 0 0 0,0 0 0 0 0,1-1 0 0 0,0 1 0 0 0,-1-1-1 0 0,1-1 1 0 0,1 1 0 0 0,-1-1 0 0 0,0-1 0 0 0,12 4 0 0 0,-15-5 88 0 0,0-1-1 0 0,0 0 1 0 0,0 1-1 0 0,0-1 1 0 0,0-1-1 0 0,0 1 1 0 0,0-1 0 0 0,0 1-1 0 0,-1-1 1 0 0,1 0-1 0 0,0 0 1 0 0,0-1-1 0 0,-1 1 1 0 0,1-1 0 0 0,-1 0-1 0 0,1 0 1 0 0,-1 0-1 0 0,4-3 1 0 0,-3 1 93 0 0,0 0 1 0 0,0 0 0 0 0,0-1 0 0 0,-1 0-1 0 0,0 1 1 0 0,0-1 0 0 0,0 0-1 0 0,0-1 1 0 0,-1 1 0 0 0,0 0-1 0 0,2-8 1 0 0,-1 2 19 0 0,-1 1 0 0 0,0 0 0 0 0,0-1 0 0 0,-1 1-1 0 0,-1-1 1 0 0,0 1 0 0 0,0-1 0 0 0,-1 0 0 0 0,-1 1 0 0 0,0 0 0 0 0,0-1-1 0 0,-1 1 1 0 0,-5-13 0 0 0,1 10-925 0 0,-1 1 1 0 0,0 0-1 0 0,-1 0 0 0 0,-1 1 0 0 0,0 0 1 0 0,-13-11-1 0 0,13 13-408 0 0,0 0 0 0 0,1-1-1 0 0,0 0 1 0 0,1-1 0 0 0,0 0 0 0 0,-13-23 0 0 0,20 33 1164 0 0,0-1-1 0 0,1 1 1 0 0,-1-1 0 0 0,1 1-1 0 0,-1-1 1 0 0,1 1 0 0 0,-1-1 0 0 0,1 1-1 0 0,0-1 1 0 0,0 1 0 0 0,0-1-1 0 0,0 1 1 0 0,0-1 0 0 0,0 1-1 0 0,0-1 1 0 0,1 0 0 0 0,-1 1-1 0 0,0-1 1 0 0,1 1 0 0 0,-1-1-1 0 0,1 1 1 0 0,0 0 0 0 0,-1-1-1 0 0,2-1 1 0 0,0 1 116 0 0,0 0 0 0 0,1 0 0 0 0,-1 1 0 0 0,0-1-1 0 0,0 1 1 0 0,1-1 0 0 0,-1 1 0 0 0,1 0 0 0 0,-1 0 0 0 0,1 0 0 0 0,0 0-1 0 0,4-1 1 0 0,8 0 706 0 0,0 0 0 0 0,0 1-1 0 0,28 1 1 0 0,-43 0-755 0 0,15 0 630 0 0,0 1 1 0 0,0 1-1 0 0,0 0 1 0 0,17 5-1 0 0,-28-6-355 0 0,0 1-1 0 0,0-1 0 0 0,0 1 0 0 0,0 0 0 0 0,0 0 0 0 0,-1 0 0 0 0,1 1 0 0 0,-1-1 0 0 0,1 1 1 0 0,-1 0-1 0 0,0 0 0 0 0,0 0 0 0 0,0 1 0 0 0,0-1 0 0 0,-1 1 0 0 0,0-1 0 0 0,1 1 0 0 0,2 7 1 0 0,0 4 90 0 0,0 0 1 0 0,-2 1-1 0 0,4 24 1 0 0,-5-27-352 0 0,-1-1 0 0 0,2 1 0 0 0,0-1 0 0 0,0 0 0 0 0,1 0 0 0 0,9 18 0 0 0,-13-29-26 0 0,1 0 0 0 0,0 0 0 0 0,-1 0 0 0 0,1 0 1 0 0,0 0-1 0 0,-1 0 0 0 0,1 0 0 0 0,0 0 1 0 0,0 0-1 0 0,0 0 0 0 0,0-1 0 0 0,0 1 0 0 0,0 0 1 0 0,0-1-1 0 0,0 1 0 0 0,0 0 0 0 0,0-1 1 0 0,0 1-1 0 0,0-1 0 0 0,0 0 0 0 0,0 1 0 0 0,1-1 1 0 0,-1 0-1 0 0,0 0 0 0 0,0 0 0 0 0,0 0 1 0 0,1 0-1 0 0,-1 0 0 0 0,0 0 0 0 0,0 0 1 0 0,0 0-1 0 0,1-1 0 0 0,-1 1 0 0 0,0 0 0 0 0,0-1 1 0 0,0 1-1 0 0,0-1 0 0 0,0 1 0 0 0,0-1 1 0 0,0 0-1 0 0,1 0 0 0 0,6-4 43 0 0,-1-1 0 0 0,-1 0 1 0 0,1 0-1 0 0,9-12 0 0 0,-5 5-91 0 0,12-13-811 0 0,1 2 1 0 0,2 1-1 0 0,0 1 1 0 0,39-25-1 0 0,-54 41-2551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08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3 249 456 0 0,'0'-2'351'0'0,"-1"0"-1"0"0,1 0 1 0 0,-1 0-1 0 0,1 1 1 0 0,0-1 0 0 0,0 0-1 0 0,0 0 1 0 0,0 0-1 0 0,0 0 1 0 0,0 0-1 0 0,0 0 1 0 0,1 0 0 0 0,-1 1-1 0 0,1-1 1 0 0,-1 0-1 0 0,3-3 1 0 0,14-34 5018 0 0,-14 34-4430 0 0,0 2-812 0 0,1 1-1 0 0,-1 0 1 0 0,1 0-1 0 0,0 0 1 0 0,-1 0 0 0 0,1 0-1 0 0,0 1 1 0 0,0 0-1 0 0,0 0 1 0 0,1 0 0 0 0,3 0-1 0 0,2-2-15 0 0,72-18 437 0 0,1 3 1 0 0,109-9-1 0 0,711-10 1063 0 0,-377 4-933 0 0,-415 25-417 0 0,112 6 0 0 0,112 21 61 0 0,-53-1 322 0 0,-49 0-374 0 0,-9 0-82 0 0,801-35 1724 0 0,-923 14-1849 0 0,110 12-1 0 0,102 26-124 0 0,218-8 261 0 0,-478-26-137 0 0,377 14 233 0 0,301-4 166 0 0,49-17 83 0 0,-680 15-377 0 0,119 26 0 0 0,-69-9-36 0 0,210 30-376 0 0,-318-50-1032 0 0,87 0 0 0 0,-44-15-2516 0 0,-65 5 1111 0 0,-1-1 1 0 0,23-8-1 0 0,-5-1-3619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09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1 211 7066 0 0,'20'-62'3855'0'0,"-10"39"-3430"0"0,0 1 1 0 0,2 1-1 0 0,0 0 1 0 0,18-23-1 0 0,-28 43-297 0 0,-1-1 0 0 0,0 1-1 0 0,1 0 1 0 0,-1-1 0 0 0,1 1 0 0 0,-1 0-1 0 0,1 0 1 0 0,0 0 0 0 0,-1 0 0 0 0,1 0-1 0 0,0 0 1 0 0,0 1 0 0 0,0-1 0 0 0,-1 0-1 0 0,1 1 1 0 0,0 0 0 0 0,4-1 0 0 0,-1 1-48 0 0,0 0 1 0 0,0 0-1 0 0,0 1 1 0 0,-1-1-1 0 0,1 1 1 0 0,10 3-1 0 0,-5 0-93 0 0,1 0 0 0 0,-1 1-1 0 0,0 0 1 0 0,0 1 0 0 0,15 11-1 0 0,-22-15 37 0 0,1 1 0 0 0,-1 0-1 0 0,0 0 1 0 0,1 0-1 0 0,-1 0 1 0 0,-1 0-1 0 0,1 1 1 0 0,0-1 0 0 0,-1 1-1 0 0,0 0 1 0 0,0 0-1 0 0,0 0 1 0 0,0 0 0 0 0,-1 0-1 0 0,1 0 1 0 0,-1 1-1 0 0,0-1 1 0 0,0 0 0 0 0,-1 1-1 0 0,1-1 1 0 0,-1 0-1 0 0,0 1 1 0 0,0-1-1 0 0,-1 1 1 0 0,1-1 0 0 0,-1 0-1 0 0,0 1 1 0 0,0-1-1 0 0,0 0 1 0 0,-3 5 0 0 0,-3 12 82 0 0,-2-1 1 0 0,0 0 0 0 0,-2-1-1 0 0,0 0 1 0 0,0 0 0 0 0,-2-1-1 0 0,-20 21 1 0 0,33-38-96 0 0,0-1 0 0 0,0 1-1 0 0,-1-1 1 0 0,1 0 0 0 0,0 1-1 0 0,0-1 1 0 0,-1 1 0 0 0,1-1 0 0 0,0 0-1 0 0,-1 1 1 0 0,1-1 0 0 0,-1 0 0 0 0,1 1-1 0 0,-1-1 1 0 0,1 0 0 0 0,0 0-1 0 0,-1 0 1 0 0,1 1 0 0 0,-1-1 0 0 0,1 0-1 0 0,-1 0 1 0 0,1 0 0 0 0,-1 0 0 0 0,1 0-1 0 0,-1 0 1 0 0,1 0 0 0 0,-1 0-1 0 0,1 0 1 0 0,-2 0 0 0 0,-2-13-295 0 0,7-21-406 0 0,0 28 665 0 0,-1 1-1 0 0,1-1 1 0 0,0 1 0 0 0,1 0 0 0 0,-1 0 0 0 0,1 0-1 0 0,0 0 1 0 0,0 1 0 0 0,0-1 0 0 0,1 1 0 0 0,0 0-1 0 0,-1 1 1 0 0,10-6 0 0 0,-6 5 23 0 0,1 0-1 0 0,-1 1 1 0 0,1 0 0 0 0,-1 0-1 0 0,1 1 1 0 0,0 0 0 0 0,0 1-1 0 0,14-1 1 0 0,-2 2-5 0 0,0 1-1 0 0,0 1 0 0 0,1 1 1 0 0,-1 1-1 0 0,-1 0 1 0 0,1 2-1 0 0,24 10 0 0 0,-34-12 65 0 0,0 1-1 0 0,-1 1 0 0 0,1 0 0 0 0,-1 0 0 0 0,0 1 0 0 0,-1 0 0 0 0,14 13 0 0 0,-21-18-158 0 0,0 1 0 0 0,0-1 0 0 0,0 0 1 0 0,0 1-1 0 0,-1 0 0 0 0,1-1 0 0 0,-1 1 0 0 0,0 0 0 0 0,1 0 1 0 0,-1 0-1 0 0,0 0 0 0 0,-1 0 0 0 0,1 0 0 0 0,0 4 1 0 0,-1-4-286 0 0,-1 0 0 0 0,1 0 1 0 0,-1-1-1 0 0,1 1 1 0 0,-1 0-1 0 0,0-1 1 0 0,0 1-1 0 0,0 0 0 0 0,0-1 1 0 0,-1 1-1 0 0,1-1 1 0 0,-1 0-1 0 0,0 1 1 0 0,1-1-1 0 0,-1 0 0 0 0,0 0 1 0 0,0 0-1 0 0,-4 3 1 0 0,-20 7-4348 0 0,14-6 2380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0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6713 0 0,'53'-7'8424'0'0,"-35"3"-8141"0"0,1 1 0 0 0,-1 1 0 0 0,27 0-1 0 0,-39 2-300 0 0,0 1-1 0 0,0 0 0 0 0,0 0 0 0 0,0 0 0 0 0,0 1 0 0 0,0-1 0 0 0,0 2 0 0 0,0-1 0 0 0,-1 0 0 0 0,1 1 1 0 0,-1 0-1 0 0,0 1 0 0 0,0-1 0 0 0,0 1 0 0 0,6 5 0 0 0,-9-7-19 0 0,0-1 82 0 0,-1 1 0 0 0,1-1-1 0 0,-1 1 1 0 0,1-1 0 0 0,-1 1 0 0 0,0-1 0 0 0,1 1-1 0 0,-1 0 1 0 0,0-1 0 0 0,0 1 0 0 0,1 3 0 0 0,-3-5-5 0 0,0 1 0 0 0,1 0 0 0 0,-1 0 0 0 0,0 0 0 0 0,0-1 1 0 0,1 1-1 0 0,-1 0 0 0 0,0-1 0 0 0,0 1 0 0 0,0-1 0 0 0,0 1 1 0 0,0-1-1 0 0,0 1 0 0 0,0-1 0 0 0,0 0 0 0 0,0 1 0 0 0,0-1 1 0 0,0 0-1 0 0,0 0 0 0 0,0 0 0 0 0,0 0 0 0 0,-2 0 0 0 0,2 1-40 0 0,0-1 0 0 0,1 1-1 0 0,-1-1 1 0 0,0 1 0 0 0,0 0-1 0 0,0-1 1 0 0,0 1-1 0 0,1 0 1 0 0,-1 0 0 0 0,0 0-1 0 0,1-1 1 0 0,-1 1 0 0 0,0 0-1 0 0,1 0 1 0 0,-1 0 0 0 0,1 0-1 0 0,0 0 1 0 0,-1 0-1 0 0,1 0 1 0 0,0 0 0 0 0,0 0-1 0 0,-1 0 1 0 0,1 0 0 0 0,0 0-1 0 0,0 0 1 0 0,0 0 0 0 0,0 1-1 0 0,0-1 1 0 0,0 0-1 0 0,1 0 1 0 0,-1 0 0 0 0,0 0-1 0 0,1 0 1 0 0,0 1 0 0 0,15 52 23 0 0,-8-30-13 0 0,-2 3-117 0 0,-4-17-114 0 0,0 0-1 0 0,1 0 0 0 0,0-1 0 0 0,0 1 0 0 0,1-1 0 0 0,0 0 0 0 0,0 1 0 0 0,9 10 1 0 0,-13-20 76 0 0,1 1 0 0 0,-1 0-1 0 0,0-1 1 0 0,1 1 0 0 0,0-1 0 0 0,-1 1 0 0 0,1 0 0 0 0,-1-1 0 0 0,1 0 0 0 0,0 1 0 0 0,-1-1 0 0 0,1 1 0 0 0,0-1 0 0 0,-1 0 0 0 0,1 1 0 0 0,0-1 0 0 0,-1 0 0 0 0,1 0 0 0 0,0 0 0 0 0,0 0 0 0 0,0 1 0 0 0,-1-1 0 0 0,1 0 0 0 0,0 0 0 0 0,0 0 0 0 0,-1-1 0 0 0,1 1-1 0 0,0 0 1 0 0,0 0 0 0 0,-1 0 0 0 0,1 0 0 0 0,0-1 0 0 0,0 1 0 0 0,-1 0 0 0 0,1-1 0 0 0,0 1 0 0 0,-1-1 0 0 0,2 0 0 0 0,19-25-5414 0 0,-21 26 5545 0 0,16-23-3011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0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1 11170 0 0,'-1'3'5714'0'0,"-4"15"-4788"0"0,-7 23-1039 0 0,-2-2 0 0 0,-2 0 0 0 0,-2 0 0 0 0,-29 47 0 0 0,31-57 57 0 0,-17 29 9 0 0,-2-2-1 0 0,-3-1 1 0 0,-79 88 0 0 0,111-136 57 0 0,4-4-8 0 0,0-1-1 0 0,0 0 0 0 0,0 0 0 0 0,0 0 0 0 0,-1 0 0 0 0,1 0 0 0 0,-1 0 0 0 0,1 0 1 0 0,-1-1-1 0 0,1 1 0 0 0,-1-1 0 0 0,-4 2 0 0 0,7-3-8 0 0,0 0-1 0 0,-1-1 1 0 0,1 1-1 0 0,0 0 1 0 0,0 0 0 0 0,-1 0-1 0 0,1-1 1 0 0,0 1 0 0 0,0 0-1 0 0,-1-1 1 0 0,1 1-1 0 0,0 0 1 0 0,0 0 0 0 0,0-1-1 0 0,-1 1 1 0 0,1 0 0 0 0,0-1-1 0 0,0 1 1 0 0,0 0 0 0 0,0-1-1 0 0,0 1 1 0 0,0 0-1 0 0,0-1 1 0 0,0 1 0 0 0,0 0-1 0 0,0-1 1 0 0,0 1 0 0 0,0-1-1 0 0,0 1 1 0 0,0 0-1 0 0,0-1 1 0 0,0 1 0 0 0,0 0-1 0 0,0-1 1 0 0,0 1 0 0 0,0 0-1 0 0,1-1 1 0 0,-1 1-1 0 0,0 0 1 0 0,0 0 0 0 0,0-1-1 0 0,1 1 1 0 0,-1 0 0 0 0,0-1-1 0 0,1 1 1 0 0,7-19-166 0 0,1 3 254 0 0,1 0 1 0 0,0 1-1 0 0,1 0 1 0 0,0 1-1 0 0,1 0 0 0 0,23-20 1 0 0,-31 30-58 0 0,0 1 0 0 0,0 0 0 0 0,0 0 0 0 0,0 0 0 0 0,1 1 0 0 0,-1-1 0 0 0,1 1 0 0 0,0 0 0 0 0,0 0 0 0 0,-1 1 0 0 0,1 0 0 0 0,0 0 0 0 0,1 0 0 0 0,-1 0 0 0 0,0 1 0 0 0,0-1 0 0 0,0 1 0 0 0,0 1 0 0 0,0-1 1 0 0,0 1-1 0 0,0 0 0 0 0,0 0 0 0 0,0 0 0 0 0,0 1 0 0 0,0 0 0 0 0,0 0 0 0 0,0 0 0 0 0,5 4 0 0 0,4 4-129 0 0,0 1-1 0 0,-1 1 1 0 0,0 0 0 0 0,-1 1-1 0 0,-1 0 1 0 0,0 0 0 0 0,-1 1 0 0 0,0 1-1 0 0,-1 0 1 0 0,-1 0 0 0 0,0 1 0 0 0,-1 0-1 0 0,0 0 1 0 0,-2 1 0 0 0,6 26-1 0 0,-10-21-890 0 0,-1-21 869 0 0,0 0 0 0 0,0-1 0 0 0,0 1-1 0 0,0 0 1 0 0,0 0 0 0 0,0-1 0 0 0,-1 1-1 0 0,1 0 1 0 0,0-1 0 0 0,0 1 0 0 0,-1 0-1 0 0,1-1 1 0 0,0 1 0 0 0,-1 0 0 0 0,1-1-1 0 0,-1 1 1 0 0,1 0 0 0 0,-1-1 0 0 0,1 1 0 0 0,-1-1-1 0 0,1 1 1 0 0,-1-1 0 0 0,1 0 0 0 0,-1 1-1 0 0,0-1 1 0 0,0 1 0 0 0,0-1-83 0 0,1 0 1 0 0,-1-1-1 0 0,0 1 0 0 0,1-1 1 0 0,-1 1-1 0 0,1 0 0 0 0,-1-1 1 0 0,1 1-1 0 0,0-1 1 0 0,-1 1-1 0 0,1-1 0 0 0,-1 1 1 0 0,1-1-1 0 0,0 1 0 0 0,-1-1 1 0 0,1 0-1 0 0,0 1 0 0 0,0-1 1 0 0,-1 1-1 0 0,1-1 1 0 0,0 0-1 0 0,0 1 0 0 0,0-1 1 0 0,0-1-1 0 0,-4-18-1558 0 0,4 20 1671 0 0,-2-22-1490 0 0,5 0-488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1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87 3513 0 0,'-12'-27'2841'0'0,"8"18"-1530"0"0,0 0 1 0 0,0 0 0 0 0,-1 0 0 0 0,-11-15 0 0 0,16 24-1254 0 0,0 0 0 0 0,0 1 0 0 0,0-1 0 0 0,0 0 0 0 0,0 0 0 0 0,0 0 0 0 0,0 0 0 0 0,0 1 0 0 0,0-1 0 0 0,0 0 0 0 0,-1 0 0 0 0,1 0 0 0 0,0 0-1 0 0,0 1 1 0 0,0-1 0 0 0,0 0 0 0 0,0 0 0 0 0,0 0 0 0 0,-1 0 0 0 0,1 0 0 0 0,0 0 0 0 0,0 1 0 0 0,0-1 0 0 0,0 0 0 0 0,-1 0 0 0 0,1 0 0 0 0,0 0-1 0 0,0 0 1 0 0,0 0 0 0 0,0 0 0 0 0,-1 0 0 0 0,1 0 0 0 0,0 0 0 0 0,0 0 0 0 0,0 0 0 0 0,-1 0 0 0 0,1 0 0 0 0,0 0 0 0 0,0 0 0 0 0,0 0 0 0 0,0 0-1 0 0,-1 0 1 0 0,1 0 0 0 0,0 0 0 0 0,0 0 0 0 0,0 0 0 0 0,-1-1 0 0 0,10 22-198 0 0,-4-16 63 0 0,1 0 1 0 0,0-1-1 0 0,0 1 0 0 0,0-1 1 0 0,1-1-1 0 0,-1 1 0 0 0,1-1 1 0 0,0 0-1 0 0,10 3 0 0 0,-5-3-614 0 0,1 1-1 0 0,-1-2 1 0 0,1 0 0 0 0,22 1-1 0 0,-33-4 642 0 0,-1 1 0 0 0,1-1 0 0 0,0 0 0 0 0,0 1 0 0 0,-1-1 0 0 0,1 0 1 0 0,-1 0-1 0 0,1 0 0 0 0,-1 0 0 0 0,1 0 0 0 0,-1-1 0 0 0,0 1 0 0 0,1 0 0 0 0,-1-1 0 0 0,0 1 0 0 0,0-1 0 0 0,0 1 0 0 0,0-1 0 0 0,0 0 0 0 0,-1 1 0 0 0,2-4 0 0 0,-1 3 90 0 0,-1 1 1 0 0,1-1-1 0 0,-1 1 1 0 0,1-1 0 0 0,0 1-1 0 0,-1-1 1 0 0,1 1-1 0 0,0 0 1 0 0,0 0 0 0 0,0-1-1 0 0,0 1 1 0 0,0 0-1 0 0,0 0 1 0 0,1 0-1 0 0,-1 0 1 0 0,0 0 0 0 0,0 0-1 0 0,1 0 1 0 0,-1 1-1 0 0,1-1 1 0 0,-1 0-1 0 0,1 1 1 0 0,-1-1 0 0 0,1 1-1 0 0,-1-1 1 0 0,3 1-1 0 0,-3 1 46 0 0,0-1-1 0 0,0 1 1 0 0,0 0 0 0 0,0 0-1 0 0,0 0 1 0 0,0 0-1 0 0,0 0 1 0 0,-1 0-1 0 0,1 1 1 0 0,0-1-1 0 0,-1 0 1 0 0,1 0-1 0 0,-1 0 1 0 0,1 1-1 0 0,-1-1 1 0 0,0 0-1 0 0,0 0 1 0 0,1 1-1 0 0,-1-1 1 0 0,0 3 0 0 0,3 30 768 0 0,-3-32-844 0 0,0 11-17 0 0,0 0 1 0 0,0 0-1 0 0,-2 0 1 0 0,1 0-1 0 0,-2 0 0 0 0,1-1 1 0 0,-2 1-1 0 0,0-1 1 0 0,0 1-1 0 0,-1-1 0 0 0,-1 0 1 0 0,0-1-1 0 0,0 0 1 0 0,-1 0-1 0 0,-1 0 1 0 0,-13 15-1 0 0,-9 14-811 0 0,24-30 637 0 0,-2 0 0 0 0,1 0 0 0 0,-1-1 0 0 0,-18 17 0 0 0,31-29 676 0 0,2 0 0 0 0,-1 0 0 0 0,0 0 0 0 0,0 1 0 0 0,1 0 0 0 0,-1 0 0 0 0,1 1 0 0 0,9-1 0 0 0,1 0-309 0 0,-1 1 0 0 0,28 2 0 0 0,-36-1-93 0 0,1 1 0 0 0,-1 1 0 0 0,0-1-1 0 0,0 1 1 0 0,0 1 0 0 0,0 0 0 0 0,0 0 0 0 0,0 0 0 0 0,-1 1-1 0 0,14 8 1 0 0,-17-8-28 0 0,-1-1 0 0 0,1 0 0 0 0,-1 1 0 0 0,1-1 0 0 0,-1 1 0 0 0,0 0 0 0 0,-1 0-1 0 0,1 0 1 0 0,-1 0 0 0 0,1 1 0 0 0,-1-1 0 0 0,0 1 0 0 0,-1 0 0 0 0,1-1 0 0 0,-1 1 0 0 0,0 0-1 0 0,0 0 1 0 0,-1 0 0 0 0,1 9 0 0 0,-2-3 74 0 0,0 0 0 0 0,0-1 0 0 0,-1 1-1 0 0,0 0 1 0 0,-1-1 0 0 0,-7 19 0 0 0,-14 14-1918 0 0,20-39 751 0 0,1 0 0 0 0,0-1 1 0 0,-1 1-1 0 0,0-1 0 0 0,0 0 0 0 0,-8 6 0 0 0,-3-2-5845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3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179 182 1544 0 0,'-14'-8'727'0'0,"0"0"0"0"0,1-1-1 0 0,0-1 1 0 0,1 0 0 0 0,0 0-1 0 0,1-1 1 0 0,0-1 0 0 0,0 0 0 0 0,-16-26-1 0 0,-14-16 5573 0 0,43 56-6273 0 0,1 0 1 0 0,-1-1-1 0 0,0 1 1 0 0,1-1-1 0 0,-1 0 0 0 0,1 0 1 0 0,-1 0-1 0 0,1 0 1 0 0,0 0-1 0 0,-1 0 1 0 0,1-1-1 0 0,0 1 0 0 0,4-1 1 0 0,42 4 164 0 0,81-7 803 0 0,10 0 106 0 0,72 25-612 0 0,37 1-317 0 0,349-38 2978 0 0,122 6-2375 0 0,226 127-791 0 0,44 41 233 0 0,-677-125 754 0 0,-23-3-573 0 0,-148-12-225 0 0,281 0 0 0 0,341-23 212 0 0,-582 0-112 0 0,331-47 0 0 0,-452 43-295 0 0,1 2 0 0 0,-1 4-1 0 0,1 2 1 0 0,0 3 0 0 0,92 15-1 0 0,-102-7-2770 0 0,87 29-1 0 0,-102-27-3383 0 0,47 11-1 0 0,-48-17 1320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5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146 266 5433 0 0,'1'-10'393'0'0,"0"1"0"0"0,-1-1 1 0 0,0 1-1 0 0,-1-1 0 0 0,0 1 0 0 0,-1 0 0 0 0,-2-10 0 0 0,4 17-350 0 0,-1 0 0 0 0,1 0 0 0 0,-1 1 0 0 0,0-1 0 0 0,1 0-1 0 0,-1 0 1 0 0,0 0 0 0 0,0 1 0 0 0,0-1 0 0 0,0 1 0 0 0,-1-1 0 0 0,1 0-1 0 0,0 1 1 0 0,-1 0 0 0 0,1-1 0 0 0,-1 1 0 0 0,1 0 0 0 0,-1 0 0 0 0,1 0-1 0 0,-1 0 1 0 0,0 0 0 0 0,0 0 0 0 0,1 0 0 0 0,-1 1 0 0 0,0-1 0 0 0,0 1-1 0 0,0-1 1 0 0,0 1 0 0 0,0 0 0 0 0,0 0 0 0 0,0 0 0 0 0,0 0 0 0 0,0 0 0 0 0,0 0-1 0 0,1 0 1 0 0,-1 0 0 0 0,0 1 0 0 0,0-1 0 0 0,0 1 0 0 0,-3 1 0 0 0,0 1-18 0 0,0-1 0 0 0,0 1 0 0 0,1 0-1 0 0,-1 0 1 0 0,1 1 0 0 0,0-1 0 0 0,-1 1 0 0 0,2 0 0 0 0,-1 0 0 0 0,0 0 0 0 0,1 1 0 0 0,0-1 0 0 0,0 1 0 0 0,0 0 0 0 0,1 0 0 0 0,-1 0 0 0 0,1 0 0 0 0,1 0 0 0 0,-1 0 0 0 0,1 1 0 0 0,-1-1 0 0 0,2 1 0 0 0,-1-1 0 0 0,0 1 0 0 0,1 6 0 0 0,0-1-42 0 0,0-1 0 0 0,0 1 0 0 0,1-1 0 0 0,1 0 0 0 0,-1 0 1 0 0,2 1-1 0 0,-1-1 0 0 0,2 0 0 0 0,-1-1 0 0 0,1 1 0 0 0,1-1 0 0 0,8 16 0 0 0,-11-22 61 0 0,0 0 0 0 0,0 0 0 0 0,0-1 0 0 0,1 1 0 0 0,-1-1 0 0 0,1 1 0 0 0,-1-1-1 0 0,1 0 1 0 0,0 0 0 0 0,0 0 0 0 0,0 0 0 0 0,0 0 0 0 0,0-1 0 0 0,0 1 0 0 0,1-1 0 0 0,-1 0 0 0 0,0 0 0 0 0,1 0 0 0 0,-1 0 0 0 0,0-1 0 0 0,1 1 0 0 0,-1-1 0 0 0,1 0 0 0 0,-1 0-1 0 0,1 0 1 0 0,-1-1 0 0 0,1 1 0 0 0,-1-1 0 0 0,1 0 0 0 0,3-1 0 0 0,-1-1 124 0 0,-1 0 0 0 0,0 0 0 0 0,1 0 0 0 0,-1-1 0 0 0,-1 0 0 0 0,1 0 0 0 0,0 0 0 0 0,-1 0-1 0 0,0-1 1 0 0,0 0 0 0 0,0 1 0 0 0,-1-2 0 0 0,1 1 0 0 0,-1 0 0 0 0,-1-1 0 0 0,4-8 0 0 0,-3 7-38 0 0,-1-1 1 0 0,0 1-1 0 0,-1-1 1 0 0,1 0-1 0 0,-1 0 0 0 0,-1 1 1 0 0,0-1-1 0 0,0 0 1 0 0,0 0-1 0 0,-1 0 0 0 0,0 0 1 0 0,-1 1-1 0 0,0-1 1 0 0,0 1-1 0 0,-6-14 0 0 0,4 12-170 0 0,0 0 0 0 0,-1 1-1 0 0,0-1 1 0 0,-1 1 0 0 0,0 1-1 0 0,0-1 1 0 0,0 1-1 0 0,-1 0 1 0 0,0 0 0 0 0,-1 1-1 0 0,0 0 1 0 0,-13-8 0 0 0,2 6-649 0 0,36 7-934 0 0,10-1 1465 0 0,-2 2 382 0 0,0-2 0 0 0,1-1 0 0 0,-1-2 0 0 0,41-11 0 0 0,-59 13-132 0 0,-1 2 1 0 0,1-1-1 0 0,0 1 0 0 0,0-1 1 0 0,0 2-1 0 0,1-1 1 0 0,-1 1-1 0 0,0 0 0 0 0,0 1 1 0 0,0 0-1 0 0,11 2 1 0 0,-1 2-486 0 0,-1 1 1 0 0,0 0 0 0 0,25 15 0 0 0,-24-10-1182 0 0,-16-3-870 0 0,-3-7 2297 0 0,0 0 0 0 0,-1 1 0 0 0,1-1-1 0 0,0 0 1 0 0,-1 0 0 0 0,1-1-1 0 0,-1 1 1 0 0,0 0 0 0 0,-4 0-1 0 0,-6 1 285 0 0,-13 3 189 0 0,-34 12 0 0 0,53-15-189 0 0,1 0 1 0 0,0 1 0 0 0,0 0 0 0 0,0 0 0 0 0,0 0 0 0 0,0 1-1 0 0,1 0 1 0 0,-1 0 0 0 0,1 0 0 0 0,-8 10 0 0 0,12-13-60 0 0,0-1-1 0 0,0 1 1 0 0,0 0 0 0 0,1 0-1 0 0,-1 0 1 0 0,0 0 0 0 0,1 0 0 0 0,-1 0-1 0 0,1 0 1 0 0,-1 0 0 0 0,1 0 0 0 0,-1 0-1 0 0,1 0 1 0 0,0 1 0 0 0,0-1 0 0 0,-1 0-1 0 0,1 0 1 0 0,0 0 0 0 0,0 0 0 0 0,0 0-1 0 0,0 1 1 0 0,0-1 0 0 0,1 0-1 0 0,-1 0 1 0 0,0 0 0 0 0,0 0 0 0 0,2 2-1 0 0,-1-1-42 0 0,0-1 1 0 0,1 0-1 0 0,-1 0 0 0 0,1 1 0 0 0,-1-1 0 0 0,1 0 0 0 0,-1 0 0 0 0,1 0 0 0 0,0-1 0 0 0,0 1 0 0 0,-1 0 0 0 0,1-1 0 0 0,0 1 0 0 0,4 0 0 0 0,5 1-368 0 0,0-1 0 0 0,0-1 0 0 0,0 1-1 0 0,16-3 1 0 0,-19 1-84 0 0,-1-1-1 0 0,0 0 1 0 0,-1 0 0 0 0,1 0 0 0 0,0-1-1 0 0,-1 0 1 0 0,1-1 0 0 0,-1 1-1 0 0,0-1 1 0 0,0 0 0 0 0,0-1-1 0 0,-1 1 1 0 0,1-1 0 0 0,-1 0 0 0 0,0-1-1 0 0,-1 1 1 0 0,1-1 0 0 0,-1 0-1 0 0,0 0 1 0 0,4-9 0 0 0,-1 1 575 0 0,-1 1 0 0 0,-1-1 0 0 0,7-23 0 0 0,-8 18 1354 0 0,0 0 0 0 0,1-22 0 0 0,-5 40-1397 0 0,0 0 0 0 0,0 0 1 0 0,1 0-1 0 0,-1 0 1 0 0,0 1-1 0 0,0-1 0 0 0,0 0 1 0 0,0 0-1 0 0,0 0 1 0 0,0 0-1 0 0,-1 0 0 0 0,1 0 1 0 0,0 0-1 0 0,0 1 0 0 0,-1-1 1 0 0,1 0-1 0 0,0 0 1 0 0,-1 0-1 0 0,1 0 0 0 0,-2 0 1 0 0,2 1-79 0 0,-1 0 1 0 0,1 0-1 0 0,-1 0 1 0 0,1 0 0 0 0,-1 0-1 0 0,0 0 1 0 0,1 1-1 0 0,-1-1 1 0 0,1 0-1 0 0,-1 0 1 0 0,1 1-1 0 0,-1-1 1 0 0,1 0-1 0 0,-1 1 1 0 0,1-1-1 0 0,0 1 1 0 0,-1-1-1 0 0,1 0 1 0 0,-1 1 0 0 0,1-1-1 0 0,0 1 1 0 0,-1 0-1 0 0,-20 35-87 0 0,11-9 36 0 0,2 0-1 0 0,0 1 0 0 0,2 0 0 0 0,1 0 1 0 0,-1 33-1 0 0,4 2-16 0 0,6 78 0 0 0,-3-119-76 0 0,-1-13-90 0 0,0 0 0 0 0,0 0 1 0 0,1 0-1 0 0,0 0 0 0 0,1 0 0 0 0,0 0 1 0 0,0 0-1 0 0,1-1 0 0 0,4 10 1 0 0,-6-18 136 0 0,-1 1 0 0 0,0-1 0 0 0,0 0 0 0 0,0 0 0 0 0,0 1 0 0 0,0-1 1 0 0,0 0-1 0 0,0 0 0 0 0,0 1 0 0 0,0-1 0 0 0,0 0 0 0 0,1 0 0 0 0,-1 0 0 0 0,0 1 0 0 0,0-1 1 0 0,0 0-1 0 0,0 0 0 0 0,1 0 0 0 0,-1 1 0 0 0,0-1 0 0 0,0 0 0 0 0,0 0 0 0 0,1 0 0 0 0,-1 0 1 0 0,0 0-1 0 0,0 0 0 0 0,1 0 0 0 0,-1 1 0 0 0,0-1 0 0 0,0 0 0 0 0,1 0 0 0 0,-1 0 1 0 0,0 0-1 0 0,0 0 0 0 0,1 0 0 0 0,-1 0 0 0 0,0 0 0 0 0,0 0 0 0 0,1 0 0 0 0,-1 0 0 0 0,0-1 1 0 0,0 1-1 0 0,0 0 0 0 0,1 0 0 0 0,-1 0 0 0 0,0 0 0 0 0,0 0 0 0 0,1 0 0 0 0,-1 0 0 0 0,0-1 1 0 0,0 1-1 0 0,0 0 0 0 0,1 0 0 0 0,-1 0 0 0 0,0-1 0 0 0,0 1 0 0 0,0 0 0 0 0,0 0 0 0 0,1-1 1 0 0,2-2-1177 0 0,12-6-2384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8938 0 0,'-21'4'1329'0'0,"17"-3"-1338"0"0,16-2 39 0 0,-9 1-28 0 0,0 0 1 0 0,1 1 0 0 0,-1-1-1 0 0,0 1 1 0 0,1 0 0 0 0,-1 0-1 0 0,0 0 1 0 0,0 0 0 0 0,0 0-1 0 0,0 1 1 0 0,0-1 0 0 0,0 1-1 0 0,0 0 1 0 0,0 0 0 0 0,-1 0-1 0 0,1 0 1 0 0,-1 0 0 0 0,1 1-1 0 0,-1-1 1 0 0,0 1 0 0 0,0 0-1 0 0,2 3 1 0 0,-1-2-1 0 0,0 0 1 0 0,-1 0-1 0 0,0 0 1 0 0,0 0-1 0 0,0 0 0 0 0,0 1 1 0 0,0-1-1 0 0,-1 1 1 0 0,0-1-1 0 0,0 1 1 0 0,0-1-1 0 0,-1 1 0 0 0,1-1 1 0 0,-1 1-1 0 0,-1 9 1 0 0,-2-4 26 0 0,-1 0 1 0 0,0 1-1 0 0,-1-1 1 0 0,0-1-1 0 0,0 1 1 0 0,-13 15-1 0 0,-45 51 231 0 0,59-72-229 0 0,-1 2 33 0 0,-1 0 1 0 0,1 0-1 0 0,1 0 1 0 0,-1 0-1 0 0,1 1 1 0 0,-4 8-1 0 0,8-13-69 0 0,-1 0-1 0 0,1-1 1 0 0,-1 1-1 0 0,1 0 1 0 0,0 0 0 0 0,-1 0-1 0 0,1-1 1 0 0,0 1 0 0 0,0 0-1 0 0,0 0 1 0 0,0 0-1 0 0,1-1 1 0 0,-1 1 0 0 0,1 0-1 0 0,-1 0 1 0 0,1-1 0 0 0,-1 1-1 0 0,1 0 1 0 0,0-1-1 0 0,0 1 1 0 0,0 0 0 0 0,0-1-1 0 0,0 1 1 0 0,0-1-1 0 0,0 0 1 0 0,0 1 0 0 0,0-1-1 0 0,1 0 1 0 0,-1 0 0 0 0,1 0-1 0 0,-1 0 1 0 0,4 2-1 0 0,2 1 74 0 0,0-1 0 0 0,0 1 0 0 0,0-1 0 0 0,0-1-1 0 0,1 0 1 0 0,0 0 0 0 0,-1 0 0 0 0,1-1 0 0 0,0 0-1 0 0,8 0 1 0 0,15-1 353 0 0,39-4 1 0 0,0-1-404 0 0,-46 8-265 0 0,14 0-1041 0 0,-20-8-3334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6521 0 0,'18'-11'3495'0'0,"6"-5"-3734"0"0,-21 15 208 0 0,0 1 0 0 0,0-1 0 0 0,1 1 0 0 0,-1-1 0 0 0,0 1 1 0 0,0 0-1 0 0,1 0 0 0 0,-1 1 0 0 0,0-1 0 0 0,0 1 0 0 0,0-1 0 0 0,0 1 1 0 0,1 0-1 0 0,-1 0 0 0 0,0 1 0 0 0,0-1 0 0 0,-1 1 0 0 0,1-1 0 0 0,0 1 1 0 0,4 3-1 0 0,-4-2-163 0 0,-1-1 0 0 0,1 0 0 0 0,0-1 0 0 0,0 1 0 0 0,0 0 0 0 0,0-1 1 0 0,0 0-1 0 0,1 1 0 0 0,-1-1 0 0 0,0-1 0 0 0,0 1 0 0 0,1 0 0 0 0,-1-1 0 0 0,1 0 1 0 0,-1 1-1 0 0,0-1 0 0 0,1-1 0 0 0,-1 1 0 0 0,1 0 0 0 0,-1-1 0 0 0,0 0 0 0 0,1 0 1 0 0,2-1-1 0 0,-2 0-96 0 0,-1 0 0 0 0,1-1 1 0 0,-1 1-1 0 0,0-1 1 0 0,0 0-1 0 0,0 0 0 0 0,4-5 1 0 0,-4 4-44 0 0,9-6-877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6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18 2945 0 0,'0'-1'283'0'0,"0"0"1"0"0,-1 0 0 0 0,1 0 0 0 0,-1-1 0 0 0,1 1 0 0 0,-1 0 0 0 0,1 0 0 0 0,-1 0-1 0 0,0 0 1 0 0,0 0 0 0 0,1 0 0 0 0,-1 0 0 0 0,0 1 0 0 0,0-1 0 0 0,-2-1-1 0 0,3 2-200 0 0,-1 0-1 0 0,1 0 0 0 0,0 0 0 0 0,-1 0 0 0 0,1 0 0 0 0,-1 0 1 0 0,1 0-1 0 0,0 0 0 0 0,-1 1 0 0 0,1-1 0 0 0,0 0 0 0 0,-1 0 1 0 0,1 0-1 0 0,-1 1 0 0 0,1-1 0 0 0,0 0 0 0 0,0 0 1 0 0,-1 1-1 0 0,1-1 0 0 0,0 0 0 0 0,0 1 0 0 0,-1-1 0 0 0,1 0 1 0 0,0 1-1 0 0,0-1 0 0 0,0 1 0 0 0,-1-1 0 0 0,1 0 0 0 0,0 1 1 0 0,-11 44 1142 0 0,10-37-1230 0 0,-5 37 50 0 0,2 0 0 0 0,3-1 0 0 0,6 77 0 0 0,-1 24-43 0 0,-4-136-162 0 0,0 68 339 0 0,6-28-4161 0 0,-2-41-456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8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 7506 0 0,'-16'32'1651'0'0,"2"2"0"0"0,1 0-1 0 0,1 0 1 0 0,-7 43 0 0 0,-17 144 5703 0 0,31-152-8369 0 0,-1-128 439 0 0,7 18 991 0 0,2 1 0 0 0,11-54 0 0 0,-11 78-319 0 0,1-1 1 0 0,1 1-1 0 0,0 0 0 0 0,1 0 0 0 0,1 1 1 0 0,1 0-1 0 0,0 0 0 0 0,14-19 0 0 0,-19 30-80 0 0,1 0 0 0 0,-1 0 0 0 0,1 1 0 0 0,0-1 0 0 0,0 1 0 0 0,0 0 0 0 0,0 0 0 0 0,0 0 0 0 0,1 1 0 0 0,-1 0 0 0 0,1-1 0 0 0,0 2 0 0 0,-1-1 1 0 0,1 0-1 0 0,0 1 0 0 0,0 0 0 0 0,0 0 0 0 0,0 1 0 0 0,0-1 0 0 0,1 1 0 0 0,-1 0 0 0 0,0 0 0 0 0,0 1 0 0 0,0-1 0 0 0,6 3 0 0 0,-3-1-67 0 0,0 1 1 0 0,0 0 0 0 0,0 0-1 0 0,-1 1 1 0 0,1 0 0 0 0,-1 0-1 0 0,0 1 1 0 0,0 0 0 0 0,0 0-1 0 0,-1 0 1 0 0,0 1 0 0 0,0 0-1 0 0,0 1 1 0 0,8 11 0 0 0,-12-15 71 0 0,-1 0 1 0 0,1 0-1 0 0,0 0 1 0 0,-1 0 0 0 0,0 0-1 0 0,0 0 1 0 0,0 0 0 0 0,0 1-1 0 0,0-1 1 0 0,-1 0-1 0 0,0 1 1 0 0,1-1 0 0 0,-1 0-1 0 0,0 1 1 0 0,-1 4-1 0 0,0-2 70 0 0,-1 0 0 0 0,0 0 0 0 0,0-1 0 0 0,0 1 0 0 0,0 0 0 0 0,-1-1 0 0 0,0 0 0 0 0,-4 6-1 0 0,-6 6 227 0 0,-1 0-1 0 0,-1-1 0 0 0,-28 24 0 0 0,42-40-315 0 0,-28 26 318 0 0,-64 40-1 0 0,80-58-333 0 0,0 0 1 0 0,-1-1 0 0 0,-1 0-1 0 0,1-2 1 0 0,-1 1 0 0 0,0-2-1 0 0,-26 5 1 0 0,23-9 204 0 0,10-6-4051 0 0,8 5 3317 0 0,0 0-1 0 0,0 0 1 0 0,1-1 0 0 0,-1 1-1 0 0,0 0 1 0 0,1 0-1 0 0,-1 0 1 0 0,1 0-1 0 0,-1 0 1 0 0,1 0 0 0 0,-1 0-1 0 0,1 0 1 0 0,0 0-1 0 0,-1 0 1 0 0,1 0-1 0 0,0 1 1 0 0,0-1 0 0 0,0 0-1 0 0,0 0 1 0 0,0 1-1 0 0,0-1 1 0 0,0 1-1 0 0,1-1 1 0 0,14-9-5925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7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90 9042 0 0,'-3'-4'250'0'0,"0"-1"0"0"0,0 1 0 0 0,1-1 0 0 0,0 1 0 0 0,-1-1 1 0 0,1 0-1 0 0,1 0 0 0 0,-1 0 0 0 0,1 0 0 0 0,-1-7 0 0 0,1 11-158 0 0,1 0 0 0 0,0 0 0 0 0,0-1 0 0 0,1 1 0 0 0,-1 0 0 0 0,0 0 0 0 0,0 0 0 0 0,0 0 0 0 0,1-1 0 0 0,-1 1 0 0 0,1 0 0 0 0,-1 0 0 0 0,1 0 0 0 0,-1 0 0 0 0,1 0 0 0 0,0 0 0 0 0,-1 0 0 0 0,1 0 0 0 0,0 1 0 0 0,1-2 0 0 0,0 1 12 0 0,0 0 0 0 0,0 0 0 0 0,-1 0 0 0 0,1 0 0 0 0,1 0 0 0 0,-1 1 0 0 0,0-1 0 0 0,0 1 0 0 0,0 0 0 0 0,0 0 0 0 0,0 0 0 0 0,0 0 0 0 0,0 0 0 0 0,1 0 0 0 0,2 1 0 0 0,20 2-135 0 0,0 1 1 0 0,0 2-1 0 0,0 0 1 0 0,-1 2-1 0 0,42 18 1 0 0,-64-25 31 0 0,0 0 0 0 0,0 0 0 0 0,0 0 0 0 0,0 0 0 0 0,0 1 0 0 0,0-1 0 0 0,-1 1 0 0 0,1-1 0 0 0,0 1 0 0 0,-1 0 0 0 0,0-1 0 0 0,1 1 0 0 0,-1 0 0 0 0,0 0 0 0 0,0 0 0 0 0,0 0 0 0 0,0 0 1 0 0,0 0-1 0 0,0 0 0 0 0,0 3 0 0 0,-1-2 1 0 0,0 0 1 0 0,0 1 0 0 0,0-1 0 0 0,0 0 0 0 0,-1 1 0 0 0,1-1-1 0 0,-1 0 1 0 0,0 0 0 0 0,0 0 0 0 0,0 0 0 0 0,-1 0 0 0 0,-1 5-1 0 0,-7 7-23 0 0,0-1 0 0 0,0 0 0 0 0,-2 0 0 0 0,-15 14 0 0 0,18-18-44 0 0,-11 12-51 0 0,-35 35-118 0 0,51-53 259 0 0,-1 0 0 0 0,1-1 1 0 0,-1 0-1 0 0,0 1 0 0 0,0-1 1 0 0,0-1-1 0 0,-1 1 0 0 0,1-1 0 0 0,-1 0 1 0 0,-7 2-1 0 0,13-4-14 0 0,-1 0 1 0 0,0 0-1 0 0,1 1 0 0 0,-1-1 1 0 0,0 0-1 0 0,0 0 0 0 0,1 0 1 0 0,-1 0-1 0 0,0 0 0 0 0,0 0 1 0 0,1 0-1 0 0,-1-1 1 0 0,0 1-1 0 0,1 0 0 0 0,-1 0 1 0 0,0-1-1 0 0,0 1 0 0 0,1 0 1 0 0,-2-1-1 0 0,3-9 80 0 0,0 8-71 0 0,0 0-1 0 0,1-1 0 0 0,-1 1 1 0 0,1 1-1 0 0,0-1 0 0 0,0 0 1 0 0,-1 0-1 0 0,1 1 1 0 0,4-4-1 0 0,7-1-16 0 0,0 1 1 0 0,0 0-1 0 0,0 0 0 0 0,0 2 1 0 0,1-1-1 0 0,-1 2 0 0 0,17-2 1 0 0,-21 3-124 0 0,1 1 1 0 0,-1 0 0 0 0,0 0 0 0 0,0 1-1 0 0,1 0 1 0 0,-1 1 0 0 0,0-1 0 0 0,0 2-1 0 0,0 0 1 0 0,-1 0 0 0 0,15 7 0 0 0,-21-9-30 0 0,-1 0 1 0 0,1-1-1 0 0,-1 1 1 0 0,1 0-1 0 0,-1 0 1 0 0,0 0 0 0 0,1 0-1 0 0,-1 0 1 0 0,0 1-1 0 0,0-1 1 0 0,0 0-1 0 0,0 1 1 0 0,0-1-1 0 0,0 0 1 0 0,0 1-1 0 0,0-1 1 0 0,-1 1 0 0 0,1-1-1 0 0,0 1 1 0 0,-1 0-1 0 0,1-1 1 0 0,-1 1-1 0 0,0 0 1 0 0,0-1-1 0 0,1 1 1 0 0,-1 0-1 0 0,0-1 1 0 0,-1 3 0 0 0,0 0-444 0 0,0 0 0 0 0,-1 0 0 0 0,0 0 0 0 0,0 0 0 0 0,0 0 0 0 0,0-1 0 0 0,0 1 0 0 0,-1-1 0 0 0,0 0 0 0 0,-3 4 0 0 0,-1 1-1569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7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88 108 2985 0 0,'-87'19'6908'0'0,"113"-35"-2733"0"0,0-1-3543 0 0,-22 15-594 0 0,111-55 459 0 0,-99 50-526 0 0,0 0 0 0 0,1 2 0 0 0,0 0 0 0 0,0 1 0 0 0,22-2 0 0 0,-37 6 12 0 0,0-1 0 0 0,0 1 0 0 0,0 0 0 0 0,0 0 1 0 0,0 0-1 0 0,0 0 0 0 0,0 1 0 0 0,-1-1 0 0 0,1 0 0 0 0,0 1 1 0 0,0-1-1 0 0,0 1 0 0 0,0 0 0 0 0,-1 0 0 0 0,1 0 1 0 0,0-1-1 0 0,-1 2 0 0 0,1-1 0 0 0,0 0 0 0 0,-1 0 1 0 0,3 3-1 0 0,-3-2 6 0 0,0 0 0 0 0,1 0 0 0 0,-1 1 0 0 0,0-1 0 0 0,-1 1 0 0 0,1-1 1 0 0,0 1-1 0 0,-1-1 0 0 0,1 1 0 0 0,-1 0 0 0 0,0-1 0 0 0,1 1 0 0 0,-2 5 0 0 0,-1 7 38 0 0,-1 0 0 0 0,0 1-1 0 0,-1-1 1 0 0,-8 18 0 0 0,10-26 9 0 0,0-1-50 0 0,-1 0 0 0 0,1 0 0 0 0,-1 0-1 0 0,-1-1 1 0 0,1 1 0 0 0,-1-1 0 0 0,1 0 0 0 0,-2 0-1 0 0,1 0 1 0 0,-7 5 0 0 0,-1 0-266 0 0,0-2 0 0 0,-26 14 0 0 0,-1 0 294 0 0,65-37 164 0 0,1 1 0 0 0,0 0 0 0 0,1 2 1 0 0,0 2-1 0 0,37-10 0 0 0,-64 20-191 0 0,0 0 0 0 0,1-1 1 0 0,-1 1-1 0 0,1 0 0 0 0,-1 0 0 0 0,0 0 0 0 0,1 0 0 0 0,-1 0 0 0 0,1 0 0 0 0,-1 0 1 0 0,1 0-1 0 0,-1 0 0 0 0,0 1 0 0 0,1-1 0 0 0,-1 1 0 0 0,0-1 0 0 0,1 1 0 0 0,-1 0 0 0 0,0-1 1 0 0,0 1-1 0 0,1 0 0 0 0,-1 0 0 0 0,0 0 0 0 0,0 0 0 0 0,0 0 0 0 0,1 1 0 0 0,-1 0 23 0 0,0 1-1 0 0,-1-1 0 0 0,1 0 0 0 0,-1 0 1 0 0,1 0-1 0 0,-1 0 0 0 0,0 1 0 0 0,0-1 0 0 0,0 0 1 0 0,0 0-1 0 0,-1 1 0 0 0,1-1 0 0 0,-1 0 1 0 0,1 0-1 0 0,-2 2 0 0 0,-3 10 90 0 0,0 0-1 0 0,-2-1 1 0 0,-13 23 0 0 0,4-14 17 0 0,11-15-73 0 0,0 0 0 0 0,0 0 1 0 0,0 1-1 0 0,1 0 1 0 0,0 0-1 0 0,1 0 0 0 0,-5 14 1 0 0,8-22-22 0 0,0 1 0 0 0,0-1 0 0 0,0 1 0 0 0,0-1 0 0 0,0 1 0 0 0,0-1 1 0 0,0 1-1 0 0,0-1 0 0 0,0 1 0 0 0,0-1 0 0 0,0 0 0 0 0,0 1 0 0 0,1-1 1 0 0,-1 1-1 0 0,0-1 0 0 0,0 1 0 0 0,0-1 0 0 0,1 1 0 0 0,-1-1 1 0 0,0 0-1 0 0,1 1 0 0 0,-1-1 0 0 0,0 0 0 0 0,1 1 0 0 0,-1-1 0 0 0,0 0 1 0 0,1 1-1 0 0,-1-1 0 0 0,1 0 0 0 0,-1 1 0 0 0,19 2 419 0 0,19-8-148 0 0,-38 5-293 0 0,29-7-175 0 0,0 0 1 0 0,-1-2 0 0 0,36-17-1 0 0,-47 18-1846 0 0,0-1-1 0 0,-1-1 1 0 0,23-17 0 0 0,-12 5-3276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8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19 11723 0 0,'4'1'163'0'0,"-1"-1"1"0"0,1 0 0 0 0,0 1-1 0 0,0-1 1 0 0,-1-1 0 0 0,1 1-1 0 0,0 0 1 0 0,0-1 0 0 0,-1 0-1 0 0,1 0 1 0 0,5-2 0 0 0,9-2-9 0 0,0 2 105 0 0,0 0 1 0 0,0 1 0 0 0,0 1-1 0 0,32 2 1 0 0,-47 0-246 0 0,1-1-1 0 0,-1 1 1 0 0,0 0 0 0 0,1-1 0 0 0,-1 1 0 0 0,0 1-1 0 0,0-1 1 0 0,0 0 0 0 0,0 1 0 0 0,0 0 0 0 0,0 0-1 0 0,-1 0 1 0 0,1 0 0 0 0,3 3 0 0 0,-5-3-6 0 0,1 1 1 0 0,-1-1-1 0 0,0 1 1 0 0,1-1-1 0 0,-1 1 0 0 0,0-1 1 0 0,-1 1-1 0 0,1 0 1 0 0,0-1-1 0 0,-1 1 0 0 0,1 0 1 0 0,-1 0-1 0 0,0-1 1 0 0,0 1-1 0 0,0 0 1 0 0,-1 0-1 0 0,1 0 0 0 0,0-1 1 0 0,-1 1-1 0 0,-1 3 1 0 0,-3 13-66 0 0,-2-1 1 0 0,0 1 0 0 0,-1-2 0 0 0,-1 1 0 0 0,-14 21 0 0 0,-64 78-177 0 0,70-99 94 0 0,-1 0 0 0 0,-1-1-1 0 0,0-1 1 0 0,-2 0 0 0 0,-21 12 0 0 0,-8 6-680 0 0,47-31 663 0 0,5-3 59 0 0,16-6 49 0 0,41-18 332 0 0,-24 10 12 0 0,-24 10-175 0 0,1 0 0 0 0,0 0 0 0 0,1 1 0 0 0,-1 1 0 0 0,0 0 1 0 0,1 1-1 0 0,0 0 0 0 0,-1 1 0 0 0,21 2 0 0 0,-27-1-163 0 0,0 0-1 0 0,0 1 1 0 0,-1-1-1 0 0,1 1 1 0 0,0 0-1 0 0,-1 0 1 0 0,1 1 0 0 0,-1 0-1 0 0,0 0 1 0 0,0 0-1 0 0,0 0 1 0 0,0 1-1 0 0,-1 0 1 0 0,1 0-1 0 0,-1 0 1 0 0,0 1 0 0 0,0-1-1 0 0,-1 1 1 0 0,1 0-1 0 0,-1 0 1 0 0,0 0-1 0 0,3 8 1 0 0,-5-11-106 0 0,0 1 0 0 0,-1-1 1 0 0,1 1-1 0 0,-1 0 0 0 0,1-1 0 0 0,-1 1 0 0 0,0 0 1 0 0,0-1-1 0 0,0 1 0 0 0,0 0 0 0 0,-1-1 0 0 0,1 1 1 0 0,-1-1-1 0 0,1 1 0 0 0,-1 0 0 0 0,0-1 0 0 0,0 1 1 0 0,0-1-1 0 0,0 0 0 0 0,-1 1 0 0 0,1-1 0 0 0,-1 0 1 0 0,1 0-1 0 0,-1 0 0 0 0,0 0 0 0 0,0 0 0 0 0,1 0 1 0 0,-2 0-1 0 0,1 0 0 0 0,-3 1 0 0 0,-8 6-1435 0 0,0 0-1 0 0,-1-1 0 0 0,-28 12 0 0 0,26-13 1309 0 0,-102 42 628 0 0,98-42 1958 0 0,-41 7 1 0 0,43-16 3663 0 0,18 2-5920 0 0,0 0 1 0 0,0 0-1 0 0,0 0 1 0 0,0 0 0 0 0,0 0-1 0 0,0 0 1 0 0,0 0 0 0 0,0 0-1 0 0,0 0 1 0 0,-1 0 0 0 0,30-8 2111 0 0,-4 7-2157 0 0,0 1 0 0 0,0 2-1 0 0,32 5 1 0 0,-33-4-59 0 0,0 0-1 0 0,1-2 1 0 0,36-2-1 0 0,-60 2 5 0 0,0-1 1 0 0,0 0-1 0 0,0 0 0 0 0,0 0 1 0 0,0-1-1 0 0,1 1 0 0 0,-1 0 0 0 0,0 0 1 0 0,0 0-1 0 0,0-1 0 0 0,-1 1 0 0 0,1-1 1 0 0,0 1-1 0 0,0-1 0 0 0,0 1 1 0 0,0-1-1 0 0,0 1 0 0 0,0-1 0 0 0,0-1 1 0 0,-1 2 12 0 0,0-1 0 0 0,0 1 0 0 0,0-1 0 0 0,-1 1 0 0 0,1-1 1 0 0,0 1-1 0 0,0-1 0 0 0,-1 1 0 0 0,1-1 0 0 0,-1 1 0 0 0,1-1 0 0 0,0 1 1 0 0,-1 0-1 0 0,1-1 0 0 0,-1 1 0 0 0,1 0 0 0 0,-1-1 0 0 0,1 1 0 0 0,-1 0 1 0 0,1-1-1 0 0,-1 1 0 0 0,1 0 0 0 0,-2 0 0 0 0,-3-2 11 0 0,0 0 1 0 0,0 0-1 0 0,0 0 0 0 0,0 1 0 0 0,0 0 0 0 0,-9 0 0 0 0,12 1 15 0 0,0 0-1 0 0,1 0 0 0 0,-1 1 0 0 0,0-1 0 0 0,1 0 0 0 0,-1 1 1 0 0,1 0-1 0 0,-1-1 0 0 0,1 1 0 0 0,-1 0 0 0 0,1 0 0 0 0,-1 0 1 0 0,1 0-1 0 0,0 0 0 0 0,-1 0 0 0 0,1 0 0 0 0,0 0 1 0 0,0 1-1 0 0,0-1 0 0 0,-1 2 0 0 0,0 1-23 0 0,0 0 1 0 0,0 0-1 0 0,1 0 0 0 0,-1 0 1 0 0,1 0-1 0 0,0 0 0 0 0,-1 8 1 0 0,1 2-52 0 0,0 0 1 0 0,2-1 0 0 0,-1 1 0 0 0,4 15-1 0 0,-2-14-51 0 0,-2-10-10 0 0,0-1 1 0 0,0 0-1 0 0,1 1 0 0 0,0-1 0 0 0,0 1 0 0 0,0-1 0 0 0,0 0 1 0 0,1 1-1 0 0,-1-1 0 0 0,1 0 0 0 0,0 0 0 0 0,5 6 1 0 0,-7-10 45 0 0,0 0 0 0 0,0 0 1 0 0,0 1-1 0 0,1-1 0 0 0,-1 0 1 0 0,0 0-1 0 0,0 0 0 0 0,0 1 1 0 0,1-1-1 0 0,-1 0 0 0 0,0 0 1 0 0,0 0-1 0 0,1 0 0 0 0,-1 0 1 0 0,0 0-1 0 0,0 1 0 0 0,1-1 1 0 0,-1 0-1 0 0,0 0 0 0 0,0 0 1 0 0,1 0-1 0 0,-1 0 0 0 0,0 0 1 0 0,0 0-1 0 0,1 0 0 0 0,-1 0 1 0 0,0 0-1 0 0,1 0 0 0 0,-1 0 1 0 0,0 0-1 0 0,0-1 0 0 0,1 1 1 0 0,-1 0-1 0 0,0 0 0 0 0,0 0 1 0 0,0 0-1 0 0,1 0 0 0 0,-1 0 1 0 0,0-1-1 0 0,0 1 1 0 0,1 0-1 0 0,-1 0 0 0 0,0 0 1 0 0,0-1-1 0 0,0 1 0 0 0,0 0 1 0 0,1 0-1 0 0,-1 0 0 0 0,0-1 1 0 0,0 1-1 0 0,0 0 0 0 0,0 0 1 0 0,0-1-1 0 0,0 1 0 0 0,0 0 1 0 0,0-1-1 0 0,0 1 0 0 0,0-1 1 0 0,4-4-1844 0 0,8-4-1358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19 13371 0 0,'0'-1'44'0'0,"0"0"1"0"0,-1 0-1 0 0,1 0 0 0 0,-1 0 1 0 0,1 0-1 0 0,-1 0 0 0 0,1 0 1 0 0,-1 0-1 0 0,0 0 0 0 0,0 0 1 0 0,1 1-1 0 0,-1-1 0 0 0,0 0 1 0 0,0 0-1 0 0,0 1 0 0 0,0-1 1 0 0,0 0-1 0 0,0 1 0 0 0,0-1 1 0 0,0 1-1 0 0,0-1 0 0 0,0 1 1 0 0,0 0-1 0 0,-2-1 0 0 0,2 2-76 0 0,0-1-1 0 0,-1 0 1 0 0,1 1-1 0 0,0-1 1 0 0,0 1-1 0 0,0-1 1 0 0,-1 1-1 0 0,1 0 1 0 0,0 0-1 0 0,0-1 1 0 0,0 1-1 0 0,0 0 1 0 0,0 0-1 0 0,0 0 1 0 0,1 0-1 0 0,-1 0 0 0 0,-1 2 1 0 0,-5 8-391 0 0,1 0 0 0 0,1 1 0 0 0,-7 17-1 0 0,9-21 610 0 0,-100 284 656 0 0,102-289-1888 0 0,4-8 214 0 0,10-19-284 0 0,36-63 362 0 0,-44 78 990 0 0,1 0 0 0 0,1 1 0 0 0,-1 0 1 0 0,1 0-1 0 0,16-13 0 0 0,-21 19-182 0 0,1 1 1 0 0,-1-1-1 0 0,0 1 0 0 0,0 0 1 0 0,1 0-1 0 0,-1 0 0 0 0,0 0 0 0 0,1 0 1 0 0,-1 1-1 0 0,1-1 0 0 0,-1 1 1 0 0,1 0-1 0 0,-1 0 0 0 0,1 0 0 0 0,-1 0 1 0 0,1 0-1 0 0,-1 0 0 0 0,1 0 1 0 0,-1 1-1 0 0,1 0 0 0 0,-1-1 0 0 0,1 1 1 0 0,-1 0-1 0 0,0 0 0 0 0,1 0 1 0 0,-1 0-1 0 0,0 1 0 0 0,0-1 0 0 0,4 4 1 0 0,20 17-169 0 0,-1 2 0 0 0,-1 0 0 0 0,25 35 0 0 0,-31-37 140 0 0,-9-11-245 0 0,18 23 225 0 0,-13-9-4863 0 0,-10-17 247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9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17060 0 0,'6'-7'366'0'0,"89"-95"-785"0"0,-82 91-154 0 0,-1 0-1 0 0,2 0 0 0 0,0 1 0 0 0,0 1 0 0 0,0 0 1 0 0,18-7-1 0 0,-28 15 598 0 0,0 0-1 0 0,0 0 1 0 0,0 0 0 0 0,0 1 0 0 0,0 0 0 0 0,0 0 0 0 0,0 0-1 0 0,0 0 1 0 0,-1 0 0 0 0,1 1 0 0 0,0 0 0 0 0,0-1 0 0 0,0 2-1 0 0,0-1 1 0 0,-1 0 0 0 0,1 1 0 0 0,-1 0 0 0 0,1-1-1 0 0,-1 1 1 0 0,5 4 0 0 0,7 5-617 0 0,0 1 1 0 0,25 25-1 0 0,-38-34 362 0 0,-2-3 103 0 0,0 0 1 0 0,0 0-1 0 0,0 0 0 0 0,-1 0 0 0 0,1 0 0 0 0,0 0 0 0 0,0 0 0 0 0,0 0 0 0 0,-1 0 0 0 0,1 0 0 0 0,0 0 0 0 0,0 0 0 0 0,0 0 0 0 0,-1 1 0 0 0,1-1 0 0 0,0 0 0 0 0,0 0 0 0 0,0 0 0 0 0,0 0 0 0 0,0 1 0 0 0,-1-1 0 0 0,1 0 0 0 0,0 0 0 0 0,0 0 1 0 0,0 0-1 0 0,0 1 0 0 0,0-1 0 0 0,0 0 0 0 0,0 0 0 0 0,0 1 0 0 0,0-1 0 0 0,0 0 0 0 0,-1 0 0 0 0,1 0 0 0 0,0 1 0 0 0,0-1 0 0 0,1 0 0 0 0,-1 0 0 0 0,0 1 0 0 0,0-1 0 0 0,0 0 0 0 0,0 0 0 0 0,0 0 0 0 0,0 1 0 0 0,0-1 0 0 0,0 0 0 0 0,0 0 1 0 0,0 0-1 0 0,0 1 0 0 0,1-1 0 0 0,-1 0 0 0 0,0 0 0 0 0,0 0 0 0 0,0 0 0 0 0,0 0 0 0 0,0 1 0 0 0,1-1 0 0 0,-1 0 0 0 0,0 0 0 0 0,0 0 0 0 0,0 0 0 0 0,1 0 0 0 0,-1 0 0 0 0,-4 1-476 0 0,-3 3-1557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19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11771 0 0,'15'30'1522'0'0,"-6"-10"-1858"0"0,-5-13 307 0 0,0 1 0 0 0,-1-1 0 0 0,0 1 0 0 0,-1 0 0 0 0,1 1 0 0 0,-1-1 0 0 0,-1 0 0 0 0,0 1 0 0 0,0-1 0 0 0,0 1 0 0 0,-1-1 0 0 0,-1 1 0 0 0,-1 13 0 0 0,-4 7 94 0 0,-1 0 0 0 0,-16 44 0 0 0,6-23-254 0 0,11-29-181 0 0,-17 45-1298 0 0,22-61 1150 0 0,-1-1-1 0 0,-1 1 0 0 0,1-1 1 0 0,-1 1-1 0 0,0-1 1 0 0,0 0-1 0 0,0 0 0 0 0,0 0 1 0 0,-1-1-1 0 0,-6 6 0 0 0,0-2-2639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3:20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15771 0 0,'14'-7'238'0'0,"0"1"0"0"0,0 0 0 0 0,1 1 1 0 0,0 1-1 0 0,-1 1 0 0 0,1 0 0 0 0,1 0 0 0 0,-1 2 0 0 0,23-1 0 0 0,-11 3-158 0 0,0 1 1 0 0,-1 1-1 0 0,0 1 1 0 0,43 12 0 0 0,-63-15-50 0 0,0 1 1 0 0,0 0 0 0 0,0 1 0 0 0,0 0 0 0 0,-1-1 0 0 0,1 2-1 0 0,-1-1 1 0 0,10 8 0 0 0,-14-9-20 0 0,0-1 0 0 0,1 1 0 0 0,-1 0 1 0 0,0-1-1 0 0,0 1 0 0 0,0 0 0 0 0,0 0 0 0 0,0 0 0 0 0,0 0 0 0 0,0 0 1 0 0,-1 0-1 0 0,1 0 0 0 0,-1 0 0 0 0,0 0 0 0 0,1 0 0 0 0,-1 0 1 0 0,0 0-1 0 0,0 0 0 0 0,0 1 0 0 0,-1-1 0 0 0,1 0 0 0 0,0 0 0 0 0,-1 0 1 0 0,1 0-1 0 0,-1 0 0 0 0,0 0 0 0 0,0 0 0 0 0,0 0 0 0 0,-2 3 0 0 0,-53 95-248 0 0,34-62-2723 0 0,1 0-4835 0 0,19-31 2299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7:52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0 4161 0 0,'-29'46'9026'0'0,"-8"-6"-3412"0"0,-51 31-1066 0 0,58-49-3619 0 0,-34 33 0 0 0,37-26-639 0 0,1 2 0 0 0,2 0 0 0 0,-34 57 0 0 0,-46 112 251 0 0,79-141-470 0 0,2 1 0 0 0,3 2 0 0 0,2 0 0 0 0,4 1 0 0 0,2 0 0 0 0,3 1 0 0 0,2 1 0 0 0,4-1 0 0 0,4 71 0 0 0,6-43-49 0 0,3-1 0 0 0,5 0 1 0 0,3 0-1 0 0,5-2 0 0 0,59 155 0 0 0,-29-129 90 0 0,134 214-1 0 0,-155-278-49 0 0,47 56-1 0 0,-63-88-249 0 0,0-1 0 0 0,2-1 0 0 0,0 0 0 0 0,1-1 0 0 0,37 23-1 0 0,-54-38-119 0 0,0 0-1 0 0,0 0 1 0 0,0 0 0 0 0,0 0-1 0 0,0 0 1 0 0,0 0-1 0 0,0-1 1 0 0,0 1-1 0 0,0-1 1 0 0,0 0-1 0 0,5 1 1 0 0,-6-1-53 0 0,0 0 0 0 0,0-1 1 0 0,0 1-1 0 0,-1 0 0 0 0,1-1 1 0 0,0 1-1 0 0,0-1 0 0 0,0 1 1 0 0,0-1-1 0 0,0 1 0 0 0,-1-1 1 0 0,1 1-1 0 0,0-1 0 0 0,-1 0 1 0 0,1 0-1 0 0,0 1 0 0 0,-1-1 1 0 0,1 0-1 0 0,-1 0 0 0 0,1 0 1 0 0,-1 1-1 0 0,1-1 0 0 0,-1 0 1 0 0,0 0-1 0 0,1 0 0 0 0,-1 0 1 0 0,0-1-1 0 0,6-21-7878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7:53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6 5465 0 0,'-3'-1'918'0'0,"0"0"-1"0"0,0 0 0 0 0,0 0 1 0 0,0 0-1 0 0,0 1 1 0 0,0 0-1 0 0,-1-1 0 0 0,1 1 1 0 0,0 1-1 0 0,0-1 0 0 0,0 0 1 0 0,0 1-1 0 0,0-1 1 0 0,-1 1-1 0 0,-3 2 0 0 0,4-2-540 0 0,0 1-1 0 0,0 0 1 0 0,0 0-1 0 0,0 0 1 0 0,0 1-1 0 0,1-1 1 0 0,-1 0-1 0 0,1 1 0 0 0,0 0 1 0 0,0-1-1 0 0,0 1 1 0 0,-2 4-1 0 0,-3 8-544 0 0,1 0-1 0 0,0 1 0 0 0,1-1 0 0 0,1 1 1 0 0,-2 16-1 0 0,1-7 1043 0 0,-56 339-1139 0 0,44-206-2371 0 0,27-180-3181 0 0,6-35 4562 0 0,-4 4 559 0 0,-6 20 539 0 0,2 1 1 0 0,1 0 0 0 0,25-56-1 0 0,-34 87 197 0 0,0 1-1 0 0,0-1 1 0 0,1 1-1 0 0,-1-1 1 0 0,0 1-1 0 0,1-1 1 0 0,-1 0-1 0 0,0 1 1 0 0,1-1-1 0 0,-1 1 1 0 0,1-1 0 0 0,-1 1-1 0 0,1 0 1 0 0,-1-1-1 0 0,1 1 1 0 0,-1-1-1 0 0,1 1 1 0 0,-1 0-1 0 0,1 0 1 0 0,-1-1-1 0 0,1 1 1 0 0,0 0-1 0 0,-1 0 1 0 0,1 0-1 0 0,-1-1 1 0 0,1 1-1 0 0,0 0 1 0 0,-1 0-1 0 0,1 0 1 0 0,0 0-1 0 0,-1 0 1 0 0,1 0 0 0 0,0 0-1 0 0,-1 0 1 0 0,1 1-1 0 0,-1-1 1 0 0,1 0-1 0 0,0 0 1 0 0,-1 1-1 0 0,1-1 1 0 0,-1 0-1 0 0,1 0 1 0 0,-1 1-1 0 0,1-1 1 0 0,-1 1-1 0 0,1-1 1 0 0,-1 0-1 0 0,1 1 1 0 0,-1-1-1 0 0,1 2 1 0 0,25 32 1602 0 0,-19-22-1436 0 0,101 118 1352 0 0,-50-63-1770 0 0,-3 2-3323 0 0,-55-69 3399 0 0,0 0 0 0 0,0 0-1 0 0,0 0 1 0 0,0 1 0 0 0,0-1-1 0 0,0 0 1 0 0,0 0 0 0 0,0 0-1 0 0,0 1 1 0 0,0-1 0 0 0,0 0-1 0 0,1 0 1 0 0,-1 0 0 0 0,0 1-1 0 0,0-1 1 0 0,0 0-273 0 0,1 0 273 0 0,-1 0-1 0 0,0 1 1 0 0,0-1 0 0 0,0 0-1 0 0,1 0 1 0 0,-1 0 0 0 0,0 0-1 0 0,0 0 1 0 0,0 0 0 0 0,1 0-1 0 0,-1 0 1 0 0,0 0 0 0 0,0 0-1 0 0,0 0 1 0 0,1 0 0 0 0,-1 0-1 0 0,0 0 1 0 0,0 0 0 0 0,1 0-1 0 0,-1 0 1 0 0,0 0 0 0 0,0 0-1 0 0,0 0 1 0 0,1 0 0 0 0,-1 0-1 0 0,0 0 1 0 0,0 0 0 0 0,0-1-1 0 0,1 1 1 0 0,-1 0 0 0 0,0 0-1 0 0,0 0 1 0 0,0 0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7:53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9186 0 0,'7'3'1792'0'0,"4"1"-55"0"0,5 2-209 0 0,2-2-608 0 0,2 2-456 0 0,4-3-256 0 0,1-3-112 0 0,2-2-24 0 0,1-3-32 0 0,0-2 8 0 0,0-3 8 0 0,-2 0-8 0 0,-5-1-288 0 0,-3 1-648 0 0,-4-1-976 0 0,-3-2-937 0 0,-2-3 169 0 0,-3 1-2369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9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26174 0 0,'4'4'616'0'0,"1"1"-280"0"0,2 1-152 0 0,-1 0-8 0 0,0 0-56 0 0,2 3-848 0 0,0-1-2289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7:53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8602 0 0,'-4'34'4824'0'0,"0"49"0"0"0,13 97-2150 0 0,-5-115-2084 0 0,11 209 366 0 0,-15-270-1206 0 0,7 46-183 0 0,3-27-3384 0 0,-9-23 3358 0 0,-1 1 0 0 0,1 0 1 0 0,-1-1-1 0 0,1 1 0 0 0,0-1 0 0 0,-1 1 1 0 0,1-1-1 0 0,0 1 0 0 0,-1-1 0 0 0,1 1 1 0 0,0-1-1 0 0,0 1 0 0 0,0-1 1 0 0,-1 0-1 0 0,1 0 0 0 0,0 1 0 0 0,0-1 1 0 0,0 0-1 0 0,0 0 0 0 0,-1 0 0 0 0,3 0 1 0 0,5-1-4819 0 0</inkml:trace>
  <inkml:trace contextRef="#ctx0" brushRef="#br0" timeOffset="1">38 744 6641 0 0,'-22'68'7561'0'0,"18"-49"-6186"0"0,0 0-1 0 0,-1 19 0 0 0,4-30-1214 0 0,0 0 0 0 0,1-1 0 0 0,0 1 0 0 0,0-1 0 0 0,1 1-1 0 0,0 0 1 0 0,0-1 0 0 0,1 0 0 0 0,0 1 0 0 0,0-1 0 0 0,1 0 0 0 0,0 0 0 0 0,0 0 0 0 0,0 0 0 0 0,1-1-1 0 0,0 1 1 0 0,7 7 0 0 0,-8-11-126 0 0,0 0 0 0 0,1 0 0 0 0,-1 0 0 0 0,1 0 0 0 0,0-1 0 0 0,-1 0-1 0 0,1 0 1 0 0,0 0 0 0 0,0 0 0 0 0,0 0 0 0 0,1-1 0 0 0,-1 0 0 0 0,0 0 0 0 0,0 0 0 0 0,7 0-1 0 0,-3-1-77 0 0,-1 0-1 0 0,1 0 0 0 0,0-1 1 0 0,-1 0-1 0 0,1-1 0 0 0,-1 0 0 0 0,0 0 1 0 0,11-4-1 0 0,-5 0-568 0 0,-1 0 1 0 0,0-1 0 0 0,0-1-1 0 0,12-8 1 0 0,-14 8-1248 0 0,0-1 1 0 0,-1 0 0 0 0,16-18 0 0 0,-1-9-1870 0 0,3-3-945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7:5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95 164 9666 0 0,'-5'1'515'0'0,"0"0"1"0"0,0 0-1 0 0,1 1 0 0 0,-1 0 0 0 0,1 0 1 0 0,-1 0-1 0 0,1 0 0 0 0,0 1 0 0 0,0 0 1 0 0,0-1-1 0 0,0 2 0 0 0,0-1 0 0 0,1 0 1 0 0,-1 1-1 0 0,1-1 0 0 0,0 1 0 0 0,-4 7 1 0 0,4-5-300 0 0,0 0 1 0 0,1 1-1 0 0,-1-1 0 0 0,2 0 1 0 0,-1 1-1 0 0,1 0 0 0 0,0-1 1 0 0,0 1-1 0 0,1 0 1 0 0,0 0-1 0 0,1 10 0 0 0,1-1-220 0 0,1 1-1 0 0,0-1 1 0 0,2 0-1 0 0,0 0 1 0 0,0-1 0 0 0,2 1-1 0 0,0-1 1 0 0,0-1-1 0 0,18 25 1 0 0,-21-33 9 0 0,1 0 0 0 0,0 0 0 0 0,1 0 0 0 0,-1 0 0 0 0,1-1 0 0 0,1 0 0 0 0,-1 0 0 0 0,0-1 0 0 0,1 0 0 0 0,0 0 0 0 0,0 0 0 0 0,14 4 0 0 0,-17-7-10 0 0,0 0-1 0 0,0-1 1 0 0,0 1 0 0 0,1-1 0 0 0,-1 0 0 0 0,0 0 0 0 0,0 0-1 0 0,0 0 1 0 0,1-1 0 0 0,-1 0 0 0 0,0 0 0 0 0,0 0 0 0 0,0 0-1 0 0,0-1 1 0 0,0 1 0 0 0,0-1 0 0 0,0 0 0 0 0,-1 0-1 0 0,1-1 1 0 0,-1 1 0 0 0,0-1 0 0 0,1 0 0 0 0,-1 0 0 0 0,0 0-1 0 0,3-4 1 0 0,-2 2-39 0 0,0 0-1 0 0,0-1 0 0 0,-1 1 0 0 0,1-1 1 0 0,-2 1-1 0 0,1-1 0 0 0,0 0 1 0 0,-1 0-1 0 0,0 0 0 0 0,-1-1 0 0 0,1 1 1 0 0,-1 0-1 0 0,1-11 0 0 0,-2-2-80 0 0,-1-1-1 0 0,-1 0 1 0 0,-4-20-1 0 0,2 17 16 0 0,-1-37 0 0 0,5 58 125 0 0,0 1 1 0 0,0 0-1 0 0,0-1 1 0 0,0 1-1 0 0,0 0 0 0 0,0 0 1 0 0,1-1-1 0 0,-1 1 1 0 0,1 0-1 0 0,-1 0 0 0 0,1 0 1 0 0,-1-1-1 0 0,1 1 1 0 0,0 0-1 0 0,-1 0 0 0 0,1 0 1 0 0,0 0-1 0 0,0 0 1 0 0,0 0-1 0 0,0 0 0 0 0,0 1 1 0 0,1-2-1 0 0,28-9 440 0 0,-25 10-430 0 0,0-1 0 0 0,0 1-1 0 0,-1-1 1 0 0,1 0 0 0 0,7-4-1 0 0,-7 3 2 0 0,0-2-1 0 0,0 1 0 0 0,0-1 1 0 0,0 1-1 0 0,-1-1 0 0 0,0 0 1 0 0,0-1-1 0 0,0 1 0 0 0,-1-1 0 0 0,1 0 1 0 0,-2 0-1 0 0,1 0 0 0 0,0 0 1 0 0,-1 0-1 0 0,0-1 0 0 0,-1 1 0 0 0,1-1 1 0 0,-1 1-1 0 0,-1-1 0 0 0,1 1 1 0 0,-1-1-1 0 0,0 0 0 0 0,0 1 0 0 0,-1-1 1 0 0,-2-7-1 0 0,0-16-67 0 0,3 24-52 0 0,3 21 49 0 0,0 14 247 0 0,-2 0-1 0 0,-1 0 1 0 0,-1-1 0 0 0,-2 1 0 0 0,-9 44 0 0 0,-1 14-69 0 0,8-41-152 0 0,-8 103 214 0 0,12-125-346 0 0,1 0-1 0 0,2 1 1 0 0,0-1 0 0 0,7 25 0 0 0,2-16-1897 0 0,-11-32 1620 0 0,0 0-1 0 0,1 0 1 0 0,0 0 0 0 0,-1 0 0 0 0,1 0 0 0 0,0 0-1 0 0,-1 0 1 0 0,1 0 0 0 0,0 0 0 0 0,0 0 0 0 0,0-1-1 0 0,-1 1 1 0 0,1 0 0 0 0,0-1 0 0 0,2 2 0 0 0,-1-17-6090 0 0,-1 7 1502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7:5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6177 0 0,'0'1'81'0'0,"-11"22"1705"0"0,0 1 0 0 0,2 0 0 0 0,1 0 0 0 0,-5 26 0 0 0,11-44-1556 0 0,1 0 1 0 0,1 1-1 0 0,-1-1 1 0 0,1 1-1 0 0,0-1 1 0 0,0 0-1 0 0,1 1 1 0 0,0-1-1 0 0,0 0 1 0 0,1 1-1 0 0,-1-1 1 0 0,1 0-1 0 0,1 0 1 0 0,-1 0-1 0 0,1 0 1 0 0,0-1-1 0 0,0 1 1 0 0,1-1-1 0 0,0 0 1 0 0,0 0-1 0 0,6 7 1 0 0,-3-5-177 0 0,1 0 1 0 0,0 0-1 0 0,0-1 1 0 0,1 0-1 0 0,0-1 0 0 0,0 0 1 0 0,0 0-1 0 0,0-1 1 0 0,1 0-1 0 0,-1 0 0 0 0,12 2 1 0 0,-14-5-126 0 0,1 0 1 0 0,-1-1-1 0 0,0 0 1 0 0,0 0-1 0 0,1 0 1 0 0,-1-1-1 0 0,0 0 1 0 0,0 0-1 0 0,0-1 1 0 0,0 0-1 0 0,0 0 1 0 0,0 0 0 0 0,0-1-1 0 0,-1 0 1 0 0,1-1-1 0 0,9-6 1 0 0,3-4-1166 0 0,-1 0 0 0 0,-1-2 1 0 0,0 0-1 0 0,0 0 0 0 0,-2-2 1 0 0,0 0-1 0 0,-1-1 0 0 0,-1 0 1 0 0,-1-1-1 0 0,10-23 0 0 0,-3-1-2709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7:55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10970 0 0,'-6'12'1272'0'0,"0"0"-1"0"0,1 0 1 0 0,0 1 0 0 0,1-1-1 0 0,1 1 1 0 0,0 0-1 0 0,-1 16 1 0 0,3-17-1181 0 0,1 0 0 0 0,0 0 0 0 0,1 1 0 0 0,0-1 0 0 0,1 0 0 0 0,1 0 0 0 0,0 0 0 0 0,0-1 0 0 0,1 1-1 0 0,1-1 1 0 0,0 1 0 0 0,0-1 0 0 0,1-1 0 0 0,1 1 0 0 0,-1-1 0 0 0,2 0 0 0 0,0-1 0 0 0,0 0 0 0 0,0 0 0 0 0,14 10 0 0 0,-14-12-66 0 0,0 0 1 0 0,1-1-1 0 0,0 0 1 0 0,0-1-1 0 0,1 0 0 0 0,-1 0 1 0 0,1-1-1 0 0,0 0 1 0 0,0-1-1 0 0,1 0 1 0 0,15 2-1 0 0,-19-4-3 0 0,0 0 1 0 0,0-1-1 0 0,0 0 1 0 0,0-1-1 0 0,0 0 0 0 0,0 0 1 0 0,0 0-1 0 0,0-1 1 0 0,-1 0-1 0 0,1 0 0 0 0,0-1 1 0 0,-1 1-1 0 0,0-1 1 0 0,0-1-1 0 0,0 0 1 0 0,0 1-1 0 0,0-2 0 0 0,7-6 1 0 0,-2 1 26 0 0,-1-1 1 0 0,-1 0 0 0 0,0-1-1 0 0,-1 0 1 0 0,0 0 0 0 0,-1 0-1 0 0,7-17 1 0 0,-10 20-67 0 0,0 1 0 0 0,-1-1 1 0 0,-1 0-1 0 0,0 0 0 0 0,0 0 0 0 0,0 0 0 0 0,-1 0 1 0 0,-1-1-1 0 0,1 1 0 0 0,-2 0 0 0 0,1-1 0 0 0,-3-12 0 0 0,1 17-328 0 0,0 0 0 0 0,0 0 0 0 0,-1 0 0 0 0,1 0 0 0 0,-1 0 0 0 0,0 0 0 0 0,0 0 0 0 0,-1 1 0 0 0,1 0 0 0 0,-1 0 0 0 0,0 0 0 0 0,0 0 0 0 0,-1 0 0 0 0,1 1 0 0 0,-1 0 0 0 0,1 0 0 0 0,-1 0 0 0 0,0 1 0 0 0,-6-3 0 0 0,-2-1-1152 0 0,0 2 0 0 0,-1-1 1 0 0,0 1-1 0 0,0 1 1 0 0,0 1-1 0 0,-16-2 0 0 0,-20 5-3160 0 0</inkml:trace>
  <inkml:trace contextRef="#ctx0" brushRef="#br0" timeOffset="1">38 224 2705 0 0,'1'3'613'0'0,"0"0"0"0"0,0-1 0 0 0,0 1 0 0 0,0-1 1 0 0,0 1-1 0 0,1 0 0 0 0,0-1 0 0 0,-1 0 0 0 0,1 1 1 0 0,0-1-1 0 0,0 0 0 0 0,0 0 0 0 0,0 0 0 0 0,3 1 1 0 0,0 1 60 0 0,0-1 0 0 0,1 0 1 0 0,0 0-1 0 0,-1-1 0 0 0,1 1 1 0 0,7 1-1 0 0,7 0 278 0 0,1 0 0 0 0,38 2 0 0 0,-32-6-856 0 0,1-2 0 0 0,-1 0 1 0 0,1-2-1 0 0,-1-1 0 0 0,-1-1 0 0 0,35-13 1 0 0,36-7-6998 0 0,-88 25 2528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7:5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7594 0 0,'10'6'1637'0'0,"1"0"0"0"0,-1-1 0 0 0,1-1 1 0 0,1 0-1 0 0,11 3 0 0 0,-9-4-677 0 0,0-1-1 0 0,0 0 1 0 0,22 0 0 0 0,3-5-1154 0 0,-2-1 1 0 0,47-10-1 0 0,11-2 1045 0 0,-94 15-859 0 0,0 1 0 0 0,-1 0 0 0 0,1 0 1 0 0,0 0-1 0 0,0 0 0 0 0,-1 0 0 0 0,1 0 0 0 0,0 0 0 0 0,0 0 0 0 0,-1 0 1 0 0,1 0-1 0 0,0 0 0 0 0,0 1 0 0 0,-1-1 0 0 0,1 0 0 0 0,0 0 0 0 0,0 1 1 0 0,-1-1-1 0 0,2 1 0 0 0,-4 10-40 0 0,-23 20 80 0 0,16-22-48 0 0,4-1 40 0 0,1-1 0 0 0,0 1 0 0 0,0 0 0 0 0,1 0 0 0 0,0 0 0 0 0,0 1 0 0 0,1-1 0 0 0,0 1 0 0 0,1-1 0 0 0,0 1 0 0 0,0 0 0 0 0,1 12 0 0 0,0-10-446 0 0,0 0 0 0 0,1-1 1 0 0,0 1-1 0 0,1 0 0 0 0,1-1 1 0 0,-1 0-1 0 0,1 1 0 0 0,1-1 0 0 0,9 17 1 0 0,-13-26 10 0 0,1 0 1 0 0,-1 0-1 0 0,1 0 1 0 0,-1 0-1 0 0,1-1 0 0 0,-1 1 1 0 0,1 0-1 0 0,0-1 1 0 0,-1 1-1 0 0,1 0 1 0 0,0-1-1 0 0,0 1 1 0 0,-1-1-1 0 0,1 1 0 0 0,0-1 1 0 0,0 1-1 0 0,0-1 1 0 0,0 0-1 0 0,1 1 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7:5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15 161 4001 0 0,'0'0'137'0'0,"0"0"0"0"0,0 0 0 0 0,-1 1 0 0 0,1-1 0 0 0,0 0 0 0 0,0 0 0 0 0,-1 0 0 0 0,1 0 0 0 0,0 0-1 0 0,0 0 1 0 0,-1 1 0 0 0,1-1 0 0 0,0 0 0 0 0,0 0 0 0 0,-1 0 0 0 0,1 0 0 0 0,0 0 0 0 0,-1 0 0 0 0,1 0 0 0 0,0 0 0 0 0,0 0 0 0 0,-1 0 0 0 0,1 0 0 0 0,0 0 0 0 0,-1-1 0 0 0,1 1 0 0 0,0 0 0 0 0,0 0 0 0 0,-1 0 0 0 0,1 0 0 0 0,0 0 0 0 0,0 0 0 0 0,-1-1 0 0 0,1 1 0 0 0,0 0-1 0 0,0 0 1 0 0,0 0 0 0 0,-1-1 0 0 0,-3-14 2405 0 0,4-28-849 0 0,0 33-631 0 0,0 4-521 0 0,0-4 56 0 0,0 0-1 0 0,1 0 0 0 0,0 0 1 0 0,2-10-1 0 0,-3 19-567 0 0,1 0-1 0 0,-1 0 1 0 0,0 0-1 0 0,0-1 1 0 0,1 1-1 0 0,-1 0 1 0 0,0 0-1 0 0,1 0 1 0 0,-1 0-1 0 0,1 0 1 0 0,0 0-1 0 0,-1 0 1 0 0,1 0 0 0 0,0 0-1 0 0,0 0 1 0 0,-1 0-1 0 0,1 1 1 0 0,0-1-1 0 0,0 0 1 0 0,0 0-1 0 0,0 1 1 0 0,0-1-1 0 0,0 0 1 0 0,0 1-1 0 0,0 0 1 0 0,0-1-1 0 0,0 1 1 0 0,1-1 0 0 0,-1 1-1 0 0,0 0 1 0 0,0 0-1 0 0,0 0 1 0 0,0 0-1 0 0,1 0 1 0 0,-1 0-1 0 0,0 0 1 0 0,0 0-1 0 0,0 0 1 0 0,1 0-1 0 0,-1 0 1 0 0,0 1-1 0 0,0-1 1 0 0,1 1-1 0 0,15 8 96 0 0,0 0-1 0 0,-1 1 0 0 0,0 1 1 0 0,-1 1-1 0 0,0 0 0 0 0,-1 1 1 0 0,0 0-1 0 0,-1 1 0 0 0,-1 0 0 0 0,16 24 1 0 0,-2 13-2241 0 0,-26-51 2017 0 0,-1-1-1 0 0,1 1 1 0 0,0 0 0 0 0,0 0-1 0 0,0 0 1 0 0,0 0-1 0 0,0 0 1 0 0,-1 0-1 0 0,1 0 1 0 0,0 0-1 0 0,0 0 1 0 0,0 0 0 0 0,0 0-1 0 0,-1 0 1 0 0,1 0-1 0 0,0 0 1 0 0,0 0-1 0 0,0 0 1 0 0,-1 0-1 0 0,1 0 1 0 0,0 0 0 0 0,0 0-1 0 0,0 0 1 0 0,0 0-1 0 0,0 0 1 0 0,-1 0-1 0 0,1 0 1 0 0,0 0-1 0 0,0 1 1 0 0,0-1 0 0 0,0 0-1 0 0,0 0 1 0 0,-1 0-1 0 0,1 0 1 0 0,0 0-1 0 0,0 0 1 0 0,0 0-1 0 0,0 1 1 0 0,0-1 0 0 0,0 0-1 0 0,0 0 1 0 0,0 0-1 0 0,0 0 1 0 0,-1 1-1 0 0,1-1 1 0 0,0 0 0 0 0,0 0-1 0 0,0 0 1 0 0,0 0-1 0 0,0 1 1 0 0,0-1-1 0 0,0 0 1 0 0,0 0-1 0 0,0 0 1 0 0,0 0 0 0 0,0 1-1 0 0,0-1 1 0 0,0 0-1 0 0,1 0 1 0 0,-1 0-1 0 0,0 1 1 0 0,-5-2-2217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03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 1832 0 0,'-15'1'841'0'0,"4"1"-505"0"0,-3-1-304 0 0,6 0-32 0 0,1-3-32 0 0,1 0-8 0 0,0 1-32 0 0,1 1-168 0 0,-2-3-489 0 0,2 4-671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06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50 4849 0 0,'-23'34'1490'0'0,"0"1"-1"0"0,3 1 1 0 0,-22 51-1 0 0,-33 122 1618 0 0,64-170-2615 0 0,2 1 0 0 0,2 0 0 0 0,2 0 1 0 0,1 1-1 0 0,4 70 0 0 0,34 203 274 0 0,-7-103-641 0 0,-11-5-14 0 0,24 195 54 0 0,-30-339-79 0 0,3-2 0 0 0,2 0 0 0 0,3 0 0 0 0,37 81 0 0 0,-51-130-60 0 0,2-1-1 0 0,-1 1 1 0 0,2-1-1 0 0,-1 0 1 0 0,1 0-1 0 0,15 15 1 0 0,-18-22-11 0 0,-1 0 1 0 0,1 0 0 0 0,-1-1 0 0 0,1 1-1 0 0,0-1 1 0 0,0 0 0 0 0,0 0-1 0 0,0 0 1 0 0,1-1 0 0 0,-1 0-1 0 0,0 1 1 0 0,1-2 0 0 0,-1 1-1 0 0,0 0 1 0 0,1-1 0 0 0,-1 0 0 0 0,1 0-1 0 0,-1 0 1 0 0,1 0 0 0 0,-1-1-1 0 0,6-1 1 0 0,6-2 34 0 0,1-2-1 0 0,-2 1 1 0 0,1-2-1 0 0,-1 0 1 0 0,0-1-1 0 0,0-1 1 0 0,20-15-1 0 0,91-85 400 0 0,-98 83-311 0 0,21-20 144 0 0,-1-2 1 0 0,-3-3-1 0 0,56-80 0 0 0,-80 98-202 0 0,-1-1 0 0 0,-1-1 0 0 0,-2 0-1 0 0,-1-2 1 0 0,-2 1 0 0 0,-2-2-1 0 0,10-51 1 0 0,-10 11 123 0 0,-3-1 0 0 0,-4 0 0 0 0,-6-116 0 0 0,-9 70 437 0 0,-39-180 0 0 0,32 231-194 0 0,-45-127-1 0 0,45 160-315 0 0,-1 0 0 0 0,-2 1-1 0 0,-2 1 1 0 0,-38-51-1 0 0,46 74-86 0 0,0 0 0 0 0,-1 1 0 0 0,-1 0 0 0 0,-1 2 0 0 0,0 0-1 0 0,-1 0 1 0 0,0 2 0 0 0,-1 0 0 0 0,0 1 0 0 0,0 1-1 0 0,-1 1 1 0 0,-1 0 0 0 0,1 2 0 0 0,-1 0 0 0 0,0 2-1 0 0,0 0 1 0 0,-1 1 0 0 0,-39 1 0 0 0,53 2-39 0 0,0 0-1 0 0,0 0 1 0 0,0 1-1 0 0,0 1 1 0 0,0-1 0 0 0,0 1-1 0 0,0 1 1 0 0,1-1-1 0 0,-1 1 1 0 0,1 0 0 0 0,0 1-1 0 0,0 0 1 0 0,-10 7-1 0 0,8-3-47 0 0,1 0 0 0 0,-1 0 0 0 0,1 1 0 0 0,1 0 0 0 0,0 1 0 0 0,0 0 0 0 0,1 0 1 0 0,-8 17-1 0 0,-2 6-765 0 0,2 0 0 0 0,-17 59 0 0 0,27-76-84 0 0,1-1-1 0 0,1 0 1 0 0,-1 25-1 0 0,3-32-58 0 0,0 1-1 0 0,1 0 0 0 0,0 0 1 0 0,1-1-1 0 0,0 1 0 0 0,0-1 1 0 0,5 11-1 0 0,4 0-2707 0 0,2-8-1575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831 294 4537 0 0,'-8'-9'886'0'0,"-1"0"-1"0"0,-1 1 1 0 0,0-1 0 0 0,0 2-1 0 0,0 0 1 0 0,-1 0 0 0 0,0 1-1 0 0,-20-9 1 0 0,12 8-113 0 0,-1 1-1 0 0,1 1 1 0 0,-1 0 0 0 0,-38-3-1 0 0,13 6-80 0 0,0 2 0 0 0,0 2-1 0 0,0 2 1 0 0,-52 12 0 0 0,70-11-535 0 0,1 1 0 0 0,0 1 1 0 0,0 1-1 0 0,1 1 0 0 0,0 2 1 0 0,-30 17-1 0 0,48-24-165 0 0,0 0-1 0 0,0 1 0 0 0,1-1 1 0 0,-1 2-1 0 0,1-1 1 0 0,1 1-1 0 0,-1 0 0 0 0,1 0 1 0 0,0 0-1 0 0,0 1 0 0 0,1-1 1 0 0,0 1-1 0 0,0 1 1 0 0,1-1-1 0 0,-1 0 0 0 0,2 1 1 0 0,-1-1-1 0 0,1 1 0 0 0,0 0 1 0 0,1 0-1 0 0,-1 0 1 0 0,2 0-1 0 0,-1 0 0 0 0,1 0 1 0 0,2 12-1 0 0,-1-9-11 0 0,1 0 0 0 0,1-1 0 0 0,-1 1 0 0 0,2-1 0 0 0,0 1 0 0 0,0-1 0 0 0,1 0 0 0 0,0-1 0 0 0,0 1 0 0 0,10 11 0 0 0,-4-7 0 0 0,1-2 1 0 0,0 1-1 0 0,0-1 0 0 0,1-1 1 0 0,1 0-1 0 0,15 8 1 0 0,3 0 18 0 0,0-2 1 0 0,2-1-1 0 0,0-2 1 0 0,1-1-1 0 0,54 12 1 0 0,-20-11-20 0 0,1-3 1 0 0,0-3-1 0 0,0-3 1 0 0,1-3-1 0 0,73-8 1 0 0,-42-5 32 0 0,-1-3 0 0 0,184-53 1 0 0,-257 59 115 0 0,-1-2 1 0 0,0 0 0 0 0,-1-1-1 0 0,-1-2 1 0 0,0-1 0 0 0,37-26-1 0 0,-55 34-8 0 0,1-1 0 0 0,-1 0-1 0 0,0 0 1 0 0,0-1-1 0 0,-1 1 1 0 0,0-1 0 0 0,0-1-1 0 0,-1 1 1 0 0,6-15-1 0 0,-8 15-36 0 0,0 1-1 0 0,-1-1 0 0 0,-1 1 0 0 0,1-1 0 0 0,-1 0 0 0 0,-1 1 0 0 0,1-1 0 0 0,-1 0 0 0 0,-1 0 0 0 0,1 1 0 0 0,-1-1 0 0 0,0 0 0 0 0,-5-13 0 0 0,1 8-15 0 0,0 1 0 0 0,-1 0 0 0 0,-1 0 0 0 0,0 0 0 0 0,0 1-1 0 0,-2 0 1 0 0,1 0 0 0 0,-1 1 0 0 0,0 0 0 0 0,-1 0-1 0 0,0 1 1 0 0,-1 1 0 0 0,0 0 0 0 0,0 0 0 0 0,-14-6 0 0 0,-21-11 4 0 0,-1 3 1 0 0,-74-25-1 0 0,4 6-1211 0 0,-2 5 0 0 0,-165-28-1 0 0,274 62 662 0 0,0 1-1 0 0,0 0 1 0 0,0 1-1 0 0,-1 0 0 0 0,1 1 1 0 0,-11 2-1 0 0,17-2-74 0 0,0 0 0 0 0,0 0-1 0 0,-1 0 1 0 0,1 1-1 0 0,0 0 1 0 0,0 0 0 0 0,1 0-1 0 0,-1 0 1 0 0,0 0-1 0 0,1 1 1 0 0,-1 0 0 0 0,1-1-1 0 0,0 2 1 0 0,0-1 0 0 0,0 0-1 0 0,-4 6 1 0 0,-4 14-4880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2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1751 175 4153 0 0,'-9'-6'1697'0'0,"0"0"0"0"0,0 1 1 0 0,0 0-1 0 0,-1 1 0 0 0,-11-4 0 0 0,6 4 5 0 0,0 0 1 0 0,-30-3-1 0 0,1 4-293 0 0,-67 5-1 0 0,69 0-726 0 0,-667 52 624 0 0,610-43-1285 0 0,-109 28 0 0 0,148-23-49 0 0,0 2 0 0 0,2 2 0 0 0,-57 29 0 0 0,105-44 2 0 0,0 0 0 0 0,0 0 0 0 0,1 1 0 0 0,0 1 0 0 0,0-1 0 0 0,0 2 0 0 0,-11 11-1 0 0,18-17 10 0 0,1 1 0 0 0,-1-1 0 0 0,0 0 0 0 0,1 1 0 0 0,0-1 0 0 0,-1 1 0 0 0,1 0 0 0 0,0-1 0 0 0,1 1 0 0 0,-1 0 0 0 0,0-1 0 0 0,1 1 0 0 0,-1 0 0 0 0,1 0 0 0 0,0 0 0 0 0,0-1 0 0 0,0 1 0 0 0,0 0 0 0 0,1 0 0 0 0,-1 0 0 0 0,1-1 0 0 0,0 1 0 0 0,-1 0 0 0 0,1 0 0 0 0,0-1 0 0 0,1 1 0 0 0,-1-1 0 0 0,0 1 0 0 0,1-1 0 0 0,-1 0 0 0 0,1 1 0 0 0,0-1 0 0 0,0 0 0 0 0,3 2 0 0 0,14 14-59 0 0,1-1 0 0 0,1-1 0 0 0,1 0 0 0 0,0-2 0 0 0,1-1 0 0 0,31 14 0 0 0,-19-10 6 0 0,32 17-25 0 0,1-4 0 0 0,2-3 0 0 0,120 31 0 0 0,-131-45 51 0 0,1-3 0 0 0,0-2 0 0 0,0-3 0 0 0,121-6-1 0 0,-92-6 2 0 0,1-4 0 0 0,-2-4 0 0 0,115-36 0 0 0,-160 38 63 0 0,-1-3-1 0 0,-1-1 1 0 0,0-2 0 0 0,-2-2-1 0 0,0-1 1 0 0,-1-2-1 0 0,-1-2 1 0 0,54-50-1 0 0,-85 71 51 0 0,-1 0-1 0 0,0-1 0 0 0,0 0 0 0 0,0 0 1 0 0,-1-1-1 0 0,0 1 0 0 0,0-1 0 0 0,0 0 1 0 0,-1 0-1 0 0,0 0 0 0 0,2-9 0 0 0,-4 12 4 0 0,-1 0 0 0 0,1-1 0 0 0,-1 1 0 0 0,0 0 0 0 0,0 0 0 0 0,0 0 0 0 0,-1-1 0 0 0,0 1 0 0 0,0 0 0 0 0,0 0 0 0 0,0 0 0 0 0,0 0 0 0 0,-1 0-1 0 0,0 0 1 0 0,0 0 0 0 0,0 1 0 0 0,0-1 0 0 0,-1 1 0 0 0,1-1 0 0 0,-1 1 0 0 0,0 0 0 0 0,-3-3 0 0 0,-16-14 108 0 0,0 1 1 0 0,-2 2-1 0 0,0 0 1 0 0,-40-21-1 0 0,-111-44 96 0 0,112 56-272 0 0,0 2 0 0 0,-126-28 0 0 0,150 45-261 0 0,-1 2 1 0 0,1 1-1 0 0,-1 2 0 0 0,0 2 0 0 0,0 1 1 0 0,-52 9-1 0 0,62-4-469 0 0,1 0-1 0 0,0 2 0 0 0,0 2 1 0 0,0 0-1 0 0,-40 22 1 0 0,48-20-1362 0 0,1 0 0 0 0,1 1 0 0 0,0 2 1 0 0,-24 23-1 0 0,12-5-3954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2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4002 1 16692 0 0,'0'1'148'0'0,"0"1"1"0"0,0-1 0 0 0,0 1 0 0 0,0 0 0 0 0,-1-1-1 0 0,1 1 1 0 0,0-1 0 0 0,-1 1 0 0 0,1 0 0 0 0,-1-1-1 0 0,1 1 1 0 0,-1-1 0 0 0,0 0 0 0 0,0 1 0 0 0,0-1-1 0 0,0 0 1 0 0,0 1 0 0 0,0-1 0 0 0,0 0 0 0 0,0 0-1 0 0,0 0 1 0 0,0 0 0 0 0,-1 0 0 0 0,1 0 0 0 0,0 0-1 0 0,-2 1 1 0 0,-43 17-553 0 0,42-18 578 0 0,-123 38-61 0 0,34-12 39 0 0,-176 79 0 0 0,-87 100-156 0 0,197-108-2011 0 0,-324 202-3479 0 0,-236 171 5951 0 0,328-211-454 0 0,-55 58 390 0 0,14 20-222 0 0,168-128-3 0 0,231-184-247 0 0,18-13-315 0 0,0 0 0 0 0,-1-1 0 0 0,-1-1 0 0 0,1 0 0 0 0,-2-2 0 0 0,-18 9 1 0 0,35-18 278 0 0,1 0-35 0 0,-1 1 1 0 0,1-1-1 0 0,0 0 0 0 0,-1 1 1 0 0,1-1-1 0 0,-1 0 1 0 0,0 0-1 0 0,1 1 0 0 0,-1-1 1 0 0,1 0-1 0 0,-1 0 0 0 0,1 0 1 0 0,-1 1-1 0 0,1-1 1 0 0,-1 0-1 0 0,0 0 0 0 0,1 0 1 0 0,-1 0-1 0 0,1 0 0 0 0,-1 0 1 0 0,0 0-1 0 0,1-1 0 0 0,-1 1 1 0 0,1 0-1 0 0,-1 0 1 0 0,1 0-1 0 0,-1-1 0 0 0,1 1 1 0 0,-1 0-1 0 0,1 0 0 0 0,-1-1 1 0 0,1 1-1 0 0,-1 0 1 0 0,1-1-1 0 0,-1 1 0 0 0,1-1 1 0 0,0 1-1 0 0,-1-1 0 0 0,1 1 1 0 0,0-1-1 0 0,-1 1 1 0 0,1-1-1 0 0,0 1 0 0 0,-1-1 1 0 0,1 1-1 0 0,0-1 0 0 0,0 1 1 0 0,0-1-1 0 0,0 1 0 0 0,-1-2 1 0 0,0-19-3348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2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1360 149 4817 0 0,'-20'-8'2789'0'0,"0"1"0"0"0,-38-7-1 0 0,-45 0 1366 0 0,42 6-2756 0 0,-17 0-730 0 0,0 2 0 0 0,0 5 0 0 0,-144 15 0 0 0,-228 61-236 0 0,413-67-333 0 0,21-6-102 0 0,0 2 0 0 0,1 0 0 0 0,0 1-1 0 0,0 0 1 0 0,-25 13 0 0 0,37-16-9 0 0,1-1 0 0 0,-1 1 0 0 0,1-1-1 0 0,0 1 1 0 0,-1 0 0 0 0,1 0 0 0 0,0 0-1 0 0,0 0 1 0 0,0 0 0 0 0,1 0 0 0 0,-1 0-1 0 0,0 1 1 0 0,1-1 0 0 0,0 1 0 0 0,-1-1-1 0 0,1 1 1 0 0,0 0 0 0 0,0-1 0 0 0,0 1 0 0 0,1 0-1 0 0,-1 0 1 0 0,1 0 0 0 0,0 0 0 0 0,-1-1-1 0 0,1 1 1 0 0,1 0 0 0 0,-1 0 0 0 0,0 0-1 0 0,1 0 1 0 0,-1-1 0 0 0,1 1 0 0 0,0 0 0 0 0,0 0-1 0 0,0-1 1 0 0,0 1 0 0 0,0 0 0 0 0,1-1-1 0 0,-1 0 1 0 0,3 4 0 0 0,1 1-24 0 0,0 0-1 0 0,0-1 1 0 0,1 0 0 0 0,0 0 0 0 0,0 0 0 0 0,0-1-1 0 0,1 0 1 0 0,14 9 0 0 0,64 28-164 0 0,-66-33 163 0 0,86 35-307 0 0,2-5 0 0 0,2-5-1 0 0,1-4 1 0 0,2-5 0 0 0,0-5 0 0 0,155 7-1 0 0,-72-21-65 0 0,-157-7 402 0 0,0-2 0 0 0,0-2 0 0 0,40-9 0 0 0,-65 11 71 0 0,0-1 1 0 0,0-1 0 0 0,0 0 0 0 0,-1 0 0 0 0,0-1 0 0 0,0-1 0 0 0,-1 0 0 0 0,1 0-1 0 0,-2-1 1 0 0,1-1 0 0 0,11-11 0 0 0,-17 14 78 0 0,0 0-1 0 0,0-1 1 0 0,0 0 0 0 0,-1 0 0 0 0,0 0-1 0 0,0 0 1 0 0,-1 0 0 0 0,0-1-1 0 0,0 0 1 0 0,-1 1 0 0 0,0-1 0 0 0,0 0-1 0 0,0 0 1 0 0,-1 0 0 0 0,-1-1-1 0 0,0 1 1 0 0,0 0 0 0 0,0 0 0 0 0,-3-14-1 0 0,0 9-15 0 0,-1 0 1 0 0,-1 0-1 0 0,1 0 0 0 0,-2 1 0 0 0,0 0 0 0 0,-1 0 1 0 0,0 1-1 0 0,0 0 0 0 0,-1 0 0 0 0,-1 0 0 0 0,0 1 1 0 0,-13-11-1 0 0,0 0-60 0 0,-1 2 0 0 0,-2 1 0 0 0,0 1 0 0 0,-38-21 0 0 0,25 20-374 0 0,-1 2 0 0 0,0 1 0 0 0,-1 2-1 0 0,-1 1 1 0 0,0 3 0 0 0,-43-5-1 0 0,30 8-2036 0 0,-63 2-1 0 0,-51 16-6301 0 0,91 0 3374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3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716 83 5137 0 0,'-57'1'1728'0'0,"-1"2"-1"0"0,1 3 1 0 0,-99 23 0 0 0,119-19-1336 0 0,0 2 0 0 0,0 1-1 0 0,2 2 1 0 0,-1 2 0 0 0,2 1 0 0 0,-50 34 0 0 0,75-45-315 0 0,0-1 0 0 0,1 2-1 0 0,0-1 1 0 0,0 1 0 0 0,1 0 0 0 0,0 1-1 0 0,1-1 1 0 0,-7 12 0 0 0,11-17-79 0 0,0 1 1 0 0,1-1 0 0 0,-1 0 0 0 0,1 1 0 0 0,0-1-1 0 0,0 1 1 0 0,0-1 0 0 0,1 1 0 0 0,-1-1-1 0 0,1 1 1 0 0,0-1 0 0 0,0 1 0 0 0,0 0-1 0 0,0-1 1 0 0,1 1 0 0 0,-1-1 0 0 0,1 1 0 0 0,0-1-1 0 0,0 1 1 0 0,0-1 0 0 0,1 1 0 0 0,-1-1-1 0 0,1 0 1 0 0,-1 0 0 0 0,1 0 0 0 0,0 0-1 0 0,1 0 1 0 0,2 3 0 0 0,15 13-22 0 0,1-1 1 0 0,1-1-1 0 0,1-1 0 0 0,0-1 0 0 0,42 21 1 0 0,-22-13-9 0 0,16 10-119 0 0,3-2-1 0 0,116 39 1 0 0,-137-57 63 0 0,1-3 0 0 0,0-1 0 0 0,0-2 0 0 0,0-2 0 0 0,75-1 0 0 0,-65-6 99 0 0,1-3-1 0 0,-1-2 1 0 0,90-23 0 0 0,-117 23 98 0 0,-1-1 0 0 0,0-1 0 0 0,0-2-1 0 0,-1 0 1 0 0,0-1 0 0 0,-1-2 0 0 0,0 0 0 0 0,-1-1-1 0 0,31-29 1 0 0,-46 37-1 0 0,0 0-1 0 0,0 0 1 0 0,0 0-1 0 0,-1 0 1 0 0,0-1-1 0 0,-1 0 1 0 0,0 0-1 0 0,0 0 1 0 0,0-1-1 0 0,-1 1 1 0 0,0-1-1 0 0,-1 0 1 0 0,0 0-1 0 0,0 1 1 0 0,0-13-1 0 0,-2 12 4 0 0,-1 1 0 0 0,0 0-1 0 0,0 0 1 0 0,0 0 0 0 0,-1 0-1 0 0,-1 0 1 0 0,1 0 0 0 0,-1 1-1 0 0,0-1 1 0 0,-1 1 0 0 0,0 0-1 0 0,0-1 1 0 0,0 2 0 0 0,-1-1-1 0 0,0 1 1 0 0,-1-1 0 0 0,-6-5-1 0 0,-7-5 67 0 0,0 1-1 0 0,0 1 0 0 0,-2 1 1 0 0,-39-21-1 0 0,-95-33-694 0 0,103 48-3144 0 0,-93-51-1 0 0,142 69 3173 0 0,0 0-1 0 0,1 1 1 0 0,-1-1-1 0 0,0 0 1 0 0,1 0-1 0 0,-1 0 1 0 0,1-1-1 0 0,0 1 1 0 0,0 0 0 0 0,0-1-1 0 0,-3-4 1 0 0,6-5-3674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4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862 30 1328 0 0,'296'-29'3262'0'0,"-260"28"-2854"0"0,0 2-1 0 0,0 2 1 0 0,0 1-1 0 0,-1 1 1 0 0,1 3-1 0 0,41 13 1 0 0,-58-13-283 0 0,0 1 0 0 0,0 1 1 0 0,-1 1-1 0 0,0 1 0 0 0,-1 0 0 0 0,-1 1 1 0 0,0 1-1 0 0,0 0 0 0 0,-2 2 0 0 0,0-1 0 0 0,22 33 1 0 0,1 9-215 0 0,-2 2 1 0 0,35 80 0 0 0,-53-102-179 0 0,0 2 0 0 0,21 77 0 0 0,-35-102 509 0 0,0 1 0 0 0,-1 0 1 0 0,-1 0-1 0 0,0-1 0 0 0,-1 1 1 0 0,0 0-1 0 0,-2 0 0 0 0,0 0 1 0 0,0 0-1 0 0,-1-1 0 0 0,-9 25 1 0 0,-10 16 1011 0 0,-42 72 1 0 0,25-61-895 0 0,-3-3-1 0 0,-51 60 1 0 0,52-78 119 0 0,-2 0 0 0 0,-1-3 0 0 0,-63 45 0 0 0,-160 96 1683 0 0,109-79-402 0 0,-36 36 142 0 0,-34 24-965 0 0,154-116-817 0 0,-92 44 0 0 0,135-77-465 0 0,-1-1-1 0 0,0-2 1 0 0,-1-1-1 0 0,0-2 1 0 0,0-1 0 0 0,-35 3-1 0 0,49-11-323 0 0,19 0 456 0 0,-1-1 0 0 0,0 1 0 0 0,1 0 0 0 0,-1 0 0 0 0,1 0 0 0 0,-1-1 0 0 0,1 1 0 0 0,-1 0 0 0 0,1 0 0 0 0,-1-1 0 0 0,1 1 0 0 0,-1 0 0 0 0,1-1 0 0 0,-1 1 0 0 0,1-1 0 0 0,-1 1 0 0 0,1-1 0 0 0,0 1 0 0 0,-1 0 0 0 0,1-1 0 0 0,0 1 0 0 0,-1-1 0 0 0,1 0 0 0 0,0 1 0 0 0,0-2 0 0 0,0 0-407 0 0,0 0 1 0 0,0-1 0 0 0,0 1-1 0 0,1 0 1 0 0,-1-1-1 0 0,1 1 1 0 0,0 0-1 0 0,0 0 1 0 0,0 0 0 0 0,0 0-1 0 0,0 0 1 0 0,0 0-1 0 0,3-4 1 0 0,11-13-3585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4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2889 0 0,'3'3'581'0'0,"0"-1"0"0"0,0 0 1 0 0,0 0-1 0 0,1 0 1 0 0,-1 0-1 0 0,0 0 1 0 0,1-1-1 0 0,0 0 1 0 0,-1 1-1 0 0,1-1 0 0 0,5 0 1 0 0,46 5 2726 0 0,-29-5-2211 0 0,85 12 551 0 0,167 9-1994 0 0,-277-22 301 0 0,24-3-2332 0 0,-13-6-2418 0 0,-8-1-560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5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6337 0 0,'5'5'11131'0'0,"-3"-4"-10929"0"0,0 0 0 0 0,0 1 0 0 0,0-1-1 0 0,0 0 1 0 0,0 0 0 0 0,1 0 0 0 0,-1-1 0 0 0,0 1 0 0 0,4 0 0 0 0,26 6-25 0 0,0 0 0 0 0,0 3 0 0 0,-1 0 0 0 0,41 21 0 0 0,-57-24-230 0 0,0 1 0 0 0,-1 0 0 0 0,0 2 0 0 0,-1-1 1 0 0,0 1-1 0 0,-1 1 0 0 0,0 1 0 0 0,0 0 0 0 0,-1 0 1 0 0,15 23-1 0 0,-23-30 57 0 0,0 0 1 0 0,0 0 0 0 0,-1 0-1 0 0,0 0 1 0 0,0 1-1 0 0,0-1 1 0 0,-1 1-1 0 0,1-1 1 0 0,-1 1 0 0 0,-1 0-1 0 0,1-1 1 0 0,-1 1-1 0 0,0 0 1 0 0,0-1-1 0 0,-1 1 1 0 0,0 0 0 0 0,0-1-1 0 0,0 1 1 0 0,-1 0-1 0 0,1-1 1 0 0,-1 0-1 0 0,-1 1 1 0 0,1-1 0 0 0,-4 5-1 0 0,-7 10 128 0 0,-1-1 0 0 0,-1 0 0 0 0,-1-1-1 0 0,-29 26 1 0 0,25-26-387 0 0,2 1-1 0 0,-18 23 1 0 0,31-34 616 0 0,1-1-4946 0 0,22-30-8917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5369 0 0,'7'-5'1273'0'0,"1"1"0"0"0,0-1 0 0 0,0 1 0 0 0,1 1 0 0 0,12-5 0 0 0,5 2 509 0 0,51-7 0 0 0,-24 5-1344 0 0,48-2-216 0 0,-80 10-186 0 0,-1-1 1 0 0,1-1-1 0 0,0-1 1 0 0,-1-1-1 0 0,1-1 1 0 0,-1-1-1 0 0,19-8 0 0 0,-37 14-5 0 0,0-1 0 0 0,0 0-1 0 0,0 0 1 0 0,-1 0-1 0 0,1-1 1 0 0,-1 1 0 0 0,1 0-1 0 0,-1 0 1 0 0,1-1-1 0 0,-1 1 1 0 0,0-1 0 0 0,1 1-1 0 0,-1-1 1 0 0,0 0-1 0 0,0 1 1 0 0,1-5 0 0 0,-2 6-26 0 0,0-1 1 0 0,1 1 0 0 0,-1-1 0 0 0,0 1-1 0 0,0-1 1 0 0,0 1 0 0 0,-1-1-1 0 0,1 1 1 0 0,0-1 0 0 0,0 1 0 0 0,0-1-1 0 0,0 1 1 0 0,0 0 0 0 0,0-1-1 0 0,-1 1 1 0 0,1-1 0 0 0,0 1 0 0 0,0-1-1 0 0,-1 1 1 0 0,1 0 0 0 0,0-1 0 0 0,-1 1-1 0 0,1 0 1 0 0,0-1 0 0 0,-1 1-1 0 0,-20-6-292 0 0,10 6 126 0 0,-1 1 1 0 0,1 1-1 0 0,0 0 0 0 0,0 0 1 0 0,0 1-1 0 0,1 0 1 0 0,-1 1-1 0 0,1 0 1 0 0,-20 11-1 0 0,4 0 1 0 0,0 1 0 0 0,-32 28 0 0 0,40-28 269 0 0,1 0 0 0 0,1 2 0 0 0,0 0 1 0 0,2 0-1 0 0,0 1 0 0 0,1 1 0 0 0,1 1 0 0 0,0-1 0 0 0,2 2 0 0 0,1 0 1 0 0,0 0-1 0 0,2 0 0 0 0,1 1 0 0 0,0 0 0 0 0,-2 28 0 0 0,5-28 8 0 0,2 0 0 0 0,0 0 0 0 0,1-1 0 0 0,2 1 0 0 0,0 0 1 0 0,2-1-1 0 0,0 1 0 0 0,1-1 0 0 0,16 40 0 0 0,-18-55-59 0 0,0 0 1 0 0,1-1-1 0 0,0 1 0 0 0,0-1 1 0 0,0 1-1 0 0,1-2 1 0 0,0 1-1 0 0,0 0 1 0 0,0-1-1 0 0,1 0 0 0 0,0 0 1 0 0,0 0-1 0 0,0-1 1 0 0,0 0-1 0 0,1 0 1 0 0,8 3-1 0 0,-9-5-96 0 0,-1-1 0 0 0,0 1 1 0 0,0-1-1 0 0,1 0 0 0 0,-1 0 0 0 0,1-1 1 0 0,-1 1-1 0 0,0-1 0 0 0,1-1 0 0 0,-1 1 0 0 0,1-1 1 0 0,-1 0-1 0 0,0 0 0 0 0,1 0 0 0 0,-1-1 1 0 0,0 0-1 0 0,0 0 0 0 0,0 0 0 0 0,0-1 0 0 0,-1 1 1 0 0,1-1-1 0 0,0 0 0 0 0,4-5 0 0 0,1-1-618 0 0,-1 0 0 0 0,-1-1 0 0 0,0 1-1 0 0,0-2 1 0 0,-1 1 0 0 0,0-1-1 0 0,-1 0 1 0 0,0 0 0 0 0,8-24 0 0 0,-11 27 117 0 0,-1 0 0 0 0,1-1 0 0 0,-1 1 0 0 0,-1 0 0 0 0,0-1 0 0 0,0 1 0 0 0,0-1 0 0 0,-1 1 0 0 0,-1-1 0 0 0,1 1 0 0 0,-1-1 0 0 0,-1 1 0 0 0,1-1 0 0 0,-2 1 0 0 0,-4-14 0 0 0,-7-3-1784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28 203 4489 0 0,'-2'1'535'0'0,"0"-1"0"0"0,1 0 1 0 0,-1 1-1 0 0,0 0 0 0 0,0-1 0 0 0,1 1 0 0 0,-1 0 0 0 0,0 0 1 0 0,1 0-1 0 0,-1 0 0 0 0,1 0 0 0 0,-1 0 0 0 0,1 0 1 0 0,-1 0-1 0 0,-1 3 0 0 0,7 5 3732 0 0,15 0-2925 0 0,5-1-557 0 0,48 9 0 0 0,-53-14-1255 0 0,1-1 0 0 0,-1 0 0 0 0,25-3 0 0 0,-34 1 19 0 0,0-1-1 0 0,0 0 1 0 0,0-1 0 0 0,0 0-1 0 0,0 0 1 0 0,0-1 0 0 0,-1-1 0 0 0,1 1-1 0 0,-1-2 1 0 0,0 1 0 0 0,0-1-1 0 0,-1-1 1 0 0,1 1 0 0 0,-1-1-1 0 0,0-1 1 0 0,-1 0 0 0 0,11-12 0 0 0,-1-4 400 0 0,19-36 1 0 0,-26 40 402 0 0,1 1-1 0 0,0 1 0 0 0,1 0 1 0 0,15-16-1 0 0,-36 63 4363 0 0,3-9-3843 0 0,-3 2-366 0 0,-47 149 1336 0 0,49-146-1747 0 0,1 0-1 0 0,2 0 1 0 0,1 0-1 0 0,0 48 1 0 0,2-73-93 0 0,1 1 1 0 0,0-1-1 0 0,0 0 0 0 0,0 1 1 0 0,0-1-1 0 0,0 1 0 0 0,0-1 1 0 0,1 0-1 0 0,-1 1 1 0 0,0-1-1 0 0,1 1 0 0 0,-1-1 1 0 0,1 0-1 0 0,-1 0 0 0 0,1 1 1 0 0,0-1-1 0 0,-1 0 0 0 0,1 0 1 0 0,0 0-1 0 0,0 1 0 0 0,0-1 1 0 0,0 0-1 0 0,0 0 0 0 0,0-1 1 0 0,0 1-1 0 0,0 0 0 0 0,1 0 1 0 0,-1 0-1 0 0,0-1 0 0 0,0 1 1 0 0,1-1-1 0 0,1 2 1 0 0,1-2-33 0 0,0-1 1 0 0,0 1 0 0 0,0-1 0 0 0,0 1 0 0 0,0-1 0 0 0,0 0 0 0 0,-1 0 0 0 0,1-1 0 0 0,0 1 0 0 0,-1-1 0 0 0,5-2 0 0 0,6-4 222 0 0,0 0 1 0 0,23-20-1 0 0,19-27-5504 0 0,-33 26 738 0 0,0-1 0 0 0,20-38 0 0 0,-24 39 3240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6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46 3193 0 0,'0'-2'245'0'0,"1"0"0"0"0,-1 0 0 0 0,0 0 0 0 0,0 1 0 0 0,-1-1 0 0 0,1 0 1 0 0,0 0-1 0 0,-1 0 0 0 0,1 0 0 0 0,-1 0 0 0 0,1 0 0 0 0,-1 1 0 0 0,0-1 0 0 0,0 0 0 0 0,0 0 1 0 0,0 1-1 0 0,0-1 0 0 0,0 1 0 0 0,0-1 0 0 0,-1 1 0 0 0,1-1 0 0 0,-3-1 0 0 0,2 2-95 0 0,0 1 0 0 0,-1-1-1 0 0,1 0 1 0 0,-1 1 0 0 0,1 0-1 0 0,-1-1 1 0 0,1 1-1 0 0,-1 0 1 0 0,1 0 0 0 0,-1 0-1 0 0,1 1 1 0 0,0-1 0 0 0,-1 1-1 0 0,1-1 1 0 0,-1 1 0 0 0,1 0-1 0 0,-3 1 1 0 0,-6 2-78 0 0,0 0 1 0 0,1 1-1 0 0,-1 0 0 0 0,2 1 1 0 0,-1 0-1 0 0,0 0 1 0 0,1 1-1 0 0,0 0 1 0 0,1 1-1 0 0,0 0 0 0 0,0 0 1 0 0,0 1-1 0 0,1 0 1 0 0,1 0-1 0 0,-1 0 0 0 0,-4 11 1 0 0,6-9 503 0 0,0 1 1 0 0,1-1-1 0 0,1 1 0 0 0,-1 0 0 0 0,-1 18 1 0 0,2-13 415 0 0,-3 43 1066 0 0,6-55-2075 0 0,0-1 0 0 0,0 1-1 0 0,1 0 1 0 0,0-1-1 0 0,-1 1 1 0 0,1-1 0 0 0,1 1-1 0 0,-1-1 1 0 0,1 0-1 0 0,3 8 1 0 0,-4-11-5 0 0,-1 0 0 0 0,1 0 0 0 0,0 0 0 0 0,-1 0 0 0 0,1 0 1 0 0,0-1-1 0 0,0 1 0 0 0,0 0 0 0 0,0 0 0 0 0,0-1 0 0 0,0 1 0 0 0,0 0 0 0 0,0-1 0 0 0,0 1 0 0 0,0-1 0 0 0,0 0 0 0 0,0 1 1 0 0,0-1-1 0 0,0 0 0 0 0,0 1 0 0 0,0-1 0 0 0,1 0 0 0 0,-1 0 0 0 0,1 0 0 0 0,1-1 6 0 0,0 1 1 0 0,0-1-1 0 0,-1 1 0 0 0,1-1 0 0 0,0 0 1 0 0,-1 0-1 0 0,1-1 0 0 0,-1 1 0 0 0,5-3 0 0 0,3-4 33 0 0,1 0-1 0 0,-2-1 0 0 0,12-12 0 0 0,-20 19-22 0 0,15-14 57 0 0,-1-1-1 0 0,-1-1 1 0 0,-1 0-1 0 0,0-1 0 0 0,-1-1 1 0 0,-2 0-1 0 0,0 0 1 0 0,-1-1-1 0 0,9-27 0 0 0,-18 34 697 0 0,-8 23-443 0 0,-9 21-657 0 0,17-29 327 0 0,-1-1 1 0 0,1 1-1 0 0,0-1 0 0 0,0 0 1 0 0,0 1-1 0 0,-1-1 1 0 0,1 1-1 0 0,0-1 0 0 0,0 1 1 0 0,0-1-1 0 0,0 0 0 0 0,0 1 1 0 0,0-1-1 0 0,0 1 1 0 0,0-1-1 0 0,0 1 0 0 0,0-1 1 0 0,0 1-1 0 0,0-1 0 0 0,1 0 1 0 0,-1 1-1 0 0,0-1 1 0 0,0 1-1 0 0,0-1 0 0 0,1 1 1 0 0,-1-1-1 0 0,0 0 1 0 0,0 1-1 0 0,1-1 0 0 0,-1 0 1 0 0,0 1-1 0 0,1-1 0 0 0,-1 0 1 0 0,0 1-1 0 0,1-1 1 0 0,-1 0-1 0 0,0 0 0 0 0,1 0 1 0 0,-1 1-1 0 0,1-1 0 0 0,0 0 1 0 0,25-2-1688 0 0,27-17-4485 0 0,25-24-700 0 0,-4-8 9499 0 0,-73 50-2329 0 0,0 0 0 0 0,0 1 0 0 0,0-1-1 0 0,0 0 1 0 0,0 0 0 0 0,1 1 0 0 0,-1-1 0 0 0,0 0 0 0 0,0 1 0 0 0,0-1 0 0 0,1 1 0 0 0,-1 0 0 0 0,0-1 0 0 0,1 1 0 0 0,-1 0 0 0 0,0 0 0 0 0,0 0 0 0 0,1 0 0 0 0,-1 0-1 0 0,3 0 1 0 0,-4 1-103 0 0,1-1-1 0 0,0 1 1 0 0,-1 0-1 0 0,1-1 1 0 0,-1 1-1 0 0,1 0 0 0 0,-1-1 1 0 0,1 1-1 0 0,-1 0 1 0 0,1 0-1 0 0,-1-1 1 0 0,0 1-1 0 0,1 0 1 0 0,-1 0-1 0 0,0 0 0 0 0,0 0 1 0 0,0 0-1 0 0,0-1 1 0 0,1 1-1 0 0,-1 0 1 0 0,0 0-1 0 0,-1 1 0 0 0,1 9 593 0 0,-2 0 0 0 0,1 0 0 0 0,-6 17 0 0 0,5-23-771 0 0,-21 86 510 0 0,4 0 0 0 0,-13 147-1 0 0,33-218-904 0 0,0-5-1504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7738 0 0,'-3'1'949'0'0,"0"1"0"0"0,0 0 1 0 0,0 0-1 0 0,0 1 1 0 0,0-1-1 0 0,1 0 1 0 0,-4 5-1 0 0,-13 23 2956 0 0,13-13-3332 0 0,0 1 0 0 0,-4 20 0 0 0,0 2-129 0 0,3-18-345 0 0,-4 11-22 0 0,1 0 1 0 0,-6 48-1 0 0,15-72-69 0 0,0 0-1 0 0,0 0 1 0 0,1 0 0 0 0,0 0-1 0 0,1 0 1 0 0,0 0 0 0 0,0 0 0 0 0,1 0-1 0 0,0-1 1 0 0,1 1 0 0 0,0 0-1 0 0,0-1 1 0 0,1 0 0 0 0,6 11-1 0 0,-8-16-9 0 0,1 0-1 0 0,-1 0 0 0 0,1 0 1 0 0,0-1-1 0 0,0 1 0 0 0,0-1 1 0 0,0 0-1 0 0,0 0 0 0 0,0 0 1 0 0,1 0-1 0 0,-1 0 0 0 0,1-1 1 0 0,-1 1-1 0 0,1-1 0 0 0,0 0 1 0 0,-1 0-1 0 0,1-1 0 0 0,0 1 1 0 0,0-1-1 0 0,0 0 0 0 0,-1 0 1 0 0,1 0-1 0 0,0 0 0 0 0,0-1 1 0 0,0 1-1 0 0,-1-1 0 0 0,1 0 1 0 0,0 0-1 0 0,5-3 0 0 0,2 0-128 0 0,1-1-1 0 0,-1 0 1 0 0,0-1-1 0 0,0 0 1 0 0,0-1-1 0 0,-1 0 1 0 0,18-16-1 0 0,-11 5 112 0 0,-1 0 1 0 0,0-1-1 0 0,-1-1 0 0 0,16-28 0 0 0,-23 34 80 0 0,0-1-1 0 0,-2 1 1 0 0,1-1-1 0 0,-2-1 1 0 0,0 1-1 0 0,-1-1 1 0 0,3-25 0 0 0,-6 38-23 0 0,-1-1 1 0 0,0 1 0 0 0,1-1 0 0 0,-1 1 0 0 0,-1-1 0 0 0,1 1 0 0 0,0 0 0 0 0,-1-1 0 0 0,0 1-1 0 0,0-1 1 0 0,0 1 0 0 0,0 0 0 0 0,0 0 0 0 0,-1-1 0 0 0,1 1 0 0 0,-1 0 0 0 0,0 0 0 0 0,0 0 0 0 0,0 1-1 0 0,0-1 1 0 0,-1 0 0 0 0,1 1 0 0 0,-1 0 0 0 0,-3-3 0 0 0,1 2-94 0 0,1 1 1 0 0,-1 0-1 0 0,1 1 0 0 0,-1-1 1 0 0,0 1-1 0 0,1 0 0 0 0,-1 0 1 0 0,0 0-1 0 0,0 1 0 0 0,0 0 1 0 0,0 0-1 0 0,0 0 0 0 0,0 0 1 0 0,0 1-1 0 0,0 0 0 0 0,-6 2 1 0 0,-1 0-557 0 0,1 1-1 0 0,-1 1 1 0 0,1 0-1 0 0,0 0 1 0 0,0 1 0 0 0,1 0-1 0 0,0 1 1 0 0,0 1 0 0 0,-17 16-1 0 0,9-6 269 0 0,2 1 0 0 0,0 0 0 0 0,-24 39 0 0 0,39-56 509 0 0,0-1 0 0 0,0 1 1 0 0,0-1-1 0 0,0 1 1 0 0,0-1-1 0 0,1 1 0 0 0,-1 0 1 0 0,0 0-1 0 0,1-1 0 0 0,-1 1 1 0 0,1 0-1 0 0,0 0 1 0 0,-1 0-1 0 0,1-1 0 0 0,0 1 1 0 0,0 0-1 0 0,0 0 1 0 0,1 0-1 0 0,-1 0 0 0 0,0 0 1 0 0,1-1-1 0 0,-1 1 1 0 0,1 0-1 0 0,-1 0 0 0 0,1-1 1 0 0,0 1-1 0 0,0 0 0 0 0,1 1 1 0 0,0 0-30 0 0,1-1 0 0 0,-1-1 0 0 0,1 1 0 0 0,-1 0 0 0 0,1 0 0 0 0,0-1 0 0 0,0 0 0 0 0,-1 1 1 0 0,1-1-1 0 0,0 0 0 0 0,0-1 0 0 0,0 1 0 0 0,0 0 0 0 0,0-1 0 0 0,1 1 0 0 0,3-1 0 0 0,19-2-178 0 0,-1 0 0 0 0,1-2 1 0 0,-1-1-1 0 0,0-1 0 0 0,42-16 0 0 0,-32 11-1282 0 0,-28 9 59 0 0,1-1-1 0 0,-1 1 1 0 0,0-1-1 0 0,-1-1 1 0 0,1 1-1 0 0,-1-1 1 0 0,1 0-1 0 0,-1-1 1 0 0,7-6-1 0 0,5-6-3311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1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16203 0 0,'5'0'0'0'0,"-3"2"305"0"0,1-1-337 0 0,-3 2-545 0 0,0 0-335 0 0,2-2 1120 0 0,0 1-120 0 0,-1-1-56 0 0,2 2-8 0 0,0-3-112 0 0,-2 1-336 0 0,1 2-392 0 0,-1 1-600 0 0,-1 0-817 0 0,-1 2-1079 0 0,-5-6 351 0 0,3 4-384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07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20220 0 0,'0'0'-26'0'0,"1"1"-1"0"0,0 0 0 0 0,0 0 1 0 0,-1-1-1 0 0,1 1 0 0 0,0 0 0 0 0,0-1 1 0 0,0 1-1 0 0,0-1 0 0 0,0 1 1 0 0,-1-1-1 0 0,1 1 0 0 0,0-1 0 0 0,0 0 1 0 0,0 1-1 0 0,0-1 0 0 0,0 0 1 0 0,0 0-1 0 0,0 0 0 0 0,1 0 1 0 0,-1 0-1 0 0,0 0 0 0 0,0 0 0 0 0,0 0 1 0 0,1 0-1 0 0,35-6-176 0 0,-22 3 157 0 0,12 1 16 0 0,0 2-1 0 0,-1 0 0 0 0,1 2 0 0 0,0 1 1 0 0,-1 1-1 0 0,29 9 0 0 0,-11-1 194 0 0,-2 2 1 0 0,76 36-1 0 0,-113-47-35 0 0,-1-1-1 0 0,1 1 0 0 0,0 0 1 0 0,-1 0-1 0 0,0 1 1 0 0,0-1-1 0 0,0 1 0 0 0,0 0 1 0 0,0 0-1 0 0,-1 1 0 0 0,0-1 1 0 0,0 0-1 0 0,0 1 1 0 0,0 0-1 0 0,3 8 0 0 0,-4-5-12 0 0,0 0-1 0 0,0 1 1 0 0,0-1 0 0 0,-1 1-1 0 0,0-1 1 0 0,-1 1-1 0 0,0-1 1 0 0,0 1-1 0 0,-2 9 1 0 0,-4 12 4 0 0,-2 1 1 0 0,0-1-1 0 0,-2-1 1 0 0,-19 40-1 0 0,-44 85 44 0 0,-10 24-1496 0 0,36-57-9628 0 0,44-108 3944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16716 0 0,'182'85'6123'0'0,"253"89"-4944"0"0,473 101 1034 0 0,-44-17-614 0 0,-516-121-1417 0 0,-256-94-190 0 0,144 89-1 0 0,102 116-1422 0 0,-232-157-3939 0 0,-1 6-6758 0 0,-64-57 5607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2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7114 0 0,'-1'1'424'0'0,"1"-1"1"0"0,0 1 0 0 0,0 0-1 0 0,-1-1 1 0 0,1 1 0 0 0,0 0-1 0 0,0-1 1 0 0,0 1 0 0 0,0 0-1 0 0,-1-1 1 0 0,1 1 0 0 0,0 0 0 0 0,0 0-1 0 0,1-1 1 0 0,-1 1 0 0 0,0 0-1 0 0,0-1 1 0 0,0 1 0 0 0,0 0-1 0 0,1 0 1 0 0,-1-1 0 0 0,0 1-1 0 0,1 0 1 0 0,15 11 2618 0 0,27-1-3560 0 0,-38-10 1255 0 0,95 11-129 0 0,0-4 1 0 0,142-8 0 0 0,-176-1-567 0 0,24-1-24 0 0,127 3-709 0 0,-187-3-3820 0 0,-12-6-5609 0 0,-10 7 5642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2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9 5113 0 0,'-6'-2'950'0'0,"2"1"-75"0"0,0 0 1 0 0,0-1 0 0 0,0 2-1 0 0,-1-1 1 0 0,1 0 0 0 0,0 1-1 0 0,-6 0 1 0 0,16 5 3641 0 0,10 15-3685 0 0,-10-13-465 0 0,9 8-289 0 0,1-1 1 0 0,0-1-1 0 0,1-1 0 0 0,1 0 1 0 0,0-1-1 0 0,32 14 0 0 0,-25-13-2 0 0,-1 1 1 0 0,0 1-1 0 0,23 19 1 0 0,-43-30 77 0 0,0 0 0 0 0,-1 1 0 0 0,1 0 0 0 0,-1 0 0 0 0,0 0 0 0 0,0 0 0 0 0,0 0 0 0 0,0 1 0 0 0,-1-1 1 0 0,1 1-1 0 0,-1 0 0 0 0,-1-1 0 0 0,1 1 0 0 0,1 9 0 0 0,-2-6 6 0 0,0 0 1 0 0,-1 0-1 0 0,0 0 0 0 0,0-1 0 0 0,-1 1 1 0 0,0 0-1 0 0,-1 0 0 0 0,-3 13 0 0 0,-6 5-17 0 0,0 0-1 0 0,-2-1 0 0 0,0 0 0 0 0,-21 28 0 0 0,16-29-495 0 0,0 0 0 0 0,-1-2-1 0 0,-39 36 1 0 0,48-45-2354 0 0,19-11-3147 0 0,12-6-683 0 0,-10-1 5114 0 0,13-5-2873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29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47 119 6001 0 0,'-1'-2'650'0'0,"-1"1"-1"0"0,0 0 0 0 0,0 0 1 0 0,0 0-1 0 0,0 0 0 0 0,0 0 1 0 0,0 0-1 0 0,0 0 0 0 0,0 1 1 0 0,0-1-1 0 0,0 0 0 0 0,0 1 1 0 0,0 0-1 0 0,0 0 0 0 0,-1 0 1 0 0,-3 0-1 0 0,6 0-456 0 0,-1 0 0 0 0,1 1-1 0 0,-1-1 1 0 0,1 0-1 0 0,-1 0 1 0 0,1 1 0 0 0,-1-1-1 0 0,1 1 1 0 0,-1-1 0 0 0,1 0-1 0 0,0 1 1 0 0,-1-1 0 0 0,1 1-1 0 0,0-1 1 0 0,-1 1 0 0 0,1-1-1 0 0,0 1 1 0 0,0-1 0 0 0,-1 1-1 0 0,1-1 1 0 0,0 1 0 0 0,0 0-1 0 0,0 0 1 0 0,3 24 161 0 0,7 8-304 0 0,0-3-47 0 0,-1 1 1 0 0,-2 0-1 0 0,-1 1 0 0 0,4 57 1 0 0,-27-214-2090 0 0,17 120 2079 0 0,-1-25-8 0 0,1 0 0 0 0,4-38 0 0 0,-3 61 30 0 0,0-1 0 0 0,0 1-1 0 0,1-1 1 0 0,0 1 0 0 0,1 0 0 0 0,-1 0 0 0 0,1 0 0 0 0,1 0 0 0 0,-1 1-1 0 0,1-1 1 0 0,0 1 0 0 0,1 0 0 0 0,-1 0 0 0 0,11-9 0 0 0,-12 12-2 0 0,1 1 1 0 0,-1 0 0 0 0,1 0 0 0 0,0 0 0 0 0,0 0 0 0 0,0 1-1 0 0,0 0 1 0 0,0 0 0 0 0,0 0 0 0 0,0 0 0 0 0,0 0 0 0 0,1 1-1 0 0,-1 0 1 0 0,0 0 0 0 0,0 0 0 0 0,1 0 0 0 0,-1 1 0 0 0,0-1-1 0 0,0 1 1 0 0,0 0 0 0 0,0 1 0 0 0,0-1 0 0 0,0 1 0 0 0,0-1-1 0 0,6 5 1 0 0,5 2 32 0 0,-1 1 0 0 0,0 0 1 0 0,-1 1-1 0 0,0 1 0 0 0,13 14 0 0 0,-21-21-43 0 0,-1 0 0 0 0,0 1 0 0 0,0-1 0 0 0,-1 1 0 0 0,1 0 0 0 0,-1 0 0 0 0,0 0 0 0 0,0 1 0 0 0,-1-1 0 0 0,0 1 0 0 0,0-1 0 0 0,0 1 0 0 0,0 0 0 0 0,-1-1 1 0 0,0 1-1 0 0,-1 0 0 0 0,1 0 0 0 0,-1 0 0 0 0,0 0 0 0 0,0 0 0 0 0,-1 0 0 0 0,0 0 0 0 0,0 0 0 0 0,0 0 0 0 0,-1-1 0 0 0,1 1 0 0 0,-1 0 0 0 0,-1-1 0 0 0,1 0 0 0 0,-5 7 0 0 0,2-4-60 0 0,-1 0 0 0 0,0 0-1 0 0,0-1 1 0 0,0 0 0 0 0,-1 0-1 0 0,0-1 1 0 0,-1 0 0 0 0,0 0-1 0 0,1 0 1 0 0,-2-1 0 0 0,1 0-1 0 0,-1-1 1 0 0,1 0 0 0 0,-1 0-1 0 0,0-1 1 0 0,-1 0 0 0 0,1-1-1 0 0,-12 2 1 0 0,12-2 60 0 0,0-1 0 0 0,-1-1 0 0 0,1 0 0 0 0,0 0 0 0 0,0 0 0 0 0,-1-1 0 0 0,1-1 0 0 0,0 1 1 0 0,-13-5-1 0 0,22 6-2 0 0,0-1 1 0 0,0 1 0 0 0,0 0 0 0 0,0 0 0 0 0,0 0 0 0 0,0 0 0 0 0,0 0 0 0 0,0 0 0 0 0,0 0-1 0 0,0 0 1 0 0,0 0 0 0 0,0 0 0 0 0,1 0 0 0 0,-1 0 0 0 0,0 0 0 0 0,0 0 0 0 0,0 0-1 0 0,0-1 1 0 0,0 1 0 0 0,0 0 0 0 0,0 0 0 0 0,0 0 0 0 0,0 0 0 0 0,0 0 0 0 0,0 0 0 0 0,0 0-1 0 0,0 0 1 0 0,0 0 0 0 0,0 0 0 0 0,0-1 0 0 0,0 1 0 0 0,0 0 0 0 0,0 0 0 0 0,0 0-1 0 0,0 0 1 0 0,0 0 0 0 0,0 0 0 0 0,0 0 0 0 0,0 0 0 0 0,0 0 0 0 0,0 0 0 0 0,0-1 0 0 0,0 1-1 0 0,-1 0 1 0 0,1 0 0 0 0,0 0 0 0 0,0 0 0 0 0,0 0 0 0 0,0 0 0 0 0,0 0 0 0 0,0 0-1 0 0,0 0 1 0 0,0 0 0 0 0,0 0 0 0 0,0 0 0 0 0,0 0 0 0 0,0 0 0 0 0,-1 0 0 0 0,1 0 0 0 0,0 0-1 0 0,0 0 1 0 0,0 0 0 0 0,13-3 159 0 0,18 2 92 0 0,5 7-76 0 0,51 13 1 0 0,-59-12-931 0 0,0-1 1 0 0,0-1-1 0 0,45 2 0 0 0,-70-6 334 0 0,-1-1 0 0 0,1 0 0 0 0,-1 0 0 0 0,1 0 0 0 0,-1 0-1 0 0,1-1 1 0 0,-1 1 0 0 0,1-1 0 0 0,-1 1 0 0 0,1-1 0 0 0,-1 0-1 0 0,0 0 1 0 0,0 0 0 0 0,1 0 0 0 0,-1 0 0 0 0,0-1 0 0 0,0 1-1 0 0,0-1 1 0 0,0 1 0 0 0,0-1 0 0 0,0 0 0 0 0,-1 0 0 0 0,1 0-1 0 0,-1 0 1 0 0,1 0 0 0 0,-1 0 0 0 0,0 0 0 0 0,2-4 0 0 0,3-13-3328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29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27 6217 0 0,'-1'20'7349'0'0,"4"1"-3878"0"0,0 12-1461 0 0,-7-11-1586 0 0,0-1 1 0 0,-9 25-1 0 0,9-32-406 0 0,-1 1-1 0 0,2-1 0 0 0,0 1 0 0 0,1 0 0 0 0,0 0 0 0 0,1 24 0 0 0,1-39-23 0 0,0 0-1 0 0,0 0 1 0 0,0 1-1 0 0,0-1 1 0 0,0 0-1 0 0,0 0 0 0 0,0 0 1 0 0,0 0-1 0 0,0 0 1 0 0,0 0-1 0 0,0 0 1 0 0,0 1-1 0 0,0-1 0 0 0,0 0 1 0 0,0 0-1 0 0,0 0 1 0 0,0 0-1 0 0,0 0 1 0 0,0 0-1 0 0,1 0 0 0 0,-1 0 1 0 0,0 0-1 0 0,0 1 1 0 0,0-1-1 0 0,0 0 1 0 0,0 0-1 0 0,0 0 0 0 0,0 0 1 0 0,0 0-1 0 0,0 0 1 0 0,1 0-1 0 0,-1 0 1 0 0,0 0-1 0 0,0 0 0 0 0,0 0 1 0 0,0 0-1 0 0,0 0 1 0 0,0 0-1 0 0,0 0 1 0 0,1 0-1 0 0,-1 0 0 0 0,0 0 1 0 0,0 0-1 0 0,0 0 1 0 0,0 0-1 0 0,0 0 1 0 0,0 0-1 0 0,0 0 0 0 0,1 0 1 0 0,-1 0-1 0 0,0 0 1 0 0,0 0-1 0 0,9-7-186 0 0,11-17 40 0 0,-12 16 74 0 0,25-33-193 0 0,-26 31 109 0 0,-1 1 0 0 0,2 0-1 0 0,-1 0 1 0 0,1 1 0 0 0,1 0 0 0 0,-1 0-1 0 0,1 1 1 0 0,1 0 0 0 0,16-9-1 0 0,-20 14-1730 0 0,-2-12-10136 0 0,4-44 11237 0 0,0 13 2591 0 0,-6 16 4448 0 0,-4 98 78 0 0,-1 0-3491 0 0,-2 27-4014 0 0,6 0-5069 0 0,0-84 1975 0 0,2-1-1344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30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40 6649 0 0,'-9'-3'2812'0'0,"-21"-8"2613"0"0,25 4-3351 0 0,19-2-282 0 0,-8 7-1717 0 0,1 0-1 0 0,0 0 1 0 0,0 1 0 0 0,0 0-1 0 0,0 0 1 0 0,0 0 0 0 0,0 1-1 0 0,0 0 1 0 0,0 1-1 0 0,0-1 1 0 0,0 1 0 0 0,-1 1-1 0 0,1-1 1 0 0,0 1 0 0 0,0 1-1 0 0,-1-1 1 0 0,1 1 0 0 0,-1 0-1 0 0,0 0 1 0 0,0 1 0 0 0,10 7-1 0 0,-8-4-49 0 0,0 0-1 0 0,0 1 0 0 0,-1 0 1 0 0,0 0-1 0 0,0 1 0 0 0,-1 0 1 0 0,0 0-1 0 0,0 0 0 0 0,-1 1 1 0 0,0 0-1 0 0,-1 0 0 0 0,0 0 1 0 0,3 16-1 0 0,-2 5-144 0 0,-1 1-1 0 0,-2 0 1 0 0,-1 0 0 0 0,-2 0 0 0 0,-6 45-1 0 0,3-28-4113 0 0,2 55 0 0 0,4-90 1253 0 0,1-17 838 0 0,5-23-127 0 0,-5 16 1897 0 0,6-16-1805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30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3921 0 0,'1'-2'406'0'0,"0"1"-1"0"0,0-1 1 0 0,0 1 0 0 0,0 0 0 0 0,0-1 0 0 0,0 1-1 0 0,0 0 1 0 0,0-1 0 0 0,1 1 0 0 0,-1 0 0 0 0,1 0 0 0 0,1-1-1 0 0,-2 2-205 0 0,-1 0 0 0 0,1 0-1 0 0,-1 0 1 0 0,1 0 0 0 0,-1 0-1 0 0,0 0 1 0 0,1 0 0 0 0,-1 0-1 0 0,1 0 1 0 0,-1 0 0 0 0,1 0-1 0 0,-1 0 1 0 0,0 0 0 0 0,1 0-1 0 0,-1 1 1 0 0,0-1 0 0 0,1 0-1 0 0,-1 0 1 0 0,1 0 0 0 0,-1 1-1 0 0,0-1 1 0 0,1 0 0 0 0,-1 1-1 0 0,0-1 1 0 0,0 0 0 0 0,1 1-1 0 0,-1-1 1 0 0,0 0 0 0 0,0 1-1 0 0,1 0 1 0 0,6 19 4559 0 0,-2 4-3776 0 0,-5-23-1046 0 0,3 31 472 0 0,-1 1 1 0 0,-2 0 0 0 0,-1 0-1 0 0,-10 58 1 0 0,5-50-1190 0 0,2 0 1 0 0,2 52-1 0 0,1-93 724 0 0,1 0-1 0 0,0 1 1 0 0,0-1 0 0 0,0 0-1 0 0,0 0 1 0 0,0 0 0 0 0,0 1 0 0 0,0-1-1 0 0,0 0 1 0 0,0 0 0 0 0,0 1 0 0 0,0-1-1 0 0,0 0 1 0 0,0 0 0 0 0,0 0-1 0 0,0 1 1 0 0,0-1 0 0 0,0 0 0 0 0,0 0-1 0 0,0 1 1 0 0,1-1 0 0 0,-1 0 0 0 0,0 0-1 0 0,0 0 1 0 0,0 0 0 0 0,0 1-1 0 0,0-1 1 0 0,0 0 0 0 0,1 0 0 0 0,-1 0-1 0 0,0 0 1 0 0,0 1 0 0 0,0-1 0 0 0,1 0-1 0 0,-1 0 1 0 0,0 0 0 0 0,0 0 0 0 0,0 0-1 0 0,1 0 1 0 0,-1 0 0 0 0,0 0-1 0 0,0 0 1 0 0,0 0 0 0 0,1 1 0 0 0,-1-1-1 0 0,0 0 1 0 0,0 0 0 0 0,1-1 0 0 0,10-10-1304 0 0,15-30 716 0 0,-21 32 462 0 0,3-4 116 0 0,3-7 59 0 0,1 2 1 0 0,0-1-1 0 0,2 1 0 0 0,0 1 0 0 0,26-25 1 0 0,-38 41-114 0 0,-1 0 0 0 0,1 0 0 0 0,-1 0 0 0 0,0 0 0 0 0,1 0 0 0 0,-1 1 0 0 0,1-1 0 0 0,0 1 0 0 0,-1-1 0 0 0,1 1 0 0 0,-1 0 0 0 0,1-1 0 0 0,0 1-1 0 0,-1 0 1 0 0,1 0 0 0 0,0 0 0 0 0,-1 0 0 0 0,4 1 0 0 0,8 0-6657 0 0,-12-2 6576 0 0,0 0 1 0 0,0-1-1 0 0,0 1 0 0 0,1 0 1 0 0,-1-1-1 0 0,0 1 0 0 0,-1 0 1 0 0,1-1-1 0 0,0 1 0 0 0,0-1 1 0 0,-1 0-1 0 0,1 1 1 0 0,0-1-1 0 0,-1 1 0 0 0,0-1 1 0 0,1 0-1 0 0,-1 0 0 0 0,0 1 1 0 0,0-3-1 0 0,2-6-773 0 0,14-28-434 0 0,1-9 2019 0 0,-15 42 111 0 0,-1-1 0 0 0,0 1 0 0 0,0-1-1 0 0,-1 0 1 0 0,1 1 0 0 0,-5-11 7058 0 0,4 16-7659 0 0,-5 10 2749 0 0,-5 14-935 0 0,2 8-1370 0 0,1 1 0 0 0,1 0 0 0 0,2 0 0 0 0,-1 37 1 0 0,1-11-501 0 0,-1 43-3232 0 0,6-78-750 0 0,0 0-1 0 0,6 31 1 0 0,1-28-263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3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8338 0 0,'-5'2'826'0'0,"1"1"0"0"0,-1 1 1 0 0,1-1-1 0 0,0 1 0 0 0,-1-1 0 0 0,2 1 1 0 0,-1 0-1 0 0,0 1 0 0 0,1-1 0 0 0,0 0 1 0 0,0 1-1 0 0,0 0 0 0 0,-3 7 1 0 0,3-3-575 0 0,1-1-1 0 0,0 0 1 0 0,0 1 0 0 0,0-1 0 0 0,1 1 0 0 0,1 0 0 0 0,0 15 0 0 0,3 3-508 0 0,0-1-1 0 0,3 1 0 0 0,0-1 0 0 0,15 39 1 0 0,19 35-581 0 0,-34-88 754 0 0,1 1-1 0 0,0-1 1 0 0,1 0 0 0 0,0 0 0 0 0,15 15-1 0 0,-21-25 84 0 0,0 0-1 0 0,0 0 1 0 0,0 0-1 0 0,0 0 0 0 0,0-1 1 0 0,1 1-1 0 0,-1-1 0 0 0,0 0 1 0 0,1 0-1 0 0,-1 0 1 0 0,1 0-1 0 0,-1 0 0 0 0,1 0 1 0 0,0 0-1 0 0,-1-1 0 0 0,1 1 1 0 0,0-1-1 0 0,-1 0 1 0 0,1 0-1 0 0,4 0 0 0 0,-3-1 3 0 0,0-1-1 0 0,0 1 1 0 0,0 0-1 0 0,0-1 1 0 0,-1 0-1 0 0,1 0 1 0 0,0 0-1 0 0,-1 0 1 0 0,0-1-1 0 0,1 0 1 0 0,-1 1-1 0 0,3-5 1 0 0,3-3 20 0 0,0-1 0 0 0,0 0 0 0 0,-1-1 0 0 0,-1 0 1 0 0,0 0-1 0 0,10-25 0 0 0,-11 20-41 0 0,-1-1 0 0 0,0-1 0 0 0,-1 1 0 0 0,-1-1 0 0 0,-1 1 0 0 0,0-1 0 0 0,-2 0 0 0 0,0 0 0 0 0,-4-27 0 0 0,4 39-194 0 0,-2-1-1 0 0,1 1 0 0 0,-1 0 1 0 0,0 0-1 0 0,0 0 0 0 0,-1 0 0 0 0,0 0 1 0 0,0 1-1 0 0,-1-1 0 0 0,1 1 0 0 0,-1 0 1 0 0,-1 0-1 0 0,1 0 0 0 0,-1 1 1 0 0,0-1-1 0 0,-1 1 0 0 0,1 0 0 0 0,-1 1 1 0 0,0 0-1 0 0,0-1 0 0 0,0 2 1 0 0,-1-1-1 0 0,1 1 0 0 0,-1 0 0 0 0,0 0 1 0 0,-13-3-1 0 0,11 5-368 0 0,1 0-1 0 0,0 0 1 0 0,-1 1 0 0 0,1 0 0 0 0,0 1-1 0 0,0 0 1 0 0,-1 0 0 0 0,1 1 0 0 0,0-1-1 0 0,0 2 1 0 0,0-1 0 0 0,0 1 0 0 0,-10 6-1 0 0,10-5 565 0 0,0 1 0 0 0,0 0 0 0 0,0 0 0 0 0,1 1 0 0 0,-1 0 0 0 0,2 0 0 0 0,-1 1 0 0 0,1-1 0 0 0,-1 2 0 0 0,2-1 0 0 0,-10 15-1 0 0,14-20 274 0 0,0 0-1 0 0,0-1 1 0 0,0 1 0 0 0,1 0-1 0 0,-1 0 1 0 0,0 0-1 0 0,1 0 1 0 0,-1-1-1 0 0,1 1 1 0 0,0 0-1 0 0,-1 0 1 0 0,1 0-1 0 0,0 0 1 0 0,0 0-1 0 0,0 0 1 0 0,1 0-1 0 0,-1 0 1 0 0,0 0-1 0 0,1 0 1 0 0,-1-1-1 0 0,1 1 1 0 0,1 3-1 0 0,0-3 65 0 0,0 0 0 0 0,0 0 0 0 0,0 1 0 0 0,0-2 0 0 0,0 1 0 0 0,0 0-1 0 0,0 0 1 0 0,1-1 0 0 0,-1 1 0 0 0,1-1 0 0 0,-1 0 0 0 0,1 0 0 0 0,4 2-1 0 0,9 0 173 0 0,-1 1 0 0 0,1-2-1 0 0,0 0 1 0 0,20 0-1 0 0,-14-2-750 0 0,1-1 0 0 0,0 0 1 0 0,37-9-1 0 0,-49 8-1317 0 0,0-1 0 0 0,0-1 0 0 0,-1 0 0 0 0,0 0 0 0 0,16-10 0 0 0,-8 2-3370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3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3017 0 0,'11'3'1296'0'0,"2"0"-64"0"0,2 1-176 0 0,1 0-167 0 0,-2-2-169 0 0,0-1-136 0 0,0 2-128 0 0,-3 0-96 0 0,-1 0-48 0 0,-4 0-24 0 0,-4-2-192 0 0,0 0-360 0 0,-4-1-616 0 0,-2 0-600 0 0,-3 2-233 0 0,-7-5-79 0 0,0 6-1161 0 0</inkml:trace>
  <inkml:trace contextRef="#ctx0" brushRef="#br0" timeOffset="1">0 221 3497 0 0,'1'3'1592'0'0,"4"-1"-88"0"0,2 1 185 0 0,3-3 95 0 0,-1 4-232 0 0,6-3-431 0 0,1 1-409 0 0,3-2-376 0 0,0 0-208 0 0,1-2-88 0 0,1 1-24 0 0,-1-2-144 0 0,0 0-568 0 0,-2-3-905 0 0,-2-1-943 0 0,-4-2-25 0 0,1-3-1808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31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 7066 0 0,'-24'60'11907'0'0,"-6"32"-7923"0"0,5-11-3036 0 0,0-6-734 0 0,-18 104-1 0 0,26-69-3008 0 0,16-97 3335 0 0,1-2-3426 0 0,-14-55-13370 0 0,10 25 14345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32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4489 0 0,'-22'59'7242'0'0,"6"7"-3511"0"0,14-52-3288 0 0,0 0 1 0 0,1 0-1 0 0,0 0 0 0 0,1 0 0 0 0,1 0 0 0 0,1 0 0 0 0,2 16 0 0 0,-2-25-364 0 0,0 0 1 0 0,0 0-1 0 0,1 0 1 0 0,0 0 0 0 0,0 0-1 0 0,0 0 1 0 0,0-1-1 0 0,1 1 1 0 0,-1-1 0 0 0,1 0-1 0 0,0 0 1 0 0,1 0-1 0 0,-1-1 1 0 0,1 0 0 0 0,-1 1-1 0 0,1-1 1 0 0,0-1-1 0 0,0 1 1 0 0,0-1-1 0 0,0 0 1 0 0,1 0 0 0 0,-1-1-1 0 0,10 2 1 0 0,-2 0-300 0 0,0-1 1 0 0,0 0-1 0 0,1-1 1 0 0,-1-1-1 0 0,0 0 1 0 0,1-1-1 0 0,-1 0 1 0 0,25-7-1 0 0,-33 7-484 0 0,0-1 0 0 0,0 1-1 0 0,0-1 1 0 0,-1 0-1 0 0,1-1 1 0 0,-1 1 0 0 0,0-1-1 0 0,1 0 1 0 0,-1 0 0 0 0,-1-1-1 0 0,1 1 1 0 0,0-1-1 0 0,-1 1 1 0 0,0-1 0 0 0,0 0-1 0 0,3-5 1 0 0,8-14-4071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4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54 9170 0 0,'19'-17'2495'0'0,"19"-20"-697"0"0,-71 56-3433 0 0,-10 18 1568 0 0,1 2-1 0 0,1 1 1 0 0,-50 67 0 0 0,-91 149 364 0 0,118-170-253 0 0,-3 6-251 0 0,29-26-3284 0 0,36-60 1094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32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13 8946 0 0,'-2'-13'15757'0'0,"-3"33"-15411"0"0,0-1 21 0 0,-8 27-453 0 0,-39 128-709 0 0,11-61-5084 0 0,44-120 5517 0 0,1 0 0 0 0,0 0 0 0 0,0 0 0 0 0,0 0-1 0 0,1 0 1 0 0,0 1 0 0 0,8-8 0 0 0,-5 7 377 0 0,0 0 0 0 0,1 0 0 0 0,-1 1 0 0 0,2 0 0 0 0,-1 0 0 0 0,1 1 0 0 0,0 1 0 0 0,17-7 0 0 0,-14 7 28 0 0,0 1-1 0 0,0 0 0 0 0,0 1 0 0 0,0 1 0 0 0,0 0 0 0 0,0 0 1 0 0,0 1-1 0 0,1 1 0 0 0,-1 0 0 0 0,0 1 0 0 0,0 1 0 0 0,0 0 1 0 0,17 6-1 0 0,-10 2-1538 0 0,-19-11 1304 0 0,-1 1 0 0 0,0-1 0 0 0,1 0 0 0 0,-1 0 0 0 0,1 1 1 0 0,-1-1-1 0 0,0 0 0 0 0,1 1 0 0 0,-1-1 0 0 0,0 0 0 0 0,1 1 0 0 0,-1-1 0 0 0,0 1 0 0 0,0-1 0 0 0,1 1 0 0 0,-1-1 0 0 0,0 0 0 0 0,0 1 1 0 0,0-1-1 0 0,0 1 0 0 0,1-1 0 0 0,-1 1 0 0 0,0-1 0 0 0,0 1 0 0 0,0-1 0 0 0,0 1 0 0 0,0-1 0 0 0,0 1 0 0 0,0-1 0 0 0,-1 1 0 0 0,1-1 1 0 0,0 1-1 0 0,0-1 0 0 0,0 1 0 0 0,0-1 0 0 0,-1 0 0 0 0,1 1 0 0 0,0-1 0 0 0,0 1 0 0 0,-1 0 0 0 0,-7 7-4672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18:33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6689 0 0,'51'10'10095'0'0,"1"-2"-5675"0"0,-28-5-4235 0 0,0 0 0 0 0,0 2 1 0 0,-1 0-1 0 0,1 2 0 0 0,33 14 0 0 0,-55-20-144 0 0,0 1 0 0 0,0-1 0 0 0,0 0 0 0 0,0 1 0 0 0,0-1 0 0 0,-1 1 0 0 0,1-1 0 0 0,-1 1 0 0 0,1 0 0 0 0,-1 0 0 0 0,1 0 0 0 0,-1 0 0 0 0,0-1 0 0 0,0 2-1 0 0,0-1 1 0 0,0 0 0 0 0,-1 0 0 0 0,1 0 0 0 0,0 0 0 0 0,-1 1 0 0 0,0-1 0 0 0,1 0 0 0 0,-1 0 0 0 0,0 1 0 0 0,0-1 0 0 0,0 0 0 0 0,-1 0 0 0 0,1 3 0 0 0,-3 9 107 0 0,0-1 1 0 0,0 0 0 0 0,-11 23 0 0 0,2-2-111 0 0,12-33-85 0 0,-11 55 150 0 0,13-28-2232 0 0,-1-26 1632 0 0,-1-1 0 0 0,1 1 0 0 0,0-1 0 0 0,-1 1 0 0 0,1-1 0 0 0,0 1 0 0 0,0-1 0 0 0,0 0 0 0 0,0 1 0 0 0,0-1 0 0 0,0 0 0 0 0,0 0 0 0 0,1 0 0 0 0,0 1 0 0 0,-3-4-1383 0 0,1 2 1769 0 0,0 0 0 0 0,0 0 1 0 0,0 0-1 0 0,0-1 1 0 0,0 1-1 0 0,0 0 0 0 0,0 0 1 0 0,0 0-1 0 0,0 0 0 0 0,1 0 1 0 0,-1-1-1 0 0,0 1 0 0 0,4-1-3650 0 0,-4-3 2034 0 0,4-2-2658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03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140 169 3801 0 0,'-5'0'36'0'0,"0"0"1"0"0,0 0-1 0 0,0 1 0 0 0,1-1 1 0 0,-1 1-1 0 0,0 0 0 0 0,0 1 1 0 0,1-1-1 0 0,-1 1 0 0 0,-5 3 1 0 0,7-3 216 0 0,-1 0 0 0 0,0-1 1 0 0,0 1-1 0 0,0-1 0 0 0,1 0 1 0 0,-1 0-1 0 0,0 0 0 0 0,0 0 0 0 0,0-1 1 0 0,0 0-1 0 0,-1 0 0 0 0,1 0 1 0 0,-5 0-1 0 0,7-1 35 0 0,1 0-1 0 0,0 0 1 0 0,-1 0-1 0 0,1 0 1 0 0,0 0 0 0 0,-1 0-1 0 0,1-1 1 0 0,0 1-1 0 0,0 0 1 0 0,0-1 0 0 0,0 1-1 0 0,0 0 1 0 0,0-1-1 0 0,1 1 1 0 0,-1-1 0 0 0,0 0-1 0 0,1 1 1 0 0,-1-1-1 0 0,1 1 1 0 0,-1-1 0 0 0,1 0-1 0 0,0-2 1 0 0,31 35 1500 0 0,-23-26-1171 0 0,1-1 0 0 0,-1 0 1 0 0,1 0-1 0 0,0-1 0 0 0,0 0 0 0 0,1-1 0 0 0,-1 0 0 0 0,16 1 1 0 0,81 1 706 0 0,-85-4-589 0 0,314 29 824 0 0,-26 0-1002 0 0,-220-28-414 0 0,-1 5-1 0 0,0 3 0 0 0,-1 3 1 0 0,123 36-1 0 0,-167-35-110 0 0,0-2 0 0 0,1-1-1 0 0,0-3 1 0 0,1-2 0 0 0,-1-1-1 0 0,1-2 1 0 0,0-3 0 0 0,0-1-1 0 0,-1-2 1 0 0,46-11-1 0 0,172-50 673 0 0,-125 28-425 0 0,160-22 0 0 0,-130 43-215 0 0,1 8-1 0 0,248 18 1 0 0,-9 36 16 0 0,-73-7-83 0 0,2-26-4 0 0,286-66 343 0 0,-129 6-103 0 0,-424 43-227 0 0,352-17 76 0 0,3 25-22 0 0,77-1 17 0 0,-32-2 0 0 0,-124-4-42 0 0,0-27 47 0 0,118-4-31 0 0,-173 28-44 0 0,392-22 5 0 0,17-17-33 0 0,0 55-3 0 0,-203 0 133 0 0,-363-17-84 0 0,1 7 0 0 0,224 28 0 0 0,-37 8-75 0 0,-252-33 72 0 0,0-3 0 0 0,114-14 0 0 0,-114 1 68 0 0,85-28-1 0 0,-67 16-1129 0 0,1 4-3715 0 0,-56 15-3064 0 0,54-3 0 0 0,-68 10 2246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0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390 253 4889 0 0,'3'-56'2444'0'0,"-2"36"200"0"0,0 0 1 0 0,-3-37 0 0 0,1 50-2235 0 0,0 1 0 0 0,0 0 1 0 0,-1 0-1 0 0,0 0 1 0 0,0 0-1 0 0,-1 0 1 0 0,1 0-1 0 0,-1 0 0 0 0,0 1 1 0 0,-1 0-1 0 0,0-1 1 0 0,0 1-1 0 0,-5-5 0 0 0,7 8-395 0 0,1 1-1 0 0,-1 0 0 0 0,1 0 0 0 0,-1-1 0 0 0,0 1 0 0 0,0 0 0 0 0,0 1 1 0 0,1-1-1 0 0,-1 0 0 0 0,0 1 0 0 0,0-1 0 0 0,0 1 0 0 0,0-1 0 0 0,0 1 1 0 0,0 0-1 0 0,0 0 0 0 0,-3 0 0 0 0,0 0 33 0 0,0 1 0 0 0,0 0 0 0 0,-1 0 0 0 0,1 0 0 0 0,0 1 0 0 0,-7 3 0 0 0,-5 3 141 0 0,1 1 1 0 0,-26 19 0 0 0,21-14-135 0 0,1 2 0 0 0,1 0 0 0 0,0 1 0 0 0,1 1 0 0 0,0 1 1 0 0,2 1-1 0 0,0 0 0 0 0,-22 40 0 0 0,35-54-35 0 0,1-1 0 0 0,0 1 1 0 0,1-1-1 0 0,-1 1 0 0 0,1 0 0 0 0,0 0 0 0 0,1 0 1 0 0,0 0-1 0 0,0 0 0 0 0,0 0 0 0 0,0 0 1 0 0,3 10-1 0 0,2 4 53 0 0,0 0 1 0 0,12 25-1 0 0,2 8 41 0 0,-11-28-77 0 0,0-1-1 0 0,2 0 1 0 0,0-1-1 0 0,2 0 1 0 0,0-1 0 0 0,18 25-1 0 0,-19-34 14 0 0,-1-1 0 0 0,2 0 0 0 0,0 0 0 0 0,0-1 0 0 0,1-1 0 0 0,0 0 0 0 0,1 0 0 0 0,0-1 0 0 0,0-1 0 0 0,25 10 0 0 0,-24-12-112 0 0,0 1 1 0 0,-1 0-1 0 0,1 2 1 0 0,-2-1-1 0 0,22 18 0 0 0,3 13-7508 0 0,-31-32 2538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0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48 10218 0 0,'-1'-3'507'0'0,"1"1"0"0"0,-1-1-1 0 0,0 0 1 0 0,0 0 0 0 0,0 1-1 0 0,-1-1 1 0 0,1 1 0 0 0,-1-1 0 0 0,1 1-1 0 0,-1 0 1 0 0,0-1 0 0 0,0 1-1 0 0,0 0 1 0 0,0 0 0 0 0,0 0-1 0 0,-1 0 1 0 0,-3-2 0 0 0,4 4-384 0 0,1-1 0 0 0,-1 1-1 0 0,1-1 1 0 0,-1 1 0 0 0,0 0 0 0 0,1 0 0 0 0,-1 0 0 0 0,0 0 0 0 0,1 0-1 0 0,-1 0 1 0 0,0 0 0 0 0,1 0 0 0 0,-1 1 0 0 0,0-1 0 0 0,1 1 0 0 0,-1-1-1 0 0,1 1 1 0 0,-1 0 0 0 0,1-1 0 0 0,-1 1 0 0 0,1 0 0 0 0,-1 0 0 0 0,1 0-1 0 0,0 0 1 0 0,0 0 0 0 0,-1 0 0 0 0,1 1 0 0 0,0-1 0 0 0,0 0 0 0 0,0 1-1 0 0,-1 2 1 0 0,2-4-111 0 0,0 1 0 0 0,0 0 1 0 0,0 0-1 0 0,1 0 0 0 0,-1-1 0 0 0,0 1 0 0 0,0 0 0 0 0,1 0 0 0 0,-1 0 0 0 0,0-1 0 0 0,1 1 0 0 0,-1 0 0 0 0,1-1 0 0 0,-1 1 0 0 0,1 0 1 0 0,-1-1-1 0 0,1 1 0 0 0,-1-1 0 0 0,1 1 0 0 0,0-1 0 0 0,-1 1 0 0 0,1-1 0 0 0,0 1 0 0 0,0-1 0 0 0,1 1 0 0 0,25 17 76 0 0,-22-15-74 0 0,29 20 12 0 0,-1 1 0 0 0,-1 1 0 0 0,-1 2 0 0 0,-2 2-1 0 0,40 48 1 0 0,-64-72-19 0 0,-1 1 1 0 0,0 0-1 0 0,0 0 0 0 0,-1 1 1 0 0,0-1-1 0 0,0 0 0 0 0,0 1 0 0 0,-1 0 1 0 0,0 0-1 0 0,0 0 0 0 0,-1 0 1 0 0,0 0-1 0 0,1 12 0 0 0,-3-10 12 0 0,0 0 0 0 0,0 0 0 0 0,-1 0 1 0 0,0-1-1 0 0,-1 1 0 0 0,0-1 0 0 0,0 1 0 0 0,-1-1 0 0 0,0 0 0 0 0,-7 12 0 0 0,-9 10-409 0 0,5-7 655 0 0,1 0-1 0 0,-16 39 0 0 0,26-53-689 0 0,1 0 0 0 0,1 0-1 0 0,-1 0 1 0 0,0 13 0 0 0,2-15-508 0 0,1 0 0 0 0,0 0 0 0 0,1 0 0 0 0,-1 0 0 0 0,1 0 0 0 0,4 12 0 0 0,-5-17 206 0 0,1 0 0 0 0,-1 0 0 0 0,1 0 0 0 0,0 0 0 0 0,0 0 0 0 0,0-1-1 0 0,0 1 1 0 0,0 0 0 0 0,1 0 0 0 0,-1-1 0 0 0,0 1 0 0 0,3 2 0 0 0,4 1-3704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06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1824 0 0,'2'0'-15'0'0,"0"1"0"0"0,0-1 0 0 0,0 1 0 0 0,0-1 0 0 0,0 1 0 0 0,0 0 0 0 0,0 0 0 0 0,0 0 0 0 0,0 0 0 0 0,0 0 0 0 0,1 1 0 0 0,14 6 12946 0 0,-12-9-12644 0 0,-1 0 0 0 0,1 0-1 0 0,-1-1 1 0 0,0 0 0 0 0,0 1-1 0 0,0-2 1 0 0,0 1 0 0 0,5-4 0 0 0,10-5 480 0 0,42-17-74 0 0,2 3 0 0 0,1 2 1 0 0,93-19-1 0 0,-117 34-753 0 0,0 2 0 0 0,1 2-1 0 0,0 1 1 0 0,-1 3-1 0 0,1 1 1 0 0,78 12 0 0 0,-64-1-287 0 0,33 5-599 0 0,-31-12-4347 0 0,-50-6 2181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06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12291 0 0,'4'0'165'0'0,"0"1"1"0"0,-1-1 0 0 0,1 1 0 0 0,0 0 0 0 0,-1 0 0 0 0,1 0-1 0 0,-1 0 1 0 0,0 1 0 0 0,1-1 0 0 0,-1 1 0 0 0,0 0-1 0 0,6 5 1 0 0,34 34-609 0 0,-16-14 631 0 0,30 20 48 0 0,-33-29-138 0 0,-1 2 0 0 0,25 26-1 0 0,-46-44-26 0 0,-1 1 0 0 0,1-1 0 0 0,-1 1 0 0 0,0-1 0 0 0,0 1 0 0 0,0-1 0 0 0,0 1 0 0 0,0 0 0 0 0,0 0 0 0 0,-1-1 0 0 0,1 1 0 0 0,-1 0 0 0 0,0 0 0 0 0,0-1 0 0 0,0 1-1 0 0,0 0 1 0 0,0 0 0 0 0,-1 0 0 0 0,1-1 0 0 0,-1 1 0 0 0,0 0 0 0 0,0 0 0 0 0,0-1 0 0 0,0 1 0 0 0,-2 3 0 0 0,-5 8 99 0 0,0 0-1 0 0,-1-1 1 0 0,-13 17 0 0 0,12-17-277 0 0,-67 84 290 0 0,41-58-3109 0 0,36-39 2728 0 0,0 0 1 0 0,-1 0 0 0 0,1 1-1 0 0,0-1 1 0 0,-1 0-1 0 0,1 0 1 0 0,0 0 0 0 0,-1 0-1 0 0,1 0 1 0 0,0 0 0 0 0,-1 0-1 0 0,1 0 1 0 0,0 0-1 0 0,-1 0 1 0 0,1 0 0 0 0,0 0-1 0 0,-1 0 1 0 0,1-1 0 0 0,0 1-1 0 0,-1 0 1 0 0,1 0-1 0 0,0 0 1 0 0,0 0 0 0 0,-1-1-1 0 0,1 1 1 0 0,0 0 0 0 0,0 0-1 0 0,-1 0 1 0 0,1-1-1 0 0,0 1 1 0 0,0 0 0 0 0,-1-1-1 0 0,1 1 1 0 0,0 0 0 0 0,0 0-1 0 0,0-1 1 0 0,0 1-1 0 0,0 0 1 0 0,-1-1 0 0 0,1 1-1 0 0,0 0 1 0 0,0-1 0 0 0,0 1-1 0 0,0 0 1 0 0,0-1-1 0 0,4-7-3796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08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79 3129 0 0,'-5'-10'572'0'0,"-25"-59"7397"0"0,31 74-7363 0 0,0 0-1 0 0,0-1 0 0 0,-1 1 1 0 0,1 0-1 0 0,-2 9 0 0 0,-8 56-1018 0 0,5-43 687 0 0,1-3-265 0 0,-1-7 86 0 0,1 1 1 0 0,1 0 0 0 0,1 0-1 0 0,1 0 1 0 0,0 0-1 0 0,1 0 1 0 0,6 28 0 0 0,-7-46-73 0 0,0 0-1 0 0,0 0 1 0 0,0 0 0 0 0,0 0 0 0 0,0 0-1 0 0,0-1 1 0 0,0 1 0 0 0,1 0 0 0 0,-1 0-1 0 0,0 0 1 0 0,0 0 0 0 0,0 0 0 0 0,0 0 0 0 0,0 0-1 0 0,0 0 1 0 0,0 0 0 0 0,1 0 0 0 0,-1 0-1 0 0,0 0 1 0 0,0 0 0 0 0,0 0 0 0 0,0 0-1 0 0,0 0 1 0 0,0 0 0 0 0,1 0 0 0 0,-1 0 0 0 0,0 0-1 0 0,0 0 1 0 0,0 0 0 0 0,0 0 0 0 0,0 0-1 0 0,0 0 1 0 0,0 0 0 0 0,1 0 0 0 0,-1 0-1 0 0,0 0 1 0 0,0 1 0 0 0,0-1 0 0 0,0 0 0 0 0,0 0-1 0 0,0 0 1 0 0,0 0 0 0 0,0 0 0 0 0,0 0-1 0 0,0 0 1 0 0,1 0 0 0 0,-1 1 0 0 0,0-1-1 0 0,0 0 1 0 0,0 0 0 0 0,0 0 0 0 0,0 0 0 0 0,0 0-1 0 0,0 0 1 0 0,0 0 0 0 0,0 1 0 0 0,0-1-1 0 0,0 0 1 0 0,0 0 0 0 0,0 0 0 0 0,0 0 0 0 0,0 0-1 0 0,0 0 1 0 0,0 1 0 0 0,0-1 0 0 0,0 0-1 0 0,0 0 1 0 0,0 0 0 0 0,-1 0 0 0 0,6-15 650 0 0,3-41-687 0 0,-4 23 151 0 0,-2 23-139 0 0,16-74 68 0 0,-16 75-116 0 0,1 0 1 0 0,0 1-1 0 0,0 0 1 0 0,1 0-1 0 0,0 0 1 0 0,1 0-1 0 0,7-9 1 0 0,-12 16 11 0 0,1 0 0 0 0,-1 1 0 0 0,1-1 1 0 0,0 1-1 0 0,-1-1 0 0 0,1 1 1 0 0,-1-1-1 0 0,1 1 0 0 0,0-1 1 0 0,-1 1-1 0 0,1 0 0 0 0,0-1 1 0 0,-1 1-1 0 0,1 0 0 0 0,0-1 1 0 0,0 1-1 0 0,-1 0 0 0 0,1 0 1 0 0,0 0-1 0 0,0 0 0 0 0,0 0 1 0 0,-1 0-1 0 0,1 0 0 0 0,0 0 1 0 0,0 0-1 0 0,0 0 0 0 0,-1 0 1 0 0,2 1-1 0 0,0 0-28 0 0,0 0 0 0 0,0 0 0 0 0,0 0 0 0 0,-1 0 1 0 0,1 1-1 0 0,0-1 0 0 0,0 1 0 0 0,-1-1 0 0 0,1 1 0 0 0,1 2 0 0 0,5 7-122 0 0,-1 1 0 0 0,10 20 0 0 0,-13-25 188 0 0,3 8-20 0 0,1-2 23 0 0,-1 0 1 0 0,0 1-1 0 0,-1-1 0 0 0,-1 1 1 0 0,0 0-1 0 0,-1 1 1 0 0,-1-1-1 0 0,3 24 0 0 0,-6-36-28 0 0,0-1-1 0 0,-1 1 1 0 0,1-1-1 0 0,-1 0 0 0 0,1 1 1 0 0,-1-1-1 0 0,0 1 1 0 0,0-1-1 0 0,1 0 0 0 0,-1 1 1 0 0,0-1-1 0 0,0 0 1 0 0,0 0-1 0 0,0 0 0 0 0,-1 0 1 0 0,1 0-1 0 0,0 0 1 0 0,0 0-1 0 0,-1 0 0 0 0,1-1 1 0 0,0 1-1 0 0,-1 0 1 0 0,1-1-1 0 0,-1 1 0 0 0,1-1 1 0 0,-1 1-1 0 0,-1-1 1 0 0,-50 10-207 0 0,42-9 271 0 0,-128 17 654 0 0,130-14 584 0 0,21 0-635 0 0,18-1-224 0 0,-7-2-193 0 0,16 2-1091 0 0,0-3-1 0 0,0-1 1 0 0,69-10-1 0 0,-104 10 548 0 0,1 0 0 0 0,-1 0 0 0 0,0 0 0 0 0,1-1 0 0 0,-1 0 0 0 0,0 1 0 0 0,0-1 0 0 0,0-1 0 0 0,-1 1 0 0 0,1-1 0 0 0,0 1 0 0 0,-1-1-1 0 0,0 0 1 0 0,1 0 0 0 0,-1-1 0 0 0,-1 1 0 0 0,1-1 0 0 0,0 1 0 0 0,3-8 0 0 0,-4 6 65 0 0,0 0 0 0 0,0 0 0 0 0,-1 0 0 0 0,1 0 0 0 0,-1-1 0 0 0,0-7 0 0 0,-3-39 2532 0 0,2 50-2147 0 0,-7-34 1964 0 0,7 35-1930 0 0,-1 0 0 0 0,1 0 0 0 0,0-1 0 0 0,0 1 0 0 0,-1 0 0 0 0,1 0 0 0 0,-1 0 0 0 0,1 0 0 0 0,-1 0 0 0 0,1-1 0 0 0,-1 1 0 0 0,0 0 0 0 0,0 0 0 0 0,1 0 0 0 0,-1 1 0 0 0,0-1 0 0 0,0 0 1 0 0,0 0-1 0 0,0 0 0 0 0,0 1 0 0 0,0-1 0 0 0,0 0 0 0 0,0 1 0 0 0,-2-1 0 0 0,2 1-156 0 0,1 1-1 0 0,0-1 1 0 0,-1 1 0 0 0,1-1-1 0 0,-1 1 1 0 0,1 0 0 0 0,0-1-1 0 0,0 1 1 0 0,-1 0 0 0 0,1-1-1 0 0,0 1 1 0 0,0 0 0 0 0,0-1 0 0 0,0 1-1 0 0,0 0 1 0 0,0-1 0 0 0,0 1-1 0 0,0 0 1 0 0,0 0 0 0 0,0-1-1 0 0,0 1 1 0 0,0 0 0 0 0,0-1-1 0 0,1 1 1 0 0,-1 0 0 0 0,0-1-1 0 0,0 1 1 0 0,1-1 0 0 0,0 2 0 0 0,7 22 69 0 0,-2-7-59 0 0,-1-1 0 0 0,0 1 1 0 0,-1 0-1 0 0,-1 0 1 0 0,0 0-1 0 0,0 34 1 0 0,-3-50-25 0 0,0 0 0 0 0,0-1 0 0 0,0 1 1 0 0,0 0-1 0 0,0 0 0 0 0,0-1 0 0 0,0 1 0 0 0,0 0 1 0 0,1 0-1 0 0,-1-1 0 0 0,0 1 0 0 0,0 0 1 0 0,1 0-1 0 0,-1-1 0 0 0,0 1 0 0 0,1-1 0 0 0,-1 1 1 0 0,1 0-1 0 0,-1-1 0 0 0,1 1 0 0 0,-1-1 1 0 0,1 1-1 0 0,-1-1 0 0 0,1 1 0 0 0,0-1 0 0 0,-1 1 1 0 0,1-1-1 0 0,-1 0 0 0 0,2 1 0 0 0,0-1 3 0 0,0 1-1 0 0,0-1 0 0 0,-1 0 0 0 0,1 0 1 0 0,0 0-1 0 0,0 0 0 0 0,0 0 0 0 0,0-1 0 0 0,0 1 1 0 0,0 0-1 0 0,2-2 0 0 0,5-1 123 0 0,0-1-1 0 0,0 0 1 0 0,11-7-1 0 0,-6 0-400 0 0,-1 0 0 0 0,0 0 0 0 0,0-1 0 0 0,-1-1 0 0 0,-1 0 0 0 0,0 0 0 0 0,16-28 0 0 0,6-6-792 0 0,-33 46 1040 0 0,0 1 1 0 0,1-1-1 0 0,-1 0 0 0 0,0 0 0 0 0,1 1 0 0 0,-1-1 0 0 0,1 0 0 0 0,-1 1 0 0 0,1-1 0 0 0,0 0 1 0 0,-1 1-1 0 0,1-1 0 0 0,0 1 0 0 0,-1-1 0 0 0,1 1 0 0 0,0 0 0 0 0,-1-1 0 0 0,1 1 1 0 0,0-1-1 0 0,0 1 0 0 0,1 0 0 0 0,-2 15 559 0 0,-14 32 1148 0 0,14-46-1650 0 0,-13 32 513 0 0,6-15-225 0 0,0 0 0 0 0,1 0 0 0 0,-6 32 0 0 0,11-46-387 0 0,1-1 0 0 0,-1 1 1 0 0,1 0-1 0 0,0 0 0 0 0,0-1 0 0 0,0 1 1 0 0,0 0-1 0 0,1 0 0 0 0,-1-1 0 0 0,1 1 0 0 0,0 0 1 0 0,0-1-1 0 0,1 1 0 0 0,-1-1 0 0 0,1 1 1 0 0,0-1-1 0 0,0 0 0 0 0,0 0 0 0 0,0 0 0 0 0,0 0 1 0 0,1 0-1 0 0,-1 0 0 0 0,1 0 0 0 0,4 3 1 0 0,-2-4-839 0 0,-1 1 0 0 0,0-1 0 0 0,1-1 0 0 0,-1 1 0 0 0,1 0 0 0 0,0-1 0 0 0,-1 0 0 0 0,1 0 0 0 0,7 0 0 0 0,11-3-2811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0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9626 0 0,'26'4'5623'0'0,"-11"0"-5488"0"0,1 1 0 0 0,-1 0 0 0 0,19 10 0 0 0,-30-13-140 0 0,0 0 0 0 0,-1 1 0 0 0,1 0 0 0 0,0 0-1 0 0,-1 0 1 0 0,0 0 0 0 0,1 1 0 0 0,-1-1 0 0 0,-1 1 0 0 0,1-1 0 0 0,0 1 0 0 0,-1 0 0 0 0,0 0 0 0 0,0 1 0 0 0,0-1 0 0 0,0 0 0 0 0,1 10 0 0 0,-2-4-43 0 0,0-1 0 0 0,0 2-1 0 0,-1-1 1 0 0,-1 0 0 0 0,0-1 0 0 0,0 1 0 0 0,-4 13 0 0 0,-5 28-228 0 0,6-24-1245 0 0,-2 0 0 0 0,-18 51 0 0 0,24-78 1520 0 0,0 0 0 0 0,0 0 0 0 0,0 0 0 0 0,0 0-1 0 0,0 1 1 0 0,0-1 0 0 0,0 0 0 0 0,0 0 0 0 0,0 0 0 0 0,0 0 0 0 0,0 1-1 0 0,0-1 1 0 0,0 0 0 0 0,0 0 0 0 0,0 0 0 0 0,0 0 0 0 0,0 0-1 0 0,-1 1 1 0 0,1-1 0 0 0,0 0 0 0 0,0 0 0 0 0,0 0 0 0 0,0 0 0 0 0,0 0-1 0 0,0 0 1 0 0,-1 1 0 0 0,1-1 0 0 0,0 0 0 0 0,0 0 0 0 0,0 0-1 0 0,0 0 1 0 0,-1 0 0 0 0,1 0 0 0 0,0 0 0 0 0,0 0 0 0 0,0 0-1 0 0,0 0 1 0 0,-1 0 0 0 0,1 0 0 0 0,0 0 0 0 0,0 0 0 0 0,0 0 0 0 0,0 0-1 0 0,-1 0 1 0 0,1 0 0 0 0,0 0 0 0 0,0 0 0 0 0,0 0 0 0 0,-1 0-1 0 0,-3-11-150 0 0,0-16-513 0 0,6 20 663 0 0,1-1 0 0 0,0 1 0 0 0,0 0 0 0 0,0-1 0 0 0,1 2 0 0 0,0-1 0 0 0,1 0 0 0 0,-1 1 0 0 0,1 0 0 0 0,0 0 0 0 0,12-11 0 0 0,-14 15 127 0 0,0-1 0 0 0,0 1 0 0 0,0 0 0 0 0,0 0 0 0 0,0 0-1 0 0,0 0 1 0 0,0 1 0 0 0,1-1 0 0 0,-1 1 0 0 0,0 0 0 0 0,1 0-1 0 0,-1 0 1 0 0,1 0 0 0 0,0 0 0 0 0,-1 1 0 0 0,1 0 0 0 0,0 0-1 0 0,-1 0 1 0 0,1 0 0 0 0,0 0 0 0 0,-1 1 0 0 0,1 0 0 0 0,-1-1-1 0 0,1 1 1 0 0,-1 1 0 0 0,1-1 0 0 0,4 3 0 0 0,-6-3-120 0 0,1 1 0 0 0,0 0 0 0 0,0-1-1 0 0,0 0 1 0 0,0 0 0 0 0,0 0 0 0 0,0 0 0 0 0,0 0 0 0 0,0 0 0 0 0,0-1 0 0 0,0 0 0 0 0,0 1 0 0 0,0-1-1 0 0,1 0 1 0 0,-1-1 0 0 0,0 1 0 0 0,0 0 0 0 0,0-1 0 0 0,0 0 0 0 0,0 0 0 0 0,0 0 0 0 0,0 0 0 0 0,0 0 0 0 0,0 0-1 0 0,0-1 1 0 0,3-2 0 0 0,0-1-99 0 0,0 0-1 0 0,-1-1 1 0 0,1 0-1 0 0,-1 0 1 0 0,-1 0-1 0 0,1-1 1 0 0,-1 0 0 0 0,0 1-1 0 0,5-13 1 0 0,-6 13 13 0 0,4-7 156 0 0,-1 0-1 0 0,-1-1 1 0 0,0 0-1 0 0,0 1 1 0 0,-2-1 0 0 0,5-29-1 0 0,-9 62-221 0 0,-2 1 0 0 0,-5 24 0 0 0,-4 24 873 0 0,5-2 50 0 0,-4 65-325 0 0,11-124-418 0 0,0 0-1 0 0,1 0 1 0 0,0-1 0 0 0,0 1-1 0 0,1 0 1 0 0,0-1-1 0 0,3 9 1 0 0,-5-13-80 0 0,1-1 1 0 0,0 1-1 0 0,0-1 1 0 0,0 1-1 0 0,-1 0 1 0 0,1-1-1 0 0,1 0 1 0 0,-1 1-1 0 0,0-1 1 0 0,0 0-1 0 0,0 1 1 0 0,1-1-1 0 0,-1 0 0 0 0,1 0 1 0 0,-1 0-1 0 0,1 0 1 0 0,-1 0-1 0 0,1 0 1 0 0,0-1-1 0 0,-1 1 1 0 0,1-1-1 0 0,0 1 1 0 0,-1-1-1 0 0,1 1 1 0 0,0-1-1 0 0,0 0 1 0 0,-1 0-1 0 0,1 0 1 0 0,0 0-1 0 0,0 0 0 0 0,0 0 1 0 0,3-1-1 0 0,-5 1-46 0 0,1 0 0 0 0,-1 0-1 0 0,0 0 1 0 0,1-1 0 0 0,-1 1 0 0 0,0 0-1 0 0,1 0 1 0 0,-1 0 0 0 0,1 0-1 0 0,-1 0 1 0 0,0-1 0 0 0,1 1-1 0 0,-1 0 1 0 0,0 0 0 0 0,1-1-1 0 0,-1 1 1 0 0,0 0 0 0 0,0 0-1 0 0,1-1 1 0 0,-1 1 0 0 0,0 0-1 0 0,0-1 1 0 0,1 1 0 0 0,-1 0-1 0 0,0-1 1 0 0,0 1 0 0 0,0 0-1 0 0,0-1 1 0 0,0 1 0 0 0,0-1 0 0 0,1 1-1 0 0,-1 0 1 0 0,0-1 0 0 0,0 1-1 0 0,0-1 1 0 0,0 1 0 0 0,0 0-1 0 0,-1-1 1 0 0,1 1 0 0 0,0-1-1 0 0,0 0 1 0 0,-9-14-4831 0 0,7 13 4405 0 0,-4-7-2312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09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 7842 0 0,'1'-1'147'0'0,"1"1"0"0"0,-1-1 0 0 0,0 1 0 0 0,0-1 0 0 0,0 1 0 0 0,1 0 0 0 0,-1 0 1 0 0,0-1-1 0 0,0 1 0 0 0,1 0 0 0 0,-1 0 0 0 0,0 0 0 0 0,0 0 0 0 0,1 1 0 0 0,-1-1 0 0 0,0 0 1 0 0,0 1-1 0 0,3 0 0 0 0,-4-1-59 0 0,0 1 1 0 0,1-1-1 0 0,-1 1 1 0 0,1 0-1 0 0,-1-1 0 0 0,0 1 1 0 0,1 0-1 0 0,-1-1 1 0 0,0 1-1 0 0,0 0 1 0 0,1 0-1 0 0,-1-1 1 0 0,0 1-1 0 0,0 0 1 0 0,0-1-1 0 0,0 1 0 0 0,0 0 1 0 0,0 0-1 0 0,0-1 1 0 0,0 1-1 0 0,0 0 1 0 0,0 0-1 0 0,-1 0 1 0 0,-2 9 495 0 0,0 0 1 0 0,-1-1 0 0 0,-9 17 0 0 0,3-6-313 0 0,3 7-6 0 0,1-1-1 0 0,1 1 0 0 0,1 0 0 0 0,0 33 0 0 0,1-21-131 0 0,-7 41-1 0 0,1-46-198 0 0,-5 31 341 0 0,13-61-382 0 0,0 1 0 0 0,1 0-1 0 0,0-1 1 0 0,0 1 0 0 0,0 0-1 0 0,0 0 1 0 0,1-1 0 0 0,0 1 0 0 0,0 0-1 0 0,3 6 1 0 0,-4-10-55 0 0,0-1 1 0 0,0 1-1 0 0,0-1 0 0 0,0 1 0 0 0,0-1 0 0 0,1 0 1 0 0,-1 1-1 0 0,0-1 0 0 0,0 1 0 0 0,1-1 0 0 0,-1 1 1 0 0,0-1-1 0 0,1 0 0 0 0,-1 1 0 0 0,0-1 1 0 0,1 0-1 0 0,-1 1 0 0 0,1-1 0 0 0,-1 0 0 0 0,1 0 1 0 0,-1 1-1 0 0,0-1 0 0 0,1 0 0 0 0,-1 0 1 0 0,1 0-1 0 0,-1 0 0 0 0,1 0 0 0 0,-1 1 0 0 0,1-1 1 0 0,-1 0-1 0 0,1 0 0 0 0,-1 0 0 0 0,1 0 0 0 0,-1 0 1 0 0,1-1-1 0 0,-1 1 0 0 0,1 0 0 0 0,-1 0 1 0 0,1 0-1 0 0,-1 0 0 0 0,1 0 0 0 0,-1-1 0 0 0,1 1 1 0 0,-1 0-1 0 0,0 0 0 0 0,1-1 0 0 0,-1 1 1 0 0,1 0-1 0 0,-1-1 0 0 0,0 1 0 0 0,1 0 0 0 0,-1-1 1 0 0,0 1-1 0 0,1-1 0 0 0,-1 1 0 0 0,0-1 0 0 0,11-10-4392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5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13627 0 0,'-2'27'-412'0'0,"2"0"-1"0"0,1 0 1 0 0,2 0-1 0 0,8 41 1 0 0,3-11 146 0 0,22 57 0 0 0,-26-84 300 0 0,-1 0 0 0 0,6 40 1 0 0,-13-55-838 0 0,0-1 0 0 0,-1 1 0 0 0,-1 0 0 0 0,0 0 0 0 0,-1 0 0 0 0,-1-1 0 0 0,-4 16 0 0 0,6-29 722 0 0,0 0 0 0 0,0 0 0 0 0,0 0 0 0 0,-1 0 0 0 0,1-1 0 0 0,0 1 0 0 0,-1 0 1 0 0,1 0-1 0 0,-1-1 0 0 0,1 1 0 0 0,-1 0 0 0 0,1-1 0 0 0,-1 1 0 0 0,1 0 0 0 0,-1-1 1 0 0,0 1-1 0 0,1-1 0 0 0,-1 1 0 0 0,-1 0 0 0 0,-2 3-1949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1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18 14179 0 0,'0'0'4'0'0,"1"0"-1"0"0,0 0 1 0 0,-1 0-1 0 0,1-1 1 0 0,0 1 0 0 0,-1 0-1 0 0,1-1 1 0 0,-1 1 0 0 0,1 0-1 0 0,0-1 1 0 0,-1 1-1 0 0,1-1 1 0 0,-1 1 0 0 0,1-1-1 0 0,-1 1 1 0 0,1-1 0 0 0,-1 1-1 0 0,0-1 1 0 0,1 0-1 0 0,-5-7-2569 0 0,3 8 2516 0 0,0 0-1 0 0,1-1 1 0 0,-1 1-1 0 0,0 0 1 0 0,0 0-1 0 0,1 0 1 0 0,-1-1-1 0 0,0 1 1 0 0,0 0 0 0 0,0 0-1 0 0,1 0 1 0 0,-1 0-1 0 0,0 1 1 0 0,0-1-1 0 0,0 0 1 0 0,1 0-1 0 0,-3 1 1 0 0,-7 8 3973 0 0,3 4-3759 0 0,1-1-1 0 0,0 1 1 0 0,1 1-1 0 0,0-1 1 0 0,1 1-1 0 0,1 0 1 0 0,0 0-1 0 0,1 0 1 0 0,0 0-1 0 0,1 25 0 0 0,1-21-136 0 0,2 0 0 0 0,0 0-1 0 0,0 0 1 0 0,2 0 0 0 0,0 0-1 0 0,1-1 1 0 0,15 33 0 0 0,-19-48 91 0 0,0 1 0 0 0,0-1 0 0 0,0 1 0 0 0,0-1 0 0 0,1 0 0 0 0,-1 0 0 0 0,1 1 1 0 0,0-1-1 0 0,0 0 0 0 0,0-1 0 0 0,0 1 0 0 0,0 0 0 0 0,0 0 0 0 0,0-1 0 0 0,0 1 0 0 0,1-1 1 0 0,-1 0-1 0 0,1 0 0 0 0,-1 0 0 0 0,1 0 0 0 0,-1 0 0 0 0,1 0 0 0 0,-1-1 0 0 0,1 1 1 0 0,0-1-1 0 0,-1 0 0 0 0,1 0 0 0 0,0 0 0 0 0,0 0 0 0 0,-1 0 0 0 0,1-1 0 0 0,3 0 0 0 0,-2 0 15 0 0,-1-1 0 0 0,1 1 0 0 0,-1-1-1 0 0,0 0 1 0 0,1 0 0 0 0,-1 0 0 0 0,0 0-1 0 0,0-1 1 0 0,0 1 0 0 0,-1-1 0 0 0,1 0-1 0 0,-1 0 1 0 0,1 0 0 0 0,-1 0-1 0 0,0 0 1 0 0,0 0 0 0 0,0-1 0 0 0,0 1-1 0 0,-1-1 1 0 0,0 1 0 0 0,1-1 0 0 0,0-5-1 0 0,1-9-116 0 0,-1-1 0 0 0,-1 1-1 0 0,0-1 1 0 0,-3-28 0 0 0,-15-73-1382 0 0,16 116 1137 0 0,1 1-1 0 0,-1 0 0 0 0,0-1 0 0 0,0 1 0 0 0,0 0 1 0 0,0-1-1 0 0,-1 1 0 0 0,1 0 0 0 0,-1 0 0 0 0,0 0 0 0 0,0 0 1 0 0,-4-5-1 0 0,5 7 80 0 0,0 1-1 0 0,0-1 1 0 0,1 1 0 0 0,-1 0 0 0 0,0-1 0 0 0,0 1-1 0 0,0-1 1 0 0,0 1 0 0 0,1 0 0 0 0,-1 0 0 0 0,0 0 0 0 0,0-1-1 0 0,0 1 1 0 0,0 0 0 0 0,0 0 0 0 0,0 0 0 0 0,0 0-1 0 0,1 0 1 0 0,-1 1 0 0 0,-1-1 0 0 0,0 1-73 0 0,-1 0 0 0 0,1 0 0 0 0,0 0 0 0 0,0 0 0 0 0,0 0 0 0 0,0 1-1 0 0,0-1 1 0 0,0 1 0 0 0,0-1 0 0 0,-2 4 0 0 0,-1 1-383 0 0,0 0 0 0 0,0 1 1 0 0,0-1-1 0 0,1 1 0 0 0,0 0 0 0 0,-3 8 0 0 0,5-9 628 0 0,-1 1 1 0 0,1 0 0 0 0,0 0-1 0 0,1 0 1 0 0,-1 0-1 0 0,2 0 1 0 0,-1 7-1 0 0,0-10 221 0 0,1-1 0 0 0,1 1 0 0 0,-1 0 0 0 0,0-1 0 0 0,1 1 0 0 0,0-1 0 0 0,0 1 0 0 0,0-1 0 0 0,0 0 0 0 0,1 1-1 0 0,-1-1 1 0 0,1 0 0 0 0,0 0 0 0 0,0 0 0 0 0,0 0 0 0 0,0 0 0 0 0,0 0 0 0 0,1 0 0 0 0,-1-1 0 0 0,1 1 0 0 0,0-1 0 0 0,0 0-1 0 0,0 0 1 0 0,0 0 0 0 0,0 0 0 0 0,0-1 0 0 0,0 1 0 0 0,1-1 0 0 0,-1 1 0 0 0,0-1 0 0 0,1-1 0 0 0,-1 1 0 0 0,5 0 0 0 0,6 1-34 0 0,0 0 1 0 0,1-1 0 0 0,-1-1 0 0 0,1 0 0 0 0,21-4-1 0 0,-28 3-531 0 0,0 0 0 0 0,1-1 0 0 0,-1-1 0 0 0,0 1 0 0 0,0-1 0 0 0,0 0 0 0 0,0-1 0 0 0,-1 0 0 0 0,1 0 0 0 0,10-9 0 0 0,-15 10-263 0 0,0-1 0 0 0,0 1-1 0 0,0-1 1 0 0,-1 0 0 0 0,0 0-1 0 0,0 0 1 0 0,0 0-1 0 0,0 0 1 0 0,0-1 0 0 0,1-7-1 0 0,-2 10 463 0 0,-1 0 0 0 0,1 0 0 0 0,-1 0 0 0 0,1 0 0 0 0,-1 0 0 0 0,0 0-1 0 0,0 0 1 0 0,0-1 0 0 0,0 1 0 0 0,0 0 0 0 0,-1 0 0 0 0,1 0 0 0 0,0 0-1 0 0,-1 0 1 0 0,0 0 0 0 0,0 0 0 0 0,1 0 0 0 0,-1 0 0 0 0,0 0-1 0 0,0 0 1 0 0,-1 0 0 0 0,1 1 0 0 0,0-1 0 0 0,-1 0 0 0 0,-1-1 0 0 0,3 3 154 0 0,-1-1 1 0 0,1 1 0 0 0,-1 0 0 0 0,1 0 0 0 0,-1-1 0 0 0,1 1-1 0 0,0 0 1 0 0,-1 0 0 0 0,1 0 0 0 0,-1 0 0 0 0,1-1 0 0 0,-1 1 0 0 0,0 0-1 0 0,1 0 1 0 0,-1 0 0 0 0,1 0 0 0 0,-1 0 0 0 0,1 0 0 0 0,-1 0-1 0 0,1 0 1 0 0,-1 1 0 0 0,1-1 0 0 0,-1 0 0 0 0,1 0 0 0 0,-1 0-1 0 0,1 0 1 0 0,-1 1 0 0 0,1-1 0 0 0,-1 0 0 0 0,1 1 0 0 0,0-1-1 0 0,-1 0 1 0 0,0 1 0 0 0,0 0 60 0 0,0 1 0 0 0,0-1 0 0 0,0 0 0 0 0,0 1 0 0 0,1-1-1 0 0,-1 1 1 0 0,0-1 0 0 0,1 1 0 0 0,-1 0 0 0 0,1-1 0 0 0,-1 3 0 0 0,1-2-49 0 0,-1-1 0 0 0,1 0 1 0 0,0 1-1 0 0,-1-1 1 0 0,1 0-1 0 0,0 0 1 0 0,0 1-1 0 0,0-1 0 0 0,0 0 1 0 0,0 1-1 0 0,1-1 1 0 0,-1 0-1 0 0,0 1 1 0 0,0-1-1 0 0,1 0 0 0 0,-1 0 1 0 0,1 0-1 0 0,-1 1 1 0 0,1-1-1 0 0,0 0 1 0 0,-1 0-1 0 0,1 0 0 0 0,0 0 1 0 0,0 0-1 0 0,0 0 1 0 0,0 0-1 0 0,0 0 0 0 0,0 0 1 0 0,0-1-1 0 0,0 1 1 0 0,0 0-1 0 0,0-1 1 0 0,0 1-1 0 0,2 0 0 0 0,12-3 349 0 0,9 0-309 0 0,-23 2-147 0 0,0 1 0 0 0,-1-1 1 0 0,1 0-1 0 0,-1 0 1 0 0,1 0-1 0 0,-1 0 0 0 0,1 1 1 0 0,0-1-1 0 0,-1 0 0 0 0,1 0 1 0 0,-1 1-1 0 0,1-1 1 0 0,-1 1-1 0 0,0-1 0 0 0,1 0 1 0 0,-1 1-1 0 0,1-1 0 0 0,-1 1 1 0 0,0-1-1 0 0,1 1 0 0 0,-1-1 1 0 0,0 1-1 0 0,0-1 1 0 0,1 1-1 0 0,-1-1 0 0 0,0 1 1 0 0,0-1-1 0 0,0 1 0 0 0,1 0 1 0 0,-1-1-1 0 0,0 1 1 0 0,0-1-1 0 0,0 1 0 0 0,0 0 1 0 0,0 0-1 0 0,0-1 4 0 0,0 0 1 0 0,0 0-1 0 0,0 0 1 0 0,0 1-1 0 0,0-1 1 0 0,0 0-1 0 0,0 0 1 0 0,0 0-1 0 0,0 0 0 0 0,-1 1 1 0 0,1-1-1 0 0,0 0 1 0 0,0 0-1 0 0,0 0 1 0 0,0 0-1 0 0,0 0 0 0 0,0 1 1 0 0,0-1-1 0 0,0 0 1 0 0,0 0-1 0 0,0 0 1 0 0,-1 0-1 0 0,1 0 1 0 0,0 0-1 0 0,0 1 0 0 0,0-1 1 0 0,0 0-1 0 0,0 0 1 0 0,0 0-1 0 0,-1 0 1 0 0,1 0-1 0 0,0 0 0 0 0,0 0 1 0 0,0 0-1 0 0,0 0 1 0 0,-1 0-1 0 0,1 0 1 0 0,0 0-1 0 0,0 0 1 0 0,0 0-1 0 0,0 0 0 0 0,-1 0 1 0 0,1 0-1 0 0,0 0 1 0 0,0 0-1 0 0,0 0 1 0 0,-1 0-1 0 0,-2 0-1227 0 0,-3 6-1526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10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42 177 5265 0 0,'-25'15'8396'0'0,"24"-14"-8303"0"0,0-1 0 0 0,-1 1 0 0 0,1 0 0 0 0,0-1 0 0 0,0 1 0 0 0,0 0 0 0 0,1 0 1 0 0,-1 0-1 0 0,0 0 0 0 0,0 0 0 0 0,0 0 0 0 0,1 0 0 0 0,-1 0 0 0 0,0 0 0 0 0,1 0 1 0 0,-1 1-1 0 0,1-1 0 0 0,-1 2 0 0 0,2-2-40 0 0,-1 0 1 0 0,1-1-1 0 0,0 1 1 0 0,0 0-1 0 0,0-1 0 0 0,0 1 1 0 0,0-1-1 0 0,-1 0 1 0 0,1 1-1 0 0,0-1 1 0 0,0 0-1 0 0,0 1 0 0 0,0-1 1 0 0,0 0-1 0 0,0 0 1 0 0,0 0-1 0 0,0 0 0 0 0,0 0 1 0 0,1 0-1 0 0,27 0 78 0 0,-25 0-114 0 0,13 0-468 0 0,0-1 0 0 0,0-1-1 0 0,-1-1 1 0 0,1 0 0 0 0,-1-1 0 0 0,0-1-1 0 0,0-1 1 0 0,0 0 0 0 0,23-13 0 0 0,-33 16 385 0 0,1-1 1 0 0,0 0 0 0 0,-1-1-1 0 0,0 1 1 0 0,0-1 0 0 0,0-1 0 0 0,-1 1-1 0 0,1-1 1 0 0,-1 0 0 0 0,-1 0-1 0 0,1 0 1 0 0,-1-1 0 0 0,0 1-1 0 0,-1-1 1 0 0,1 0 0 0 0,-1 0-1 0 0,-1-1 1 0 0,1 1 0 0 0,-1-1 0 0 0,-1 1-1 0 0,1-1 1 0 0,0-13 0 0 0,-2 20 132 0 0,0 1 1 0 0,0-1 0 0 0,0 0 0 0 0,0 1-1 0 0,0-1 1 0 0,0 1 0 0 0,0-1-1 0 0,0 0 1 0 0,0 1 0 0 0,0-1 0 0 0,0 1-1 0 0,0-1 1 0 0,0 0 0 0 0,-1 1 0 0 0,1-1-1 0 0,0 1 1 0 0,0-1 0 0 0,-1 1 0 0 0,1-1-1 0 0,0 1 1 0 0,-1-1 0 0 0,1 1-1 0 0,-1-1 1 0 0,1 1 0 0 0,0-1 0 0 0,-1 1-1 0 0,1-1 1 0 0,-2 1 0 0 0,1 0-29 0 0,0 0-1 0 0,0 0 1 0 0,0 0-1 0 0,1 0 1 0 0,-1 0 0 0 0,0 1-1 0 0,0-1 1 0 0,0 0 0 0 0,0 1-1 0 0,0-1 1 0 0,1 1-1 0 0,-1-1 1 0 0,0 1 0 0 0,0-1-1 0 0,1 1 1 0 0,-2 0-1 0 0,-26 30 398 0 0,15-8-374 0 0,1 1 1 0 0,0 0-1 0 0,2 0 0 0 0,1 1 0 0 0,0 1 0 0 0,-6 38 1 0 0,-13 37-7871 0 0,25-91 3692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11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14859 0 0,'3'6'544'0'0,"2"2"-443"0"0,0 0 0 0 0,0 0-1 0 0,13 14 1 0 0,-15-19-206 0 0,1 0-1 0 0,0 0 1 0 0,0-1-1 0 0,0 1 1 0 0,0-1-1 0 0,0 1 1 0 0,1-2-1 0 0,-1 1 1 0 0,1 0-1 0 0,5 1 1 0 0,6 0-127 0 0,0 0 0 0 0,0 0 0 0 0,1-2-1 0 0,-1 0 1 0 0,0 0 0 0 0,21-3 0 0 0,-16-1-1119 0 0,1-1-1 0 0,0-1 1 0 0,-1 0-1 0 0,24-10 1 0 0,-3-3-2769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1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5 6649 0 0,'0'0'127'0'0,"0"0"-1"0"0,0-1 1 0 0,0 1-1 0 0,-1 0 1 0 0,1 0-1 0 0,0-1 1 0 0,0 1-1 0 0,0 0 1 0 0,0 0-1 0 0,0 0 1 0 0,-1-1-1 0 0,1 1 1 0 0,0 0-1 0 0,0 0 1 0 0,0 0-1 0 0,-1 0 1 0 0,1-1-1 0 0,0 1 1 0 0,0 0-1 0 0,-1 0 1 0 0,1 0-1 0 0,0 0 1 0 0,0 0-1 0 0,-1 0 1 0 0,1 0-1 0 0,0 0 1 0 0,0 0-1 0 0,-1-1 1 0 0,1 1-1 0 0,0 0 1 0 0,0 0-1 0 0,-1 1 1 0 0,1-1-1 0 0,0 0 1 0 0,0 0-1 0 0,-1 0 1 0 0,1 0-1 0 0,-14 7 1528 0 0,-12 18-1250 0 0,24-22-46 0 0,-29 28 52 0 0,1 1-1 0 0,2 2 1 0 0,1 1-1 0 0,2 1 0 0 0,-28 52 1 0 0,53-87-408 0 0,0-1-1 0 0,-1 0 1 0 0,1 0 0 0 0,0 1 0 0 0,0-1 0 0 0,0 0 0 0 0,-1 1-1 0 0,1-1 1 0 0,0 0 0 0 0,0 1 0 0 0,0-1 0 0 0,0 0-1 0 0,0 1 1 0 0,0-1 0 0 0,0 1 0 0 0,0-1 0 0 0,0 0-1 0 0,0 1 1 0 0,0-1 0 0 0,0 0 0 0 0,0 1 0 0 0,0-1 0 0 0,0 1-1 0 0,0-1 1 0 0,0 0 0 0 0,0 1 0 0 0,0-1 0 0 0,0 0-1 0 0,1 1 1 0 0,-1-1 0 0 0,0 0 0 0 0,0 1 0 0 0,0-1-1 0 0,1 0 1 0 0,-1 1 0 0 0,16-3-1038 0 0,27-20-961 0 0,-35 18 2218 0 0,16-8 182 0 0,0 1 1 0 0,1 1 0 0 0,1 1-1 0 0,39-9 1 0 0,-50 15-539 0 0,1 1-1 0 0,0 1 1 0 0,24 0 0 0 0,-29 2-702 0 0,0 0-1 0 0,0 1 1 0 0,0 0 0 0 0,0 0 0 0 0,17 8-1 0 0,-12-2-1600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0:11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90 7498 0 0,'-1'1'395'0'0,"-1"-1"0"0"0,1 1 1 0 0,0 0-1 0 0,1-1 0 0 0,-1 1 1 0 0,0 0-1 0 0,0 0 0 0 0,0-1 1 0 0,0 1-1 0 0,0 0 1 0 0,1 0-1 0 0,-1 0 0 0 0,0 0 1 0 0,1 0-1 0 0,-1 0 0 0 0,1 0 1 0 0,-1 1-1 0 0,1-1-297 0 0,0-1 0 0 0,0 0 0 0 0,1 1 0 0 0,-1-1 0 0 0,0 1 0 0 0,0-1-1 0 0,1 0 1 0 0,-1 1 0 0 0,0-1 0 0 0,1 0 0 0 0,-1 1 0 0 0,0-1 0 0 0,1 0 0 0 0,-1 1 0 0 0,0-1 0 0 0,1 0 0 0 0,-1 0-1 0 0,1 0 1 0 0,-1 1 0 0 0,0-1 0 0 0,1 0 0 0 0,-1 0 0 0 0,1 0 0 0 0,-1 0 0 0 0,1 0 0 0 0,-1 0 0 0 0,1 0 0 0 0,47 2 165 0 0,-40-3 106 0 0,63-1-685 0 0,0-2 1 0 0,0-4-1 0 0,-1-3 1 0 0,102-30-1 0 0,-165 39 12 0 0,-2 1 1 0 0,1-1-1 0 0,-1 1 1 0 0,0-1-1 0 0,0 0 0 0 0,0-1 1 0 0,0 1-1 0 0,0-1 1 0 0,-1 0-1 0 0,1 0 0 0 0,4-5 1 0 0,-9 8 207 0 0,0 0 0 0 0,0 0-1 0 0,0-1 1 0 0,1 1 0 0 0,-1 0 0 0 0,0 0 0 0 0,0-1 0 0 0,0 1 0 0 0,0 0 0 0 0,0-1 0 0 0,0 1 0 0 0,0 0 0 0 0,0 0-1 0 0,0-1 1 0 0,0 1 0 0 0,0 0 0 0 0,0-1 0 0 0,0 1 0 0 0,0 0 0 0 0,0-1 0 0 0,0 1 0 0 0,0 0 0 0 0,0 0-1 0 0,0-1 1 0 0,0 1 0 0 0,0 0 0 0 0,-1 0 0 0 0,1-1 0 0 0,0 1 0 0 0,0 0 0 0 0,0 0 0 0 0,0-1 0 0 0,-1 1 0 0 0,1 0-1 0 0,0 0 1 0 0,0 0 0 0 0,-1-1 0 0 0,1 1 0 0 0,0 0 0 0 0,0 0 0 0 0,-1 0 0 0 0,1 0 0 0 0,0 0 0 0 0,0 0 0 0 0,-1-1-1 0 0,1 1 1 0 0,0 0 0 0 0,-1 0 0 0 0,-15-3-4517 0 0,0 1 1744 0 0</inkml:trace>
  <inkml:trace contextRef="#ctx0" brushRef="#br0" timeOffset="1">414 52 3409 0 0,'-20'13'2800'0'0,"2"3"217"0"0,-3 3-649 0 0,3 0-983 0 0,4 0-545 0 0,1 1-272 0 0,3 3-88 0 0,4-2-72 0 0,5 1-152 0 0,2-2-112 0 0,5-2-128 0 0,4-2-128 0 0,3-2-240 0 0,3-1-368 0 0,3-4-992 0 0,1-3-2073 0 0,5-3-2104 0 0</inkml:trace>
  <inkml:trace contextRef="#ctx0" brushRef="#br0" timeOffset="2">906 385 20788 0 0,'-3'4'-1584'0'0,"-4"2"-1441"0"0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2:55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17 287 8346 0 0,'-4'-2'483'0'0,"-8"-7"3314"0"0,13 8-3747 0 0,-1 0-1 0 0,1 0 0 0 0,0 0 0 0 0,0 1 1 0 0,0-1-1 0 0,0 0 0 0 0,0 1 1 0 0,0-1-1 0 0,0 1 0 0 0,0-1 0 0 0,0 1 1 0 0,0 0-1 0 0,1-1 0 0 0,-1 1 1 0 0,0 0-1 0 0,1 0 0 0 0,-1 0-19 0 0,0-1 0 0 0,0 1-1 0 0,0 0 1 0 0,0 0 0 0 0,0 0 0 0 0,-1 0 0 0 0,1 0-1 0 0,0 1 1 0 0,0-1 0 0 0,0 0 0 0 0,0 0-1 0 0,-1 0 1 0 0,1 1 0 0 0,0-1 0 0 0,0 0-1 0 0,0 1 1 0 0,0 0 0 0 0,0-1 24 0 0,0 1 0 0 0,-1-1 0 0 0,1 1 0 0 0,0-1 0 0 0,0 0 1 0 0,0 1-1 0 0,0-1 0 0 0,0 0 0 0 0,0 0 0 0 0,-1 1 0 0 0,1-1 0 0 0,0 0 0 0 0,0 0 0 0 0,0 0 1 0 0,0 0-1 0 0,0 0 0 0 0,2-1 0 0 0,44-16 425 0 0,65-32 1 0 0,-71 29-441 0 0,1 2 0 0 0,56-16 0 0 0,-84 31 247 0 0,-9 2-482 0 0,-1 0 0 0 0,0 0 1 0 0,1-1-1 0 0,-1 1 1 0 0,0-1-1 0 0,0 0 0 0 0,4-2 1 0 0,-6 3-63 0 0,-1-1 0 0 0,1 0 1 0 0,-1 1-1 0 0,1-1 0 0 0,-1 0 1 0 0,0 0-1 0 0,0 1 0 0 0,0-1 1 0 0,0 0-1 0 0,0 0 0 0 0,0 0 1 0 0,0-1-1 0 0,-1 1 0 0 0,1 0 1 0 0,-1 0-1 0 0,1 0 1 0 0,-1-4-1 0 0,1-3-701 0 0,-1 1-1 0 0,0-1 1 0 0,0 1 0 0 0,-1-1-1 0 0,-2-9 1 0 0,-2-1-1530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2:55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19 3169 0 0,'-15'-13'7676'0'0,"5"8"-4024"0"0,10 5-3608 0 0,0 0-1 0 0,0 0 1 0 0,-1 0 0 0 0,1 0 0 0 0,0 0 0 0 0,0 0 0 0 0,0 0 0 0 0,-1 0 0 0 0,1 0 0 0 0,0 0 0 0 0,0 0 0 0 0,0 1 0 0 0,0-1 0 0 0,-1 0 0 0 0,1 0 0 0 0,0 0 0 0 0,0 0 0 0 0,0 0 0 0 0,0 0 0 0 0,0 1 0 0 0,-1-1 0 0 0,1 0 0 0 0,0 0 0 0 0,0 0 0 0 0,0 0 0 0 0,0 1 0 0 0,0-1 0 0 0,0 0 0 0 0,0 0 0 0 0,0 0 0 0 0,0 0 0 0 0,0 1 0 0 0,0-1 0 0 0,0 0 0 0 0,0 0 0 0 0,0 0 0 0 0,0 1 0 0 0,0-1 0 0 0,0 0 0 0 0,0 0 0 0 0,0 0 0 0 0,0 1-1 0 0,0-1-59 0 0,1 1-1 0 0,-1 0 0 0 0,1-1 0 0 0,-1 1 0 0 0,1-1 0 0 0,-1 1 0 0 0,1-1 1 0 0,-1 0-1 0 0,1 1 0 0 0,-1-1 0 0 0,1 1 0 0 0,0-1 0 0 0,-1 0 0 0 0,1 0 0 0 0,0 1 1 0 0,-1-1-1 0 0,1 0 0 0 0,0 0 0 0 0,0 0 0 0 0,-1 0 0 0 0,1 0 0 0 0,0 1 1 0 0,0-2-1 0 0,-1 1 0 0 0,1 0 0 0 0,1 0 0 0 0,23-1-287 0 0,-23 1 282 0 0,21-1-86 0 0,-11-1 125 0 0,0 1 1 0 0,0 0-1 0 0,0 1 0 0 0,1 1 1 0 0,-1 0-1 0 0,20 4 0 0 0,-31-4 20 0 0,1 0-1 0 0,0-1 0 0 0,-1 1 1 0 0,1 0-1 0 0,-1 0 0 0 0,1 0 0 0 0,-1 0 1 0 0,1 0-1 0 0,-1 0 0 0 0,0 0 1 0 0,0 0-1 0 0,0 1 0 0 0,1-1 1 0 0,-1 0-1 0 0,0 1 0 0 0,0-1 1 0 0,-1 1-1 0 0,1-1 0 0 0,1 4 0 0 0,-1-1 49 0 0,0 0 0 0 0,0 1-1 0 0,0-1 1 0 0,0 0-1 0 0,-1 1 1 0 0,0-1-1 0 0,0 8 1 0 0,-3 4 105 0 0,1-1 0 0 0,-2 1-1 0 0,-6 20 1 0 0,-1-11-176 0 0,0-1 0 0 0,-1 0-1 0 0,-2 0 1 0 0,0-2 0 0 0,-2 0-1 0 0,-26 31 1 0 0,36-47 47 0 0,5-29-16487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2:56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14 7378 0 0,'-6'-5'1890'0'0,"-8"-3"1403"0"0,14 8-3251 0 0,-1 1 1 0 0,1 0 0 0 0,-1-1-1 0 0,1 1 1 0 0,-1 0-1 0 0,1-1 1 0 0,0 1-1 0 0,-1 0 1 0 0,1 0-1 0 0,0-1 1 0 0,0 1-1 0 0,-1 0 1 0 0,1 0-1 0 0,0-1 1 0 0,0 1-1 0 0,0 0 1 0 0,0 0-1 0 0,0 0 1 0 0,0-1-1 0 0,0 1 1 0 0,0 0-1 0 0,1 1 1 0 0,-3 27 782 0 0,-1 0 0 0 0,-2 0 0 0 0,-1-1 0 0 0,-10 31 1 0 0,-6 27 530 0 0,12-36-1094 0 0,-19 112 542 0 0,26-141-1211 0 0,2 0 0 0 0,0 0 0 0 0,1 0 0 0 0,2 0 0 0 0,5 34 0 0 0,1-37-2077 0 0,-8-18 2360 0 0,0 0 0 0 0,1 0-1 0 0,-1 0 1 0 0,0 0-1 0 0,0 0 1 0 0,1 0-1 0 0,-1 1 1 0 0,0-1 0 0 0,0 0-1 0 0,1 0 1 0 0,-1 0-1 0 0,0 0 1 0 0,0 0-1 0 0,1 0 1 0 0,-1 0-1 0 0,0 0 1 0 0,0 0 0 0 0,1 0-1 0 0,-1 0 1 0 0,0-1-1 0 0,0 1 1 0 0,1 0-1 0 0,-1 0 1 0 0,0 0-1 0 0,0 0 1 0 0,0 0 0 0 0,1 0-1 0 0,-1 0 1 0 0,0-1-1 0 0,0 1 1 0 0,0 0-1 0 0,1 0 1 0 0,-1 0 0 0 0,0-1-1 0 0,0 1 1 0 0,15-30-6925 0 0,-6 6 4024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2:5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11 282 8098 0 0,'-4'33'4230'0'0,"3"-18"-3587"0"0,0-19-314 0 0,-1-15-3 0 0,0 1 0 0 0,2-1 1 0 0,0 1-1 0 0,1-1 0 0 0,1 1 0 0 0,1-1 0 0 0,8-26 0 0 0,-8 36-335 0 0,0 0-1 0 0,1 0 1 0 0,0 0-1 0 0,1 0 1 0 0,0 0-1 0 0,0 1 1 0 0,1 0 0 0 0,0 0-1 0 0,0 1 1 0 0,1-1-1 0 0,0 1 1 0 0,0 1-1 0 0,1-1 1 0 0,-1 1-1 0 0,17-8 1 0 0,-16 9-24 0 0,-5 3 52 0 0,0 0 0 0 0,-1 1 0 0 0,1-1 1 0 0,0 1-1 0 0,0 0 0 0 0,0 0 0 0 0,0 0 0 0 0,4-1 0 0 0,-6 2 1 0 0,0 0 0 0 0,0 1 0 0 0,0-1 0 0 0,-1 0 0 0 0,1 0 0 0 0,0 1 0 0 0,0-1 0 0 0,-1 1 0 0 0,1-1 0 0 0,0 1 0 0 0,0-1 1 0 0,-1 1-1 0 0,1-1 0 0 0,-1 1 0 0 0,1 0 0 0 0,0-1 0 0 0,-1 1 0 0 0,1 0 0 0 0,-1-1 0 0 0,1 1 0 0 0,-1 0 0 0 0,0 0 0 0 0,1-1 0 0 0,-1 1 0 0 0,0 0 0 0 0,0 0 0 0 0,1 0 0 0 0,-1 0 0 0 0,0-1 0 0 0,0 1 0 0 0,0 0 0 0 0,0 0 0 0 0,0 0 0 0 0,0 0 0 0 0,0 1 0 0 0,4 69 381 0 0,-4-51-401 0 0,1 0 1 0 0,1 0-1 0 0,0 1 1 0 0,2-1-1 0 0,0-1 1 0 0,8 21-1 0 0,-12-39-16 0 0,1 1 0 0 0,-1-1-1 0 0,1 1 1 0 0,0-1-1 0 0,-1 1 1 0 0,1-1 0 0 0,0 0-1 0 0,0 0 1 0 0,0 1 0 0 0,0-1-1 0 0,0 0 1 0 0,0 0 0 0 0,0 0-1 0 0,0 0 1 0 0,0 0-1 0 0,1 0 1 0 0,-1 0 0 0 0,0-1-1 0 0,3 2 1 0 0,-3-2 31 0 0,0 0 0 0 0,0 0 0 0 0,0 0 0 0 0,0 0 0 0 0,0 0-1 0 0,0-1 1 0 0,0 1 0 0 0,0 0 0 0 0,0-1 0 0 0,0 1 0 0 0,0 0 0 0 0,0-1 0 0 0,0 1 0 0 0,0-1 0 0 0,0 0 0 0 0,0 1-1 0 0,-1-1 1 0 0,1 0 0 0 0,0 1 0 0 0,0-1 0 0 0,0-1 0 0 0,6-7 207 0 0,0-1-1 0 0,-1 0 1 0 0,-1 0 0 0 0,6-13 0 0 0,-3 7-130 0 0,29-61 347 0 0,-33 68-912 0 0,0 0 1 0 0,-1-1 0 0 0,-1 1 0 0 0,0-1-1 0 0,0 0 1 0 0,0-15 0 0 0,-12 12-10161 0 0,6 9 7277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2:57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4513 0 0,'4'3'1113'0'0,"0"1"0"0"0,-1 1 0 0 0,1-1 0 0 0,-1 0 0 0 0,0 1 1 0 0,3 6-1 0 0,-4-6-634 0 0,-1 0 0 0 0,1 0 0 0 0,-1-1 0 0 0,0 1 0 0 0,-1 0 0 0 0,1 0 0 0 0,-1 0 0 0 0,0 0 0 0 0,0 0 0 0 0,-1 0 0 0 0,-1 6 0 0 0,-1 32-782 0 0,1 49 0 0 0,2-69-885 0 0,20-91-3308 0 0,-15 41 4660 0 0,-3 11 206 0 0,2 1 0 0 0,-1 0 1 0 0,2 0-1 0 0,8-20 0 0 0,-12 32-319 0 0,1 0 1 0 0,0 0-1 0 0,0 0 1 0 0,-1 0-1 0 0,2 0 1 0 0,-1 0-1 0 0,0 1 1 0 0,0-1 0 0 0,1 1-1 0 0,0 0 1 0 0,-1-1-1 0 0,1 1 1 0 0,0 1-1 0 0,0-1 1 0 0,0 0-1 0 0,0 1 1 0 0,0-1 0 0 0,1 1-1 0 0,-1 0 1 0 0,0 0-1 0 0,1 0 1 0 0,-1 0-1 0 0,1 1 1 0 0,-1 0-1 0 0,5-1 1 0 0,-5 1-24 0 0,1 0 1 0 0,0 0-1 0 0,0 1 1 0 0,0-1 0 0 0,-1 1-1 0 0,1 0 1 0 0,0 0-1 0 0,-1 0 1 0 0,1 0-1 0 0,-1 1 1 0 0,1-1-1 0 0,4 4 1 0 0,-7-4-7 0 0,0 0-1 0 0,0 1 1 0 0,0-1 0 0 0,0 0 0 0 0,0 0-1 0 0,0 1 1 0 0,0-1 0 0 0,-1 0 0 0 0,1 1-1 0 0,-1-1 1 0 0,1 1 0 0 0,-1-1 0 0 0,1 0-1 0 0,-1 1 1 0 0,0-1 0 0 0,0 1 0 0 0,0 0-1 0 0,0-1 1 0 0,0 1 0 0 0,0-1 0 0 0,0 1-1 0 0,0-1 1 0 0,0 1 0 0 0,-1-1 0 0 0,1 1-1 0 0,-1-1 1 0 0,1 0 0 0 0,-1 1 0 0 0,0-1-1 0 0,1 0 1 0 0,-1 1 0 0 0,0-1 0 0 0,0 0-1 0 0,-1 2 1 0 0,-8 13 53 0 0,-1-1 1 0 0,0-1-1 0 0,-15 16 0 0 0,21-24-43 0 0,0-1-1 0 0,-1 0 1 0 0,0 0 0 0 0,0-1 0 0 0,0 1-1 0 0,0-1 1 0 0,-1 0 0 0 0,0-1-1 0 0,1 0 1 0 0,-12 4 0 0 0,17-7-60 0 0,0 0 1 0 0,0 0 0 0 0,0 0-1 0 0,0-1 1 0 0,0 1 0 0 0,-1 0-1 0 0,1 0 1 0 0,0-1 0 0 0,0 1-1 0 0,0 0 1 0 0,0-1 0 0 0,0 1-1 0 0,0-1 1 0 0,1 0-1 0 0,-1 1 1 0 0,0-1 0 0 0,0 0-1 0 0,0 1 1 0 0,0-1 0 0 0,1 0-1 0 0,-1 0 1 0 0,0 0 0 0 0,1 0-1 0 0,-1 1 1 0 0,1-1 0 0 0,-1 0-1 0 0,1 0 1 0 0,-1 0 0 0 0,1 0-1 0 0,-1 0 1 0 0,1-2 0 0 0,-9-11-1278 0 0,10 10-1599 0 0,3-2-690 0 0,3-3-1595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5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10018 0 0,'7'0'-399'0'0,"1"0"0"0"0,-1 0 0 0 0,0 1-1 0 0,0 0 1 0 0,1 0 0 0 0,-1 1 0 0 0,13 4 0 0 0,-18-5 228 0 0,0 0 1 0 0,-1 0-1 0 0,1 0 1 0 0,0 0-1 0 0,-1 1 1 0 0,1-1-1 0 0,-1 0 1 0 0,1 1-1 0 0,-1-1 1 0 0,0 1-1 0 0,1 0 1 0 0,-1-1-1 0 0,0 1 1 0 0,0 0-1 0 0,0 0 1 0 0,1 3-1 0 0,-1-2 324 0 0,0 0 1 0 0,-1 1-1 0 0,1-1 0 0 0,-1 0 0 0 0,0 0 0 0 0,0 1 1 0 0,0-1-1 0 0,-1 4 0 0 0,-5 25 1811 0 0,-1 0 0 0 0,-21 57 0 0 0,0-1-1635 0 0,11-31-283 0 0,9-34-26 0 0,1 1 0 0 0,1-1 0 0 0,2 1 0 0 0,-4 39 0 0 0,8-62-45 0 0,0 0 0 0 0,-1-1 0 0 0,1 1 0 0 0,0 0 0 0 0,0-1 0 0 0,0 1 0 0 0,0 0 0 0 0,0-1 0 0 0,0 1 0 0 0,0 0 0 0 0,1 0 0 0 0,-1-1 0 0 0,0 1 0 0 0,0 0 0 0 0,1-1 0 0 0,-1 1 0 0 0,0-1 0 0 0,0 1 0 0 0,1 0 0 0 0,-1-1 0 0 0,1 1 0 0 0,-1-1 0 0 0,1 1 0 0 0,0 0 0 0 0,10-10-2370 0 0,14-32-2123 0 0,-22 35 4470 0 0,51-95-1714 0 0,16-25 6058 0 0,-68 122-3714 0 0,0 0-1 0 0,1 0 1 0 0,0 1-1 0 0,0-1 0 0 0,0 1 1 0 0,0 0-1 0 0,1 0 1 0 0,-1 0-1 0 0,6-3 1 0 0,-8 5-601 0 0,0 0-1 0 0,1 1 1 0 0,-1-1-1 0 0,0 1 1 0 0,0-1 0 0 0,1 1-1 0 0,-1-1 1 0 0,0 1-1 0 0,0 0 1 0 0,1 0 0 0 0,-1 0-1 0 0,0 0 1 0 0,1 0 0 0 0,-1 0-1 0 0,0 0 1 0 0,0 0-1 0 0,1 0 1 0 0,-1 1 0 0 0,0-1-1 0 0,1 0 1 0 0,-1 1 0 0 0,0-1-1 0 0,0 1 1 0 0,0-1-1 0 0,0 1 1 0 0,1 0 0 0 0,-1 0-1 0 0,0-1 1 0 0,0 1-1 0 0,0 0 1 0 0,0 0 0 0 0,-1 0-1 0 0,1 0 1 0 0,0 0 0 0 0,1 2-1 0 0,1 1-106 0 0,0-2-1 0 0,0 1 0 0 0,1 0 1 0 0,-1-1-1 0 0,0 1 0 0 0,1-1 1 0 0,0 0-1 0 0,0 0 0 0 0,-1 0 1 0 0,1-1-1 0 0,0 1 0 0 0,6 0 1 0 0,-9-1 42 0 0,1 0 1 0 0,0-1 0 0 0,0 1-1 0 0,0-1 1 0 0,0 0 0 0 0,0 1-1 0 0,0-1 1 0 0,0 0 0 0 0,0 0-1 0 0,0 0 1 0 0,0 0-1 0 0,-1-1 1 0 0,1 1 0 0 0,0 0-1 0 0,0-1 1 0 0,0 0 0 0 0,0 1-1 0 0,0-1 1 0 0,-1 0 0 0 0,1 0-1 0 0,0 0 1 0 0,0 0 0 0 0,-1 0-1 0 0,1 0 1 0 0,-1 0 0 0 0,1-1-1 0 0,-1 1 1 0 0,2-3 0 0 0,-2 2-275 0 0,-1 0-1 0 0,1 0 1 0 0,0 0 0 0 0,-1-1 0 0 0,0 1 0 0 0,0 0 0 0 0,1-1 0 0 0,-1 1 0 0 0,-1-3 0 0 0,1-2-382 0 0,0-8-1509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2:57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9162 0 0,'1'1'282'0'0,"1"1"222"0"0,0 0 0 0 0,0 0 1 0 0,0 0-1 0 0,0 0 0 0 0,-1 0 1 0 0,1 0-1 0 0,-1 1 0 0 0,3 3 0 0 0,-4-4-381 0 0,0-1-1 0 0,0 0 1 0 0,0 1-1 0 0,0-1 1 0 0,0 0-1 0 0,0 1 1 0 0,-1-1-1 0 0,1 0 1 0 0,0 1-1 0 0,-1-1 0 0 0,1 0 1 0 0,-1 1-1 0 0,1-1 1 0 0,-1 0-1 0 0,0 0 1 0 0,0 0-1 0 0,1 1 1 0 0,-1-1-1 0 0,-1 1 1 0 0,-5 8 97 0 0,1 0 1 0 0,1 1 0 0 0,0-1-1 0 0,0 1 1 0 0,1 0 0 0 0,0 1 0 0 0,1-1-1 0 0,-2 15 1 0 0,4-21-257 0 0,0 1 0 0 0,0 0 0 0 0,1-1 0 0 0,-1 1 0 0 0,1 0 0 0 0,1-1 0 0 0,-1 1 0 0 0,1 0 0 0 0,0-1 0 0 0,0 1 0 0 0,1-1 0 0 0,-1 1-1 0 0,1-1 1 0 0,1 0 0 0 0,-1 0 0 0 0,1 0 0 0 0,-1 0 0 0 0,2 0 0 0 0,3 5 0 0 0,-7-9 22 0 0,1 0-1 0 0,0 0 1 0 0,0 0-1 0 0,0 0 1 0 0,0 0 0 0 0,0-1-1 0 0,1 1 1 0 0,-1 0-1 0 0,0-1 1 0 0,0 1 0 0 0,0 0-1 0 0,1-1 1 0 0,-1 1-1 0 0,0-1 1 0 0,1 0 0 0 0,-1 1-1 0 0,0-1 1 0 0,1 0-1 0 0,-1 0 1 0 0,0 0 0 0 0,1 0-1 0 0,-1 0 1 0 0,1 0-1 0 0,-1 0 1 0 0,2-1 0 0 0,-1 0 11 0 0,1 0 0 0 0,-1-1 1 0 0,0 1-1 0 0,0-1 1 0 0,0 1-1 0 0,0-1 0 0 0,0 0 1 0 0,0 0-1 0 0,-1 1 0 0 0,1-1 1 0 0,-1 0-1 0 0,3-4 1 0 0,1-3 69 0 0,0-1 0 0 0,0 0 1 0 0,-1 0-1 0 0,-1 0 1 0 0,4-14-1 0 0,-7 23-48 0 0,6-34 214 0 0,-6 34-192 0 0,0 0-1 0 0,1 0 1 0 0,-1-1 0 0 0,0 1 0 0 0,0 0 0 0 0,0 0-1 0 0,0-1 1 0 0,0 1 0 0 0,0 0 0 0 0,-1 0 0 0 0,1-1-1 0 0,0 1 1 0 0,-1 0 0 0 0,1 0 0 0 0,0 0 0 0 0,-1 0-1 0 0,1-1 1 0 0,-1 1 0 0 0,0 0 0 0 0,1 0 0 0 0,-1 0-1 0 0,0 0 1 0 0,-1-1 0 0 0,1 9 47 0 0,0 0 0 0 0,0-1 0 0 0,1 1 0 0 0,0 10 0 0 0,1 5-96 0 0,0 7-81 0 0,9 54-1 0 0,-9-76 76 0 0,1 0-1 0 0,-1-1 1 0 0,2 1-1 0 0,-1-1 1 0 0,0 1 0 0 0,1-1-1 0 0,1 0 1 0 0,-1 0-1 0 0,1 0 1 0 0,0 0-1 0 0,0-1 1 0 0,0 0-1 0 0,9 8 1 0 0,-12-12-117 0 0,0 0 0 0 0,0 0 0 0 0,0-1 1 0 0,0 1-1 0 0,0-1 0 0 0,0 1 0 0 0,0-1 1 0 0,1 1-1 0 0,-1-1 0 0 0,0 1 0 0 0,0-1 1 0 0,1 0-1 0 0,-1 0 0 0 0,0 0 0 0 0,0 0 1 0 0,1 0-1 0 0,-1 0 0 0 0,0 0 0 0 0,0 0 0 0 0,1 0 1 0 0,-1-1-1 0 0,0 1 0 0 0,0 0 0 0 0,1-1 1 0 0,-1 1-1 0 0,0-1 0 0 0,0 1 0 0 0,0-1 1 0 0,0 0-1 0 0,0 1 0 0 0,0-1 0 0 0,0 0 1 0 0,0 0-1 0 0,0 0 0 0 0,0 0 0 0 0,0 0 1 0 0,-1 0-1 0 0,1 0 0 0 0,0 0 0 0 0,-1 0 0 0 0,1 0 1 0 0,-1 0-1 0 0,2-2 0 0 0,2-6-1725 0 0,1-1 1 0 0,-1 1-1 0 0,4-19 0 0 0,-7 28 1771 0 0,9-27-3908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2:58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23 3353 0 0,'-1'0'-12'0'0,"0"1"0"0"0,0-1 0 0 0,0 1 0 0 0,0 0 1 0 0,0-1-1 0 0,0 1 0 0 0,0 0 0 0 0,0 0 0 0 0,0-1 0 0 0,1 1 0 0 0,-1 0 1 0 0,0 0-1 0 0,1 0 0 0 0,-1 0 0 0 0,1 0 0 0 0,-1 0 0 0 0,1 0 1 0 0,-1 2-1 0 0,-10 23-529 0 0,10-23 605 0 0,-5 12 311 0 0,-4 7 1842 0 0,8-10 4332 0 0,10-12-447 0 0,28 3-6122 0 0,-20-3-275 0 0,0 0 0 0 0,0-2 0 0 0,-1 1 0 0 0,1-2 0 0 0,0 0 0 0 0,-1-1 0 0 0,0-1-1 0 0,0 0 1 0 0,19-10 0 0 0,-33 15 199 0 0,0-1 0 0 0,1 1 0 0 0,-1-1 0 0 0,0 0 0 0 0,1 1 1 0 0,-1-1-1 0 0,0 0 0 0 0,0 0 0 0 0,1 0 0 0 0,-1 0 0 0 0,0 0 0 0 0,0 0 0 0 0,0 0 0 0 0,0 0 0 0 0,0 0 0 0 0,-1 0 0 0 0,1-1 0 0 0,0 1 0 0 0,-1 0 0 0 0,1 0 0 0 0,0-1 0 0 0,-1 1 0 0 0,1-1 1 0 0,-1 1-1 0 0,0-1 0 0 0,0 1 0 0 0,1 0 0 0 0,-1-1 0 0 0,0 1 0 0 0,0-1 0 0 0,0 1 0 0 0,-1-1 0 0 0,1 1 0 0 0,0-1 0 0 0,0 1 0 0 0,-1 0 0 0 0,1-1 0 0 0,-1 1 0 0 0,0-3 0 0 0,-1 2-82 0 0,1 0 0 0 0,-1-1 0 0 0,1 1-1 0 0,-1 0 1 0 0,0 0 0 0 0,0 0 0 0 0,0 0 0 0 0,0 0-1 0 0,0 0 1 0 0,0 1 0 0 0,-4-3 0 0 0,-19-4 1709 0 0,23 8-1280 0 0,-1 1 1 0 0,0-1-1 0 0,1 0 0 0 0,-1 1 0 0 0,0-1 0 0 0,1 1 0 0 0,-1 0 1 0 0,0 0-1 0 0,1 0 0 0 0,-1 0 0 0 0,1 1 0 0 0,0-1 0 0 0,-1 0 1 0 0,1 1-1 0 0,0 0 0 0 0,0 0 0 0 0,0-1 0 0 0,0 1 0 0 0,0 0 0 0 0,1 1 1 0 0,-1-1-1 0 0,0 0 0 0 0,1 0 0 0 0,0 1 0 0 0,-1-1 0 0 0,1 1 1 0 0,0-1-1 0 0,-1 4 0 0 0,-4 10-96 0 0,1 0 1 0 0,1 1-1 0 0,-4 21 1 0 0,7-28-12 0 0,-1 2-126 0 0,-12 73 291 0 0,13-75-299 0 0,1 1 0 0 0,0-1 0 0 0,0 0 0 0 0,1 1-1 0 0,0-1 1 0 0,3 11 0 0 0,-4-20-131 0 0,0 0 0 0 0,1 0 1 0 0,-1 0-1 0 0,1 0 0 0 0,-1 0 0 0 0,1 0 0 0 0,-1 0 1 0 0,1 0-1 0 0,0 0 0 0 0,0 0 0 0 0,0 0 0 0 0,-1-1 1 0 0,1 1-1 0 0,0 0 0 0 0,0-1 0 0 0,0 1 0 0 0,0 0 1 0 0,0-1-1 0 0,0 1 0 0 0,2 0 0 0 0,-3-1-25 0 0,1 0 0 0 0,0 0 0 0 0,-1 0 0 0 0,1 0-1 0 0,-1 0 1 0 0,1 0 0 0 0,0 0 0 0 0,-1 0 0 0 0,1 0 0 0 0,0 0 0 0 0,-1 0-1 0 0,1 0 1 0 0,-1 0 0 0 0,1-1 0 0 0,0 1 0 0 0,-1 0 0 0 0,1 0 0 0 0,-1-1-1 0 0,1 1 1 0 0,-1-1 0 0 0,1 1 0 0 0,-1 0 0 0 0,1-1 0 0 0,-1 1 0 0 0,1-1-1 0 0,-1 1 1 0 0,0-1 0 0 0,1 1 0 0 0,-1-1 0 0 0,0 1 0 0 0,1-1 0 0 0,-1 1-1 0 0,0-1 1 0 0,0 0 0 0 0,0 1 0 0 0,1-1 0 0 0,-1 1 0 0 0,0-2 0 0 0,2-18-3557 0 0,8-3-1026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2:5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 0 5617 0 0,'-18'9'683'0'0,"2"0"0"0"0,-1 1 1 0 0,1 1-1 0 0,1 1 0 0 0,0 0 0 0 0,-21 22 0 0 0,-74 94 1187 0 0,85-97-1155 0 0,3 0-244 0 0,1 1 0 0 0,-20 40 0 0 0,24-41-359 0 0,-1 1-1 0 0,-36 45 0 0 0,48-70-38 0 0,0 0-1 0 0,0 1 0 0 0,1 0 1 0 0,0 0-1 0 0,1 0 1 0 0,-1 0-1 0 0,2 1 1 0 0,-6 15-1 0 0,8-18-36 0 0,0 0-1 0 0,1 0 1 0 0,-1 0 0 0 0,1 0-1 0 0,0 0 1 0 0,1 1 0 0 0,-1-1-1 0 0,1 0 1 0 0,1 0 0 0 0,-1 0-1 0 0,1 0 1 0 0,0-1 0 0 0,0 1-1 0 0,4 7 1 0 0,4 5-60 0 0,1 1-1 0 0,1-2 1 0 0,1 1 0 0 0,0-2 0 0 0,1 0-1 0 0,1 0 1 0 0,1-1 0 0 0,0-1-1 0 0,0-1 1 0 0,1 0 0 0 0,1-1 0 0 0,0-1-1 0 0,1-1 1 0 0,0 0 0 0 0,22 6-1 0 0,-16-6 174 0 0,0-2 1 0 0,1-1-1 0 0,0-1 0 0 0,0-2 0 0 0,0 0 0 0 0,1-1 0 0 0,-1-2 0 0 0,1-1 0 0 0,-1-1 0 0 0,1-1 0 0 0,43-10 0 0 0,-58 9 13 0 0,0-1-1 0 0,-1 0 0 0 0,1-1 1 0 0,-1 0-1 0 0,0-1 0 0 0,-1 0 1 0 0,1 0-1 0 0,-1-1 0 0 0,14-14 1 0 0,-11 8-86 0 0,0 0 1 0 0,-1-1 0 0 0,-1 0 0 0 0,-1-1 0 0 0,0 0 0 0 0,8-17-1 0 0,-5 6-30 0 0,-2 0 0 0 0,-1-2 0 0 0,-1 1 0 0 0,-1-1 0 0 0,-2 0 0 0 0,0-1-1 0 0,2-57 1 0 0,-8 69 163 0 0,0 0 0 0 0,-1 1 1 0 0,-1-1-1 0 0,-1 1 0 0 0,0-1 0 0 0,-2 1 0 0 0,1 0 0 0 0,-2 1 0 0 0,0-1 0 0 0,-1 1 0 0 0,0 0 1 0 0,-12-17-1 0 0,4 12 34 0 0,0 1 1 0 0,-1 0 0 0 0,-1 1 0 0 0,0 1 0 0 0,-2 1 0 0 0,0 0-1 0 0,-36-21 1 0 0,27 19-239 0 0,0 2 0 0 0,-33-13 0 0 0,51 24-136 0 0,0 1 0 0 0,0 1 0 0 0,-1 0 1 0 0,0 1-1 0 0,1-1 0 0 0,-1 2 0 0 0,0 0 0 0 0,0 0 1 0 0,0 1-1 0 0,-12 1 0 0 0,22-1-54 0 0,-1 0 0 0 0,1 0 0 0 0,-1 1 0 0 0,1-1 0 0 0,-1 0 0 0 0,1 1 0 0 0,-1-1 0 0 0,1 1 0 0 0,-1-1 0 0 0,1 1 0 0 0,-1 0 0 0 0,1 0 0 0 0,0 0 0 0 0,-1-1 0 0 0,1 1 0 0 0,0 0 0 0 0,0 1 0 0 0,0-1 0 0 0,-1 0 0 0 0,1 0 0 0 0,0 0 0 0 0,1 1 0 0 0,-1-1 0 0 0,0 0 0 0 0,-1 3 0 0 0,2-2-196 0 0,0 0 0 0 0,0-1 0 0 0,0 1 0 0 0,0 0 0 0 0,1-1-1 0 0,-1 1 1 0 0,1 0 0 0 0,-1-1 0 0 0,1 1 0 0 0,-1-1-1 0 0,1 1 1 0 0,0-1 0 0 0,0 1 0 0 0,0-1 0 0 0,0 0 0 0 0,0 1-1 0 0,0-1 1 0 0,0 0 0 0 0,0 0 0 0 0,0 0 0 0 0,0 0-1 0 0,1 0 1 0 0,-1 0 0 0 0,3 1 0 0 0,13 10-2622 0 0,7 2-936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0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57 579 17220 0 0,'-3'1'-84'0'0,"0"-1"-1"0"0,0 1 1 0 0,1 0 0 0 0,-1 0 0 0 0,0 0 0 0 0,0 0 0 0 0,0 0-1 0 0,1 1 1 0 0,-1-1 0 0 0,0 1 0 0 0,1 0 0 0 0,-1 0 0 0 0,1 0 0 0 0,0 0-1 0 0,0 0 1 0 0,-3 3 0 0 0,4-3-164 0 0,0 1-1 0 0,-1-1 0 0 0,1 1 1 0 0,0-1-1 0 0,0 1 1 0 0,1-1-1 0 0,-1 1 0 0 0,0 0 1 0 0,1-1-1 0 0,-1 1 1 0 0,1 0-1 0 0,0 2 0 0 0,0-5 240 0 0,0 1 0 0 0,0-1 0 0 0,0 0 0 0 0,0 0 0 0 0,0 1-1 0 0,0-1 1 0 0,0 0 0 0 0,0 0 0 0 0,0 0 0 0 0,0 1 0 0 0,0-1-1 0 0,0 0 1 0 0,0 0 0 0 0,0 0 0 0 0,1 0 0 0 0,-1 1 0 0 0,0-1 0 0 0,0 0-1 0 0,0 0 1 0 0,0 0 0 0 0,0 1 0 0 0,0-1 0 0 0,0 0 0 0 0,1 0-1 0 0,-1 0 1 0 0,0 0 0 0 0,0 0 0 0 0,0 0 0 0 0,0 1 0 0 0,1-1-1 0 0,-1 0 1 0 0,0 0 0 0 0,0 0 0 0 0,0 0 0 0 0,1 0 0 0 0,-1 0 0 0 0,0 0-1 0 0,0 0 1 0 0,1 0 0 0 0,10-4 608 0 0,12-13 1357 0 0,-21 15-1723 0 0,27-19 424 0 0,1 1-1 0 0,0 1 1 0 0,2 2 0 0 0,0 1-1 0 0,1 1 1 0 0,36-10 0 0 0,-17 10-652 0 0,1 2 1 0 0,-1 3 0 0 0,76-6 0 0 0,-96 14-88 0 0,-9 1-10 0 0,0-1 0 0 0,0-1 0 0 0,28-7 0 0 0,-45 8-123 0 0,0 0 1 0 0,0 0-1 0 0,0-1 0 0 0,0 0 1 0 0,0 0-1 0 0,-1 0 1 0 0,1 0-1 0 0,-1-1 0 0 0,0 0 1 0 0,0 0-1 0 0,0-1 1 0 0,-1 1-1 0 0,0-1 0 0 0,0 0 1 0 0,0 0-1 0 0,5-8 1 0 0,-4 2-711 0 0,0-1 0 0 0,0 1 1 0 0,-1-1-1 0 0,-1 1 0 0 0,0-1 0 0 0,0 0 1 0 0,-1 0-1 0 0,-1 0 0 0 0,0-23 1 0 0,-1 28 813 0 0,0-1-1 0 0,-1 1 1 0 0,0-1 0 0 0,0 1 0 0 0,-1-1 0 0 0,0 1-1 0 0,0 0 1 0 0,-1 0 0 0 0,0 0 0 0 0,0 0 0 0 0,0 0 0 0 0,-1 1-1 0 0,0-1 1 0 0,-1 1 0 0 0,1 0 0 0 0,-11-10 0 0 0,-12-10-868 0 0,-9-10 2515 0 0,10 20 5346 0 0,26 15-6732 0 0,-1 1 0 0 0,1 0 0 0 0,0 0 0 0 0,0-1 0 0 0,-1 1 1 0 0,1 0-1 0 0,0 0 0 0 0,-1 0 0 0 0,1-1 0 0 0,0 1 1 0 0,-1 0-1 0 0,1 0 0 0 0,0 0 0 0 0,-1 0 0 0 0,1 0 1 0 0,0 0-1 0 0,-1 0 0 0 0,1 0 0 0 0,0 0 0 0 0,-1 0 0 0 0,1 0 1 0 0,0 0-1 0 0,-1 0 0 0 0,1 0 0 0 0,0 0 0 0 0,-1 0 1 0 0,1 0-1 0 0,0 0 0 0 0,-1 1 0 0 0,1-1 0 0 0,0 0 1 0 0,-1 0-1 0 0,1 0 0 0 0,0 1 0 0 0,-1-1 0 0 0,1 0 1 0 0,-1 1-1 0 0,6 13 947 0 0,15 15-1676 0 0,-16-24 534 0 0,1 0 1 0 0,0-1-1 0 0,0 0 1 0 0,0 0-1 0 0,1 0 1 0 0,-1 0-1 0 0,1-1 1 0 0,0 0-1 0 0,0 0 1 0 0,0 0-1 0 0,0-1 1 0 0,9 2-1 0 0,6 0-42 0 0,-1 0-1 0 0,35-1 1 0 0,-35-2 196 0 0,-1 1-1 0 0,36 7 1 0 0,-53-9-92 0 0,0 1 1 0 0,0-1-1 0 0,0 1 1 0 0,0 0-1 0 0,0 0 0 0 0,0 0 1 0 0,0 0-1 0 0,0 0 1 0 0,-1 0-1 0 0,1 0 0 0 0,0 0 1 0 0,-1 1-1 0 0,1-1 0 0 0,-1 1 1 0 0,1-1-1 0 0,-1 1 1 0 0,0 0-1 0 0,0 0 0 0 0,0-1 1 0 0,0 1-1 0 0,0 0 1 0 0,1 3-1 0 0,-1-1 8 0 0,0 0 0 0 0,-1 0 0 0 0,1 0 0 0 0,-1 0 0 0 0,0 0 0 0 0,0 0 0 0 0,-1 0 0 0 0,1 0 0 0 0,-1 0 0 0 0,-2 8 0 0 0,-3 5 39 0 0,-1-1 1 0 0,0 1-1 0 0,-2-1 0 0 0,-10 17 0 0 0,-2-3 156 0 0,-2 0 0 0 0,-1-1 0 0 0,-30 28 1 0 0,-5 0-2350 0 0,8-7-4631 0 0,62-56-684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19 15139 0 0,'-1'0'77'0'0,"1"-1"0"0"0,-1 0-1 0 0,1 1 1 0 0,-1-1 0 0 0,1 0 0 0 0,-1 1-1 0 0,1-1 1 0 0,0 0 0 0 0,-1 1 0 0 0,1-1-1 0 0,0 0 1 0 0,0 0 0 0 0,0 1 0 0 0,-1-1-1 0 0,1 0 1 0 0,0 0 0 0 0,0 0 0 0 0,0 1-1 0 0,0-1 1 0 0,0 0 0 0 0,0 0-1 0 0,1-1 1 0 0,0 2-103 0 0,-1 0-1 0 0,1 0 1 0 0,0 0 0 0 0,0 0-1 0 0,-1 0 1 0 0,1 0-1 0 0,0 0 1 0 0,0 0 0 0 0,-1 0-1 0 0,1 0 1 0 0,0 1-1 0 0,-1-1 1 0 0,1 0 0 0 0,0 0-1 0 0,-1 1 1 0 0,1-1-1 0 0,0 0 1 0 0,-1 1-1 0 0,1-1 1 0 0,0 1 0 0 0,-1-1-1 0 0,1 1 1 0 0,8 4-16 0 0,1-1 0 0 0,-1-1 0 0 0,0 1 1 0 0,1-2-1 0 0,0 1 0 0 0,-1-1 0 0 0,1-1 0 0 0,0 0 0 0 0,0 0 1 0 0,0-1-1 0 0,0 0 0 0 0,10-2 0 0 0,-2 1 289 0 0,-1 1 0 0 0,32 5-1 0 0,-44-4-129 0 0,0 0 0 0 0,0 0 0 0 0,0 1-1 0 0,0-1 1 0 0,-1 1 0 0 0,1 1 0 0 0,0-1-1 0 0,-1 1 1 0 0,0-1 0 0 0,1 1 0 0 0,-1 1-1 0 0,0-1 1 0 0,5 7 0 0 0,-6-6-91 0 0,0 0 1 0 0,0 1-1 0 0,-1 0 1 0 0,1-1-1 0 0,-1 1 1 0 0,0 0-1 0 0,-1 0 1 0 0,1 1 0 0 0,-1-1-1 0 0,0 0 1 0 0,-1 0-1 0 0,1 1 1 0 0,-1-1-1 0 0,0 0 1 0 0,0 0-1 0 0,0 1 1 0 0,-1-1-1 0 0,0 0 1 0 0,0 0-1 0 0,0 1 1 0 0,-3 4-1 0 0,-2 8-881 0 0,-1 0-1 0 0,0-1 1 0 0,-1 0-1 0 0,-17 25 1 0 0,23-37 193 0 0,-1-1 0 0 0,1 0 0 0 0,-1 0 0 0 0,0-1 0 0 0,-1 1 0 0 0,1 0 0 0 0,0-1 0 0 0,-1 0 0 0 0,0 0 0 0 0,0 0 0 0 0,0 0 0 0 0,0-1 0 0 0,0 1 0 0 0,0-1 0 0 0,-1 0 0 0 0,1-1 0 0 0,-8 3 0 0 0,-3-1-1512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0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2553 0 0,'-17'2'1228'0'0,"-59"14"1508"0"0,70-15-2559 0 0,0 1-1 0 0,1 0 0 0 0,-1 1 0 0 0,0-1 0 0 0,1 1 0 0 0,0 0 1 0 0,-1 1-1 0 0,1-1 0 0 0,-9 9 0 0 0,14-11-129 0 0,-1-1 0 0 0,0 1 0 0 0,1-1 0 0 0,-1 1 0 0 0,1 0 0 0 0,-1-1 0 0 0,1 1 0 0 0,-1 0 0 0 0,1-1 0 0 0,-1 1-1 0 0,1 0 1 0 0,0 0 0 0 0,0 0 0 0 0,-1-1 0 0 0,1 1 0 0 0,0 0 0 0 0,0 0 0 0 0,0 0 0 0 0,0 0 0 0 0,0-1 0 0 0,0 1 0 0 0,0 0 0 0 0,0 0 0 0 0,0 0 0 0 0,0 0 0 0 0,0 0 0 0 0,0-1 0 0 0,1 3-1 0 0,0-2 117 0 0,1 1 0 0 0,-1-1 0 0 0,0 0 0 0 0,0 1 0 0 0,1-1 0 0 0,-1 0 0 0 0,1 0 0 0 0,-1 0 0 0 0,1 0 0 0 0,0 0 0 0 0,-1 0-1 0 0,4 1 1 0 0,3 0 548 0 0,0 1 0 0 0,0-1-1 0 0,1 0 1 0 0,15 1-1 0 0,81-7 1339 0 0,9 1-1876 0 0,-87 4-253 0 0,39 3 389 0 0,-61-3-411 0 0,0 0 0 0 0,-1 0 0 0 0,1 0 1 0 0,0 1-1 0 0,0-1 0 0 0,-1 1 0 0 0,1 1 1 0 0,-1-1-1 0 0,0 0 0 0 0,6 5 0 0 0,-9-6 23 0 0,-1-1 1 0 0,1 0-1 0 0,-1 1 0 0 0,0-1 0 0 0,1 1 0 0 0,-1-1 1 0 0,1 1-1 0 0,-1-1 0 0 0,0 1 0 0 0,1-1 0 0 0,-1 1 1 0 0,0-1-1 0 0,0 1 0 0 0,1-1 0 0 0,-1 1 0 0 0,0 0 1 0 0,0-1-1 0 0,0 1 0 0 0,0-1 0 0 0,0 1 0 0 0,0 0 1 0 0,0-1-1 0 0,0 1 0 0 0,0-1 0 0 0,0 1 0 0 0,0 0 1 0 0,0-1-1 0 0,0 1 0 0 0,0-1 0 0 0,-1 1 0 0 0,1 0 1 0 0,0-1-1 0 0,0 1 0 0 0,-1-1 0 0 0,1 1 0 0 0,0-1 1 0 0,-1 1-1 0 0,1-1 0 0 0,0 1 0 0 0,-1-1 0 0 0,1 0 0 0 0,-1 1 1 0 0,1-1-1 0 0,-1 1 0 0 0,1-1 0 0 0,-1 0 0 0 0,1 1 1 0 0,-1-1-1 0 0,0 0 0 0 0,1 0 0 0 0,-2 1 0 0 0,-39 15 1022 0 0,28-11-1195 0 0,5-1 411 0 0,0 0 0 0 0,0 0 0 0 0,1 1 1 0 0,-1 0-1 0 0,1 1 0 0 0,0 0 0 0 0,1 0 0 0 0,-1 0 1 0 0,1 1-1 0 0,-7 10 0 0 0,5-5 39 0 0,1 0 1 0 0,0 1-1 0 0,1-1 1 0 0,1 1-1 0 0,-8 27 1 0 0,4 4-161 0 0,2-1 1 0 0,1 1-1 0 0,2 53 0 0 0,4-97-41 0 0,-1 2-59 0 0,1-1 0 0 0,0 0-1 0 0,0 0 1 0 0,0 1 0 0 0,0-1-1 0 0,0 0 1 0 0,0 1 0 0 0,0-1-1 0 0,1 0 1 0 0,-1 1 0 0 0,0-1-1 0 0,1 0 1 0 0,-1 1 0 0 0,1-1-1 0 0,-1 0 1 0 0,2 2 0 0 0,-1-3-25 0 0,-1 0 1 0 0,1 0-1 0 0,-1 0 0 0 0,1 0 1 0 0,-1 0-1 0 0,1 0 0 0 0,-1 0 1 0 0,1 0-1 0 0,-1 0 0 0 0,1 0 1 0 0,-1 0-1 0 0,1-1 0 0 0,-1 1 1 0 0,0 0-1 0 0,1 0 1 0 0,-1-1-1 0 0,1 1 0 0 0,-1 0 1 0 0,1-1-1 0 0,-1 1 0 0 0,0 0 1 0 0,1-1-1 0 0,-1 1 0 0 0,0 0 1 0 0,0-1-1 0 0,1 1 0 0 0,-1-2 1 0 0,6-5-934 0 0,-2 0 0 0 0,1 0 0 0 0,6-16 0 0 0,2-11-1897 0 0,8-5-1080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170 107 16692 0 0,'0'6'92'0'0,"0"1"1"0"0,0-1-1 0 0,0 0 1 0 0,-1 1-1 0 0,0-1 1 0 0,-1 0-1 0 0,1 1 0 0 0,-3 6 1 0 0,1-5-116 0 0,-15 57-816 0 0,-13 55 318 0 0,29-108 532 0 0,1 0 0 0 0,0 0 0 0 0,0 1 0 0 0,1-1 1 0 0,1 0-1 0 0,0 1 0 0 0,4 18 0 0 0,-5-29-1 0 0,0 0 0 0 0,1 0-1 0 0,-1-1 1 0 0,1 1 0 0 0,-1 0 0 0 0,1-1-1 0 0,0 1 1 0 0,-1 0 0 0 0,1-1 0 0 0,0 1 0 0 0,0-1-1 0 0,0 1 1 0 0,0-1 0 0 0,0 0 0 0 0,1 1-1 0 0,-1-1 1 0 0,0 0 0 0 0,1 0 0 0 0,-1 0-1 0 0,0 0 1 0 0,1 0 0 0 0,0 0 0 0 0,-1 0 0 0 0,1-1-1 0 0,-1 1 1 0 0,1 0 0 0 0,0-1 0 0 0,-1 1-1 0 0,1-1 1 0 0,0 0 0 0 0,0 0 0 0 0,-1 0-1 0 0,1 1 1 0 0,0-2 0 0 0,0 1 0 0 0,0 0-1 0 0,-1 0 1 0 0,1 0 0 0 0,0-1 0 0 0,-1 1 0 0 0,1-1-1 0 0,2-1 1 0 0,4-1-68 0 0,0-1-1 0 0,-1 0 1 0 0,1 0-1 0 0,-1-1 1 0 0,0 0-1 0 0,-1 0 1 0 0,10-10-1 0 0,6-7-40 0 0,0-2 0 0 0,-2-1 0 0 0,-1 0-1 0 0,29-54 1 0 0,-42 69-191 0 0,0-1 1 0 0,-1 0-1 0 0,0-1 0 0 0,-1 1 0 0 0,-1-1 0 0 0,0 0 0 0 0,0 0 1 0 0,-1 0-1 0 0,-1 0 0 0 0,0 0 0 0 0,0 0 0 0 0,-1-1 1 0 0,-1 1-1 0 0,0 0 0 0 0,-5-22 0 0 0,4 30 216 0 0,1-1 0 0 0,-1 0 0 0 0,1 1-1 0 0,-1 0 1 0 0,-1 0 0 0 0,1-1 0 0 0,0 1 0 0 0,-1 0-1 0 0,0 1 1 0 0,0-1 0 0 0,0 0 0 0 0,-1 1 0 0 0,1 0 0 0 0,-1 0-1 0 0,1 0 1 0 0,-1 0 0 0 0,0 1 0 0 0,0-1 0 0 0,-1 1 0 0 0,1 0-1 0 0,0 0 1 0 0,-1 0 0 0 0,1 1 0 0 0,-1 0 0 0 0,0 0-1 0 0,1 0 1 0 0,-1 0 0 0 0,0 1 0 0 0,1-1 0 0 0,-1 1 0 0 0,0 1-1 0 0,0-1 1 0 0,1 0 0 0 0,-9 3 0 0 0,-2 1 147 0 0,1 0 1 0 0,0 0-1 0 0,0 2 1 0 0,1-1-1 0 0,-1 2 0 0 0,1 0 1 0 0,1 0-1 0 0,-1 1 1 0 0,1 1-1 0 0,-12 12 1 0 0,6-5-160 0 0,-28 36 0 0 0,40-45 179 0 0,1 0 0 0 0,0 0 0 0 0,1 0-1 0 0,0 1 1 0 0,0 0 0 0 0,1-1 0 0 0,0 1 0 0 0,-4 16 0 0 0,7-21 115 0 0,0 0 0 0 0,1 0 0 0 0,-1-1 0 0 0,1 1 0 0 0,-1 0 0 0 0,1 0 0 0 0,0-1 0 0 0,0 1 0 0 0,1 0 0 0 0,-1-1 0 0 0,0 1 0 0 0,1-1 0 0 0,-1 0 0 0 0,1 0 0 0 0,0 1 0 0 0,0-1 0 0 0,0 0 0 0 0,0 0 0 0 0,0 0 0 0 0,0-1 0 0 0,1 1 0 0 0,-1-1 0 0 0,0 1 0 0 0,5 1 0 0 0,8 5-56 0 0,0 0-1 0 0,25 9 0 0 0,-24-12-173 0 0,0-1 0 0 0,0-1 0 0 0,1-1 0 0 0,-1 0-1 0 0,19 0 1 0 0,-21-2-2 0 0,1 0 0 0 0,-1 2 1 0 0,0-1-1 0 0,0 2 0 0 0,0 0 0 0 0,26 10 0 0 0,-38-13-65 0 0,-1 1-1 0 0,1 0 0 0 0,-1-1 1 0 0,0 1-1 0 0,0 0 0 0 0,1 0 1 0 0,-1 0-1 0 0,0 0 1 0 0,0 0-1 0 0,0 0 0 0 0,0 0 1 0 0,0 0-1 0 0,0 0 0 0 0,0 0 1 0 0,1 2-1 0 0,-2-2-63 0 0,0 0 0 0 0,0-1 0 0 0,1 1-1 0 0,-1 0 1 0 0,0-1 0 0 0,0 1 0 0 0,0 0 0 0 0,-1-1 0 0 0,1 1-1 0 0,0 0 1 0 0,0-1 0 0 0,0 1 0 0 0,0 0 0 0 0,-1-1 0 0 0,1 1-1 0 0,0-1 1 0 0,-1 1 0 0 0,1 0 0 0 0,0-1 0 0 0,-1 1 0 0 0,1-1-1 0 0,0 1 1 0 0,-2 0 0 0 0,-3 3-874 0 0,0-1 0 0 0,0 1 0 0 0,0-1 0 0 0,0 0 1 0 0,-10 4-1 0 0,13-6 969 0 0,-24 12-2852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2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53 113 6249 0 0,'-5'6'799'0'0,"-2"0"118"0"0,1 1 0 0 0,0 0 0 0 0,0 1 0 0 0,1-1 1 0 0,-9 17-1 0 0,13-22-820 0 0,0-1 0 0 0,1 1 0 0 0,-1-1 0 0 0,1 1 0 0 0,0-1 0 0 0,0 1 0 0 0,-1-1 0 0 0,1 1 0 0 0,0-1-1 0 0,0 1 1 0 0,0 0 0 0 0,1-1 0 0 0,-1 1 0 0 0,0-1 0 0 0,0 1 0 0 0,1-1 0 0 0,0 3 0 0 0,0-2-49 0 0,1-1-1 0 0,-1 1 0 0 0,0 0 1 0 0,1 0-1 0 0,0-1 0 0 0,-1 1 1 0 0,1-1-1 0 0,0 1 0 0 0,0-1 1 0 0,0 0-1 0 0,-1 0 0 0 0,1 0 1 0 0,0 0-1 0 0,1 0 1 0 0,2 1-1 0 0,3 0-28 0 0,-1 0 0 0 0,0-1 0 0 0,0 0 1 0 0,1 0-1 0 0,-1-1 0 0 0,1 0 0 0 0,-1 0 0 0 0,0-1 0 0 0,1 1 1 0 0,-1-2-1 0 0,0 1 0 0 0,8-3 0 0 0,15-6 126 0 0,45-22 0 0 0,-30 12-83 0 0,79-33 379 0 0,59-33 1112 0 0,-183 85-1546 0 0,0 1-1 0 0,1 0 0 0 0,-1 0 1 0 0,0 0-1 0 0,0 0 0 0 0,1-1 1 0 0,-1 1-1 0 0,0 0 1 0 0,0 0-1 0 0,1 0 0 0 0,-1 0 1 0 0,0 0-1 0 0,1 0 1 0 0,-1 0-1 0 0,0 0 0 0 0,1 0 1 0 0,-1 0-1 0 0,0 0 1 0 0,1 0-1 0 0,-1 0 0 0 0,0 0 1 0 0,0 0-1 0 0,1 0 0 0 0,-1 0 1 0 0,0 0-1 0 0,1 1 1 0 0,-1-1-1 0 0,0 0 0 0 0,0 0 1 0 0,1 0-1 0 0,-1 0 1 0 0,0 1-1 0 0,1-1 0 0 0,1 12 4 0 0,-9 19-114 0 0,6-27 129 0 0,-9 37 1 0 0,-61 203 274 0 0,60-225-843 0 0,11-19 467 0 0,0 1-1 0 0,0-1 1 0 0,-1 0 0 0 0,1 0 0 0 0,0 1 0 0 0,0-1 0 0 0,-1 0-1 0 0,1 0 1 0 0,0 0 0 0 0,-1 0 0 0 0,1 0 0 0 0,0 1 0 0 0,-1-1 0 0 0,1 0-1 0 0,0 0 1 0 0,-1 0 0 0 0,1 0 0 0 0,0 0 0 0 0,-1 0 0 0 0,1 0-1 0 0,0 0 1 0 0,-1 0 0 0 0,1 0 0 0 0,0 0 0 0 0,-1-1 0 0 0,1 1 0 0 0,0 0-1 0 0,-1 0 1 0 0,1 0 0 0 0,-1 0 0 0 0,-1-3-455 0 0,-1 1 1 0 0,1-1-1 0 0,0 0 0 0 0,0 1 1 0 0,0-1-1 0 0,0 0 0 0 0,-2-6 0 0 0,-1 0 640 0 0,-61-114-462 0 0,65 122 364 0 0,1 0 0 0 0,0 1 0 0 0,-1-1 0 0 0,1 0 0 0 0,-1 1 0 0 0,1-1 0 0 0,0 0 0 0 0,-1 1 0 0 0,0-1 0 0 0,1 1 0 0 0,-1-1 0 0 0,1 1 0 0 0,-1-1 0 0 0,0 1 0 0 0,1 0 0 0 0,-1-1 0 0 0,0 1 0 0 0,0 0 0 0 0,1-1 0 0 0,-1 1 0 0 0,0 0 0 0 0,0 0 0 0 0,1 0 0 0 0,-1 0 0 0 0,0-1 0 0 0,0 1 0 0 0,1 0-1 0 0,-1 1 1 0 0,-1-1 0 0 0,0 1 13 0 0,0-1-1 0 0,0 1 0 0 0,0 0 0 0 0,0 0 1 0 0,0 0-1 0 0,1 1 0 0 0,-1-1 0 0 0,1 0 1 0 0,-1 1-1 0 0,1-1 0 0 0,-3 3 1 0 0,0 0 132 0 0,1 1-1 0 0,-1 0 1 0 0,1 0 0 0 0,0 0 0 0 0,1 0 0 0 0,-1 0 0 0 0,-3 11 0 0 0,5-5 135 0 0,-1 0-1 0 0,2 0 0 0 0,-1 0 1 0 0,2 0-1 0 0,-1 0 1 0 0,2 0-1 0 0,-1 0 0 0 0,1 0 1 0 0,1-1-1 0 0,0 1 0 0 0,1 0 1 0 0,0-1-1 0 0,5 10 0 0 0,-6-14-270 0 0,0 0 0 0 0,1-1 0 0 0,0 0 0 0 0,0 1 0 0 0,0-2 0 0 0,0 1 0 0 0,1 0 0 0 0,-1-1 0 0 0,1 0 0 0 0,1 0 0 0 0,-1 0 0 0 0,0-1 0 0 0,1 0 0 0 0,0 0 0 0 0,-1 0 0 0 0,1 0 0 0 0,1-1 0 0 0,-1 0 0 0 0,0-1 0 0 0,0 1 0 0 0,1-1 0 0 0,-1 0 0 0 0,11-1 0 0 0,-5 0-269 0 0,1-2 0 0 0,-1 0 0 0 0,0 0-1 0 0,0-1 1 0 0,0-1 0 0 0,0 0 0 0 0,0 0 0 0 0,-1-1-1 0 0,1-1 1 0 0,-1 0 0 0 0,-1 0 0 0 0,1-1 0 0 0,-1-1-1 0 0,0 0 1 0 0,-1 0 0 0 0,0 0 0 0 0,0-1-1 0 0,8-13 1 0 0,2-2-816 0 0,-1 0 0 0 0,-2-2 0 0 0,-1 0 0 0 0,0-1 0 0 0,-2 0 0 0 0,13-42 0 0 0,13-71-2883 0 0,-28 97 3068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2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39 5689 0 0,'-12'-15'5883'0'0,"8"12"-2677"0"0,5 11-1797 0 0,-1-7-1371 0 0,1 0 0 0 0,-1 0 0 0 0,1 0 0 0 0,0-1 0 0 0,-1 1 0 0 0,1 0 0 0 0,0-1-1 0 0,-1 1 1 0 0,1 0 0 0 0,0-1 0 0 0,0 1 0 0 0,0-1 0 0 0,-1 1 0 0 0,1-1-1 0 0,0 0 1 0 0,0 1 0 0 0,0-1 0 0 0,0 0 0 0 0,0 0 0 0 0,0 1 0 0 0,0-1 0 0 0,0 0-1 0 0,0 0 1 0 0,0 0 0 0 0,0 0 0 0 0,0 0 0 0 0,0 0 0 0 0,0-1 0 0 0,-1 1-1 0 0,1 0 1 0 0,1-1 0 0 0,35-9 441 0 0,-30 7-336 0 0,-3 2-89 0 0,11-4 67 0 0,0 0 0 0 0,1 1 0 0 0,-1 0 1 0 0,31-2-1 0 0,-42 6-120 0 0,-1 0-1 0 0,1 0 1 0 0,-1 0 0 0 0,0 0 0 0 0,1 1-1 0 0,-1-1 1 0 0,1 1 0 0 0,-1 0-1 0 0,0 0 1 0 0,0 0 0 0 0,0 0-1 0 0,1 1 1 0 0,-1 0 0 0 0,0-1 0 0 0,-1 1-1 0 0,1 0 1 0 0,0 0 0 0 0,0 0-1 0 0,-1 1 1 0 0,0-1 0 0 0,1 1-1 0 0,-1-1 1 0 0,0 1 0 0 0,0 0-1 0 0,0 0 1 0 0,-1 0 0 0 0,1 0 0 0 0,-1 0-1 0 0,1 0 1 0 0,0 4 0 0 0,-1-2-10 0 0,0 0 1 0 0,0 0-1 0 0,-1 0 1 0 0,0 0-1 0 0,0 0 1 0 0,0 0-1 0 0,0 0 1 0 0,-1 0-1 0 0,0 0 1 0 0,0 0-1 0 0,-1 0 1 0 0,1 0-1 0 0,-1 0 1 0 0,0-1-1 0 0,0 1 1 0 0,-5 7-1 0 0,-5 7-13 0 0,-1 0 0 0 0,-21 24 0 0 0,22-30 30 0 0,-32 36 13 0 0,-74 64-1 0 0,73-72-2 0 0,41-38 4 0 0,0 1 0 0 0,1 0 0 0 0,-1 0 0 0 0,1 0 0 0 0,0 0 0 0 0,0 0 0 0 0,0 0 0 0 0,1 1 0 0 0,-1 0 0 0 0,-1 7 0 0 0,3-11-22 0 0,1 1 0 0 0,0 0 0 0 0,-1 0-1 0 0,1 0 1 0 0,0 0 0 0 0,0 0 0 0 0,1-1 0 0 0,-1 1-1 0 0,0 0 1 0 0,1 0 0 0 0,-1 0 0 0 0,1-1 0 0 0,-1 1-1 0 0,1 0 1 0 0,0 0 0 0 0,0-1 0 0 0,0 1 0 0 0,0-1-1 0 0,0 1 1 0 0,0-1 0 0 0,0 1 0 0 0,0-1 0 0 0,1 0-1 0 0,-1 1 1 0 0,1-1 0 0 0,-1 0 0 0 0,1 0 0 0 0,-1 0-1 0 0,1 0 1 0 0,-1 0 0 0 0,5 1 0 0 0,0 1-66 0 0,0 0 0 0 0,1-1 1 0 0,-1 1-1 0 0,1-2 0 0 0,-1 1 1 0 0,1-1-1 0 0,0 1 0 0 0,0-2 1 0 0,0 1-1 0 0,0-1 0 0 0,0 0 1 0 0,7-1-1 0 0,-3-1-167 0 0,0-1-1 0 0,0 0 1 0 0,0 0 0 0 0,0-1 0 0 0,0 0-1 0 0,17-10 1 0 0,-5 0-158 0 0,-1-1 0 0 0,-1-1 0 0 0,0-2 0 0 0,-1 0 0 0 0,26-29 0 0 0,-26 24 314 0 0,0 0 0 0 0,-2-2 0 0 0,0 0 0 0 0,-2-2 0 0 0,-1 1 0 0 0,-1-2 0 0 0,11-31 0 0 0,-56 161 4856 0 0,11-35-4119 0 0,-54 124 0 0 0,82-193-580 0 0,-1 1-1 0 0,-1-2 1 0 0,1 1-1 0 0,10-5 1 0 0,146-74-3404 0 0,-5-8-4627 0 0,-145 82 6809 0 0,1 0 0 0 0,0 1-1 0 0,18-5 1 0 0,-11 4-112 0 0,21-13-1139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3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1696 0 0,'24'71'373'0'0,"13"33"4570"0"0,-31-91-3285 0 0,0 1-1 0 0,1-1 1 0 0,0-1 0 0 0,1 0 0 0 0,12 15-1 0 0,-12-22-4042 0 0,-13-17 496 0 0,-10-19 641 0 0,-8-24-4285 0 0,17 33 1422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17 1232 0 0,'19'-16'4268'0'0,"-19"16"-4205"0"0,0 0 1 0 0,0 0 0 0 0,0 0-1 0 0,1 0 1 0 0,-1 0-1 0 0,0 0 1 0 0,0 0-1 0 0,0 0 1 0 0,1 0 0 0 0,-1 1-1 0 0,0-1 1 0 0,0 0-1 0 0,0 0 1 0 0,0 0-1 0 0,1 0 1 0 0,-1 1 0 0 0,0-1-1 0 0,0 0 1 0 0,0 0-1 0 0,0 0 1 0 0,0 1 0 0 0,0-1-1 0 0,1 0 1 0 0,-1 0-1 0 0,0 0 1 0 0,0 1-1 0 0,0-1 1 0 0,0 0 0 0 0,0 0-1 0 0,0 0 1 0 0,0 1-1 0 0,0-1 1 0 0,0 0-1 0 0,0 0 1 0 0,0 1 0 0 0,0-1-1 0 0,0 0 1 0 0,0 0-1 0 0,0 0 1 0 0,-1 1 0 0 0,1-1-1 0 0,0 0 1 0 0,0 0-1 0 0,0 1 1 0 0,0-1-1 0 0,-15 45 1384 0 0,13-40-1787 0 0,-70 213 1080 0 0,11-31 749 0 0,33-93-2014 0 0,16-30-2939 0 0,11-38 1106 0 0,10 1-1023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4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64 102 9050 0 0,'5'-25'727'0'0,"-3"20"-615"0"0,-1 1 1 0 0,0-1 0 0 0,0 1 0 0 0,0-1 0 0 0,-1 0 0 0 0,0 0 0 0 0,0-7 0 0 0,-1 12-114 0 0,1 0 1 0 0,-1 0 0 0 0,1 0 0 0 0,-1 0-1 0 0,1 0 1 0 0,-1 0 0 0 0,0 1 0 0 0,1-1-1 0 0,-1 0 1 0 0,1 0 0 0 0,-1 0 0 0 0,1 1-1 0 0,-1-1 1 0 0,1 0 0 0 0,-1 0 0 0 0,1 1-1 0 0,-1-1 1 0 0,1 0 0 0 0,-1 1 0 0 0,1-1-1 0 0,0 1 1 0 0,-1-1 0 0 0,1 0 0 0 0,0 1-1 0 0,-1-1 1 0 0,1 1 0 0 0,-1 0 0 0 0,-13 15 3 0 0,7-7 52 0 0,-20 26-39 0 0,26-33 53 0 0,-1 0-1 0 0,1 0 0 0 0,0 1 1 0 0,0-1-1 0 0,0 0 1 0 0,0 1-1 0 0,0-1 1 0 0,0 0-1 0 0,0 1 1 0 0,1-1-1 0 0,-1 1 1 0 0,1 3-1 0 0,0-4-61 0 0,1 0 0 0 0,0-1 0 0 0,0 1 0 0 0,0-1 0 0 0,-1 1 0 0 0,1-1 0 0 0,0 0 0 0 0,1 1 0 0 0,-1-1 0 0 0,0 0 0 0 0,0 0 0 0 0,1 0 0 0 0,-1 1 0 0 0,0-2 0 0 0,1 1 0 0 0,-1 0 0 0 0,1 0 0 0 0,-1 0 0 0 0,1-1 0 0 0,0 1 0 0 0,-1-1 0 0 0,1 1 0 0 0,0-1 0 0 0,-1 1 0 0 0,1-1 0 0 0,0 0 0 0 0,-1 0 0 0 0,1 0 0 0 0,0 0 0 0 0,2-1 0 0 0,53-4-171 0 0,-33 0 106 0 0,0-2 0 0 0,25-10 0 0 0,-32 10 327 0 0,1 0 0 0 0,0 2 0 0 0,0 0 0 0 0,0 1 1 0 0,19-1-1 0 0,-31 5-101 0 0,0 0-1 0 0,-1 0 1 0 0,1 1 0 0 0,0 0 0 0 0,-1 0-1 0 0,1 0 1 0 0,-1 1 0 0 0,1 0 0 0 0,-1 0-1 0 0,0 0 1 0 0,9 6 0 0 0,12 5 150 0 0,-18-9-308 0 0,-1-1 1 0 0,1 0 0 0 0,-1-1-1 0 0,1 1 1 0 0,0-2-1 0 0,0 1 1 0 0,0-1-1 0 0,0 0 1 0 0,0 0-1 0 0,0-1 1 0 0,1 0-1 0 0,-1-1 1 0 0,0 0-1 0 0,0 0 1 0 0,0-1-1 0 0,0 0 1 0 0,-1 0-1 0 0,13-6 1 0 0,7-7-22 0 0,0 2 1 0 0,0 0-1 0 0,48-14 0 0 0,-67 25 77 0 0,0 0-1 0 0,1 0 1 0 0,-1 1-1 0 0,0 0 0 0 0,1 1 1 0 0,-1 0-1 0 0,1 0 1 0 0,-1 1-1 0 0,1 0 1 0 0,-1 0-1 0 0,0 1 0 0 0,1 0 1 0 0,-1 0-1 0 0,0 1 1 0 0,0 0-1 0 0,0 1 0 0 0,12 7 1 0 0,31 27 322 0 0,-40-29-345 0 0,0 0 1 0 0,0-1-1 0 0,1-1 0 0 0,-1 0 0 0 0,2 0 1 0 0,-1-1-1 0 0,1 0 0 0 0,22 5 0 0 0,-23-8-12 0 0,0-1-1 0 0,0 0 1 0 0,0-1-1 0 0,0-1 1 0 0,0 0-1 0 0,0 0 1 0 0,0-2-1 0 0,0 1 1 0 0,0-1-1 0 0,0-1 1 0 0,0 0 0 0 0,-1-1-1 0 0,1 0 1 0 0,-1-1-1 0 0,14-7 1 0 0,79-52-7 0 0,-85 50 59 0 0,1 0 1 0 0,0 2-1 0 0,1 0 1 0 0,0 2-1 0 0,1 0 1 0 0,0 1-1 0 0,30-7 1 0 0,-44 15-17 0 0,1 0 1 0 0,-1 1 0 0 0,1 0-1 0 0,-1 0 1 0 0,1 1 0 0 0,-1 0-1 0 0,0 0 1 0 0,1 1-1 0 0,-1 0 1 0 0,0 1 0 0 0,14 6-1 0 0,5 4-41 0 0,-2 2 0 0 0,27 18 0 0 0,-8-4 16 0 0,-40-26-63 0 0,-1-1 0 0 0,1-1 0 0 0,0 1 1 0 0,-1 0-1 0 0,1-1 0 0 0,0 0 1 0 0,0 1-1 0 0,0-2 0 0 0,0 1 1 0 0,0 0-1 0 0,0-1 0 0 0,1 0 1 0 0,6 0-1 0 0,-3-2-31 0 0,1 0 0 0 0,0 0 0 0 0,-1-1-1 0 0,13-5 1 0 0,30-9 9 0 0,-15 16-3183 0 0,-22 2-1156 0 0,1-1-2605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32 7506 0 0,'1'-2'163'0'0,"0"0"1"0"0,0 0 0 0 0,1 0 0 0 0,-1 0 0 0 0,0 0 0 0 0,1 1-1 0 0,-1-1 1 0 0,1 0 0 0 0,0 1 0 0 0,-1-1 0 0 0,1 1 0 0 0,0 0-1 0 0,0-1 1 0 0,0 1 0 0 0,0 0 0 0 0,0 0 0 0 0,0 0-1 0 0,0 0 1 0 0,0 1 0 0 0,1-1 0 0 0,-1 1 0 0 0,0-1 0 0 0,0 1-1 0 0,1 0 1 0 0,-1 0 0 0 0,0 0 0 0 0,0 0 0 0 0,1 0 0 0 0,-1 0-1 0 0,0 1 1 0 0,1-1 0 0 0,-1 1 0 0 0,2 0 0 0 0,11 4-391 0 0,0 0 1 0 0,0 1-1 0 0,26 14 1 0 0,-15-7 644 0 0,28 5-406 0 0,-45-16 98 0 0,0 0 0 0 0,-1 1 0 0 0,1-1 0 0 0,-1 2 0 0 0,1-1 0 0 0,-1 1 0 0 0,0 1 0 0 0,0 0 0 0 0,-1 0 0 0 0,1 0 0 0 0,10 11 0 0 0,-17-15-16 0 0,0 0-1 0 0,0 1 1 0 0,0-1-1 0 0,0 1 1 0 0,0-1-1 0 0,-1 1 1 0 0,1-1-1 0 0,0 1 1 0 0,-1-1-1 0 0,1 1 0 0 0,-1 0 1 0 0,0-1-1 0 0,0 1 1 0 0,1 0-1 0 0,-1-1 1 0 0,0 1-1 0 0,0 0 1 0 0,0-1-1 0 0,-1 1 1 0 0,1 0-1 0 0,0-1 1 0 0,-2 4-1 0 0,0-1-25 0 0,1 0-1 0 0,-1-1 0 0 0,-1 1 1 0 0,1-1-1 0 0,0 0 1 0 0,-1 0-1 0 0,0 0 1 0 0,0 0-1 0 0,-4 4 0 0 0,-6 2-334 0 0,0 0-1 0 0,0 0 1 0 0,-28 13-1 0 0,-35 9-381 0 0,42-19 899 0 0,1 2 1 0 0,1 1-1 0 0,-47 30 1 0 0,72-40-227 0 0,-1 1 0 0 0,1-1-1 0 0,1 1 1 0 0,-1 0 0 0 0,1 1 0 0 0,0-1 0 0 0,0 1 0 0 0,1 0 0 0 0,0 1 0 0 0,0-1 0 0 0,1 1 0 0 0,0 0-1 0 0,0 0 1 0 0,1 1 0 0 0,0-1 0 0 0,1 1 0 0 0,0-1 0 0 0,0 1 0 0 0,-1 10 0 0 0,3-11-12 0 0,-1-1-1 0 0,1 1 1 0 0,1 0-1 0 0,0-1 1 0 0,0 1 0 0 0,0-1-1 0 0,1 0 1 0 0,0 1 0 0 0,0-1-1 0 0,1 0 1 0 0,0 0 0 0 0,0 0-1 0 0,1 0 1 0 0,-1-1 0 0 0,1 0-1 0 0,1 1 1 0 0,0-1 0 0 0,-1-1-1 0 0,2 1 1 0 0,-1-1 0 0 0,1 0-1 0 0,0 0 1 0 0,0 0 0 0 0,0-1-1 0 0,0 0 1 0 0,1 0-1 0 0,0-1 1 0 0,0 0 0 0 0,0 0-1 0 0,0 0 1 0 0,0-1 0 0 0,0 0-1 0 0,1-1 1 0 0,-1 1 0 0 0,1-2-1 0 0,-1 1 1 0 0,12-1 0 0 0,9-2-188 0 0,0-1 0 0 0,0-1 0 0 0,-1-1-1 0 0,1-2 1 0 0,-1-1 0 0 0,-1-1 0 0 0,1-1 0 0 0,29-16 0 0 0,-28 3 117 0 0,-28 23 62 0 0,1 0-1 0 0,-1-1 0 0 0,1 1 1 0 0,-1 0-1 0 0,1-1 1 0 0,-1 1-1 0 0,0 0 0 0 0,1-1 1 0 0,-1 1-1 0 0,0-1 1 0 0,1 1-1 0 0,-1-1 0 0 0,0 1 1 0 0,1-1-1 0 0,-1 1 1 0 0,0-1-1 0 0,0 1 0 0 0,0-1 1 0 0,1 1-1 0 0,-1-1 1 0 0,0 1-1 0 0,0-1 0 0 0,0 0 1 0 0,0 1-1 0 0,0-1 1 0 0,0 1-1 0 0,0-1 0 0 0,0 1 1 0 0,0-1-1 0 0,0 0 1 0 0,0 1-1 0 0,-1-1 0 0 0,1 1 1 0 0,0-1-1 0 0,0 1 1 0 0,-1-1-1 0 0,1 1 0 0 0,0-1 1 0 0,0 1-1 0 0,-1-1 1 0 0,1 1-1 0 0,-1 0 0 0 0,1-1 1 0 0,0 1-1 0 0,-1-1 1 0 0,1 1-1 0 0,-1 0 0 0 0,1-1 1 0 0,-1 1-1 0 0,1 0 1 0 0,-1 0-1 0 0,1-1 0 0 0,-1 1 1 0 0,1 0-1 0 0,-1 0 0 0 0,1 0 1 0 0,-2 0-1 0 0,-1-1 18 0 0,1 1-1 0 0,-1 0 1 0 0,1 0 0 0 0,-1 1-1 0 0,1-1 1 0 0,-1 0-1 0 0,1 1 1 0 0,-1-1-1 0 0,1 1 1 0 0,-1 0 0 0 0,1 0-1 0 0,0 0 1 0 0,0 0-1 0 0,-1 1 1 0 0,1-1-1 0 0,0 0 1 0 0,0 1 0 0 0,-3 3-1 0 0,-35 36 90 0 0,36-36-111 0 0,-5 7-6 0 0,0 1 0 0 0,1 0 0 0 0,1 0 1 0 0,-9 21-1 0 0,11-22 82 0 0,0 0 1 0 0,-2 1 0 0 0,0-2 0 0 0,0 1 0 0 0,-1-1-1 0 0,-12 14 1 0 0,-5-2 163 0 0,15-14-248 0 0,1 0 0 0 0,-1 0 0 0 0,1 1 0 0 0,1 0 0 0 0,-14 21 0 0 0,27-32-806 0 0,0-1 818 0 0,1 0 0 0 0,0 1 0 0 0,0-1 0 0 0,0 1 0 0 0,0 0 0 0 0,8 0 0 0 0,-2 4 238 0 0,0 1-1 0 0,0 0 1 0 0,19 10-1 0 0,24 7-21 0 0,-36-16-454 0 0,0-1 1 0 0,0-1-1 0 0,0-1 0 0 0,0-1 0 0 0,24-1 0 0 0,-30-1-632 0 0,-1 0 1 0 0,0-1-1 0 0,0 0 0 0 0,0-1 0 0 0,0-1 1 0 0,0 0-1 0 0,0 0 0 0 0,-1-1 0 0 0,13-7 0 0 0,-3-1-1303 0 0,4 5-979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6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47 14291 0 0,'36'-32'3816'0'0,"-34"30"-3901"0"0,1 1 1 0 0,-1-1-1 0 0,1 1 1 0 0,-1-1-1 0 0,1 1 1 0 0,0 0-1 0 0,-1 0 1 0 0,1 0-1 0 0,0 0 1 0 0,0 1-1 0 0,0-1 1 0 0,0 1 0 0 0,-1 0-1 0 0,4-1 1 0 0,-5 2 64 0 0,-1-1 1 0 0,1 0-1 0 0,-1 0 1 0 0,1 0-1 0 0,-1 0 1 0 0,0 0-1 0 0,1 1 1 0 0,-1-1-1 0 0,1 0 1 0 0,-1 0-1 0 0,0 1 1 0 0,1-1-1 0 0,-1 0 1 0 0,0 0-1 0 0,1 1 1 0 0,-1-1-1 0 0,0 0 1 0 0,1 1-1 0 0,-1-1 1 0 0,0 1-1 0 0,0-1 1 0 0,0 0-1 0 0,1 1 1 0 0,-1-1-1 0 0,0 1 1 0 0,0-1-1 0 0,0 0 1 0 0,0 1 0 0 0,0-1-1 0 0,0 1 1 0 0,0-1-1 0 0,0 1 1 0 0,0-1-1 0 0,0 1 1 0 0,0-1-1 0 0,0 1 1 0 0,0-1-1 0 0,0 0 1 0 0,0 1-1 0 0,0-1 1 0 0,0 1-1 0 0,-1-1 1 0 0,1 1-1 0 0,0 0 1 0 0,-11 19-61 0 0,-12 9 428 0 0,-2 0-1 0 0,-1-2 1 0 0,-1-1 0 0 0,-40 29-1 0 0,2 0 73 0 0,38-30-354 0 0,13-11-305 0 0,-1-1-1 0 0,-32 22 1 0 0,64-68-3942 0 0,-7 20 4094 0 0,0 0 0 0 0,0 1-1 0 0,2 0 1 0 0,-1 1 0 0 0,2 1 0 0 0,-1 0 0 0 0,1 0-1 0 0,1 1 1 0 0,0 1 0 0 0,0 0 0 0 0,21-8-1 0 0,-27 13 155 0 0,0 0-1 0 0,0 1 1 0 0,1 0-1 0 0,-1 0 1 0 0,1 1-1 0 0,-1 0 1 0 0,1 0-1 0 0,-1 1 1 0 0,1 0-1 0 0,-1 1 1 0 0,1 0-1 0 0,-1 0 1 0 0,1 0-1 0 0,-1 1 1 0 0,0 1-1 0 0,1 0 1 0 0,-1 0-1 0 0,-1 0 1 0 0,1 1-1 0 0,0 0 1 0 0,-1 0-1 0 0,14 12 1 0 0,24 29-193 0 0,-38-36-198 0 0,0 0 0 0 0,1-1-1 0 0,1 0 1 0 0,0 0 0 0 0,0-1-1 0 0,0 0 1 0 0,1 0 0 0 0,10 4-1 0 0,-20-10 292 0 0,1-1 0 0 0,0 1 0 0 0,-1-1 0 0 0,1 0-1 0 0,-1 1 1 0 0,1-1 0 0 0,0 0 0 0 0,-1 0 0 0 0,1 1-1 0 0,0-1 1 0 0,-1 0 0 0 0,1 0 0 0 0,-1 0 0 0 0,1 0 0 0 0,0 0-1 0 0,-1 0 1 0 0,1 0 0 0 0,0 0 0 0 0,-1 0 0 0 0,1 0-1 0 0,0 0 1 0 0,-1-1 0 0 0,1 1 0 0 0,0 0 0 0 0,-1 0 0 0 0,1-1-1 0 0,0 1 1 0 0,-1 0 0 0 0,1-1 0 0 0,-1 1 0 0 0,1 0-1 0 0,-1-1 1 0 0,1 1 0 0 0,-1-1 0 0 0,1 1 0 0 0,-1-1 0 0 0,1 0-1 0 0,1-27 1321 0 0,-2 5-1138 0 0,2 13-167 0 0,1-1 1 0 0,1 1-1 0 0,5-13 1 0 0,7-21 3054 0 0,-20 58-1850 0 0,-1 1 0 0 0,0-1 1 0 0,-11 20-1 0 0,3-11-655 0 0,-23 30-1 0 0,10-20-534 0 0,-1-1-1 0 0,-40 36 1 0 0,56-59-220 0 0,14-16-796 0 0,20-17-425 0 0,-11 14 1249 0 0,1 1 1 0 0,0 0 0 0 0,1 1-1 0 0,0 1 1 0 0,0 0 0 0 0,0 1-1 0 0,1 0 1 0 0,0 1 0 0 0,1 1-1 0 0,18-3 1 0 0,-23 5 204 0 0,0 1 0 0 0,0 1 1 0 0,0 0-1 0 0,0 1 0 0 0,0 0 0 0 0,0 1 1 0 0,0 0-1 0 0,0 0 0 0 0,0 1 0 0 0,0 1 1 0 0,-1 0-1 0 0,0 0 0 0 0,0 1 0 0 0,0 0 1 0 0,11 8-1 0 0,-13-8-47 0 0,-5-3-135 0 0,1 0 0 0 0,-1 0 0 0 0,0 0-1 0 0,0 1 1 0 0,0-1 0 0 0,0 1 0 0 0,0 0 0 0 0,-1-1-1 0 0,1 1 1 0 0,-1 1 0 0 0,3 2 0 0 0,-5-5 20 0 0,0-1 0 0 0,0 1-1 0 0,-1 0 1 0 0,1-1 0 0 0,0 1 0 0 0,0 0 0 0 0,0-1 0 0 0,-1 1 0 0 0,1-1 0 0 0,0 1 0 0 0,-1-1 0 0 0,1 1 0 0 0,0 0-1 0 0,-1-1 1 0 0,1 1 0 0 0,-1-1 0 0 0,1 0 0 0 0,0 1 0 0 0,-1-1 0 0 0,1 1 0 0 0,-1-1 0 0 0,0 0 0 0 0,1 1 0 0 0,-1-1-1 0 0,1 0 1 0 0,-1 0 0 0 0,1 1 0 0 0,-1-1 0 0 0,0 0 0 0 0,1 0 0 0 0,-1 0 0 0 0,0 0 0 0 0,1 0 0 0 0,-1 0-1 0 0,0 0 1 0 0,0 0 0 0 0,-31 3-2515 0 0,26-2 1654 0 0,-23 7-1810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7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65 1944 0 0,'-36'15'1059'0'0,"22"-10"-40"0"0,1 1-1 0 0,-1 0 0 0 0,1 1 1 0 0,-24 16-1 0 0,36-22-888 0 0,0 0 0 0 0,0-1 0 0 0,0 1 0 0 0,0 0 0 0 0,0 0 0 0 0,0-1 1 0 0,0 1-1 0 0,1 0 0 0 0,-1 0 0 0 0,0 0 0 0 0,0 0 0 0 0,1 0 0 0 0,-1 0 0 0 0,1 0 0 0 0,-1 0 0 0 0,1 0 0 0 0,-1 1 0 0 0,1-1 0 0 0,0 0 0 0 0,-1 0 0 0 0,1 0 0 0 0,0 1 1 0 0,0-1-1 0 0,0 2 0 0 0,1-2 6 0 0,-1 0 1 0 0,1 0-1 0 0,0 0 1 0 0,0 0-1 0 0,0 0 1 0 0,-1 0-1 0 0,1 0 1 0 0,0 0-1 0 0,0-1 1 0 0,0 1-1 0 0,1 0 1 0 0,-1-1-1 0 0,0 1 1 0 0,0 0-1 0 0,0-1 1 0 0,0 0-1 0 0,1 1 1 0 0,1 0-1 0 0,7 1 406 0 0,0-1 1 0 0,0 1-1 0 0,0-2 0 0 0,16 1 1 0 0,15-5 169 0 0,1-2 1 0 0,51-14-1 0 0,79-35-2492 0 0,-107 26-2113 0 0,-55 23 2417 0 0,-1 1 1 0 0,0-2-1 0 0,0 1 1 0 0,11-12 0 0 0,-1-1-2536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7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21157 0 0,'12'-2'103'0'0,"0"0"0"0"0,24 1 1 0 0,-23 2-1136 0 0,1-1 0 0 0,-1 2 0 0 0,0 0 1 0 0,0 1-1 0 0,0 0 0 0 0,0 1 1 0 0,0 0-1 0 0,23 12 0 0 0,-33-14 1095 0 0,1 0 0 0 0,-1 1 0 0 0,1-1 0 0 0,-1 1 0 0 0,0 0 0 0 0,0 0 1 0 0,0 0-1 0 0,0 0 0 0 0,-1 0 0 0 0,1 1 0 0 0,-1-1 0 0 0,0 1 0 0 0,0 0 0 0 0,0 0 0 0 0,-1-1 0 0 0,1 1 0 0 0,-1 0 0 0 0,0 0 0 0 0,0 0 0 0 0,0 1 0 0 0,0-1 0 0 0,-1 0 0 0 0,0 0 0 0 0,0 0 0 0 0,0 1 0 0 0,0-1 0 0 0,-1 0 0 0 0,1 0 0 0 0,-4 8 0 0 0,-2 8 775 0 0,-1 0 0 0 0,-1 0 0 0 0,-1-1 0 0 0,-20 31-1 0 0,14-23-1372 0 0,-7 11 425 0 0,-24 49-1373 0 0,41-76 514 0 0,1 0 1 0 0,0 1-1 0 0,-3 14 1 0 0,15-30 956 0 0,-1-1 0 0 0,0 0 0 0 0,0-1 0 0 0,-1 0 0 0 0,7-6 0 0 0,-7 6-76 0 0,18-16 167 0 0,46-32 1 0 0,-62 48-68 0 0,1 1 0 0 0,0 0 0 0 0,0 1 0 0 0,0-1 0 0 0,0 2 0 0 0,1-1 0 0 0,0 1 0 0 0,-1 1 1 0 0,20-3-1 0 0,-26 5-32 0 0,0 1-1 0 0,0-1 1 0 0,0 1 0 0 0,0 0 0 0 0,0 0 0 0 0,0 0 0 0 0,0 0 0 0 0,-1 0 0 0 0,1 0 0 0 0,4 4 0 0 0,-5-4-425 0 0,1 1 1 0 0,-1-1-1 0 0,0 0 1 0 0,1 0-1 0 0,-1 0 0 0 0,1 0 1 0 0,-1 0-1 0 0,1-1 1 0 0,3 2-1 0 0,-5-3 291 0 0,0 1 0 0 0,1 0 0 0 0,-1-1 0 0 0,0 1-1 0 0,0 0 1 0 0,0-1 0 0 0,0 1 0 0 0,0-1 0 0 0,1 0-1 0 0,-1 1 1 0 0,0-1 0 0 0,0 0 0 0 0,-1 0 0 0 0,1 0 0 0 0,0 0-1 0 0,0 1 1 0 0,0-1 0 0 0,-1 0 0 0 0,1 0 0 0 0,0-1-1 0 0,-1 1 1 0 0,1 0 0 0 0,-1 0 0 0 0,1 0 0 0 0,0-2-1 0 0,1-4 14 0 0,0 1-1 0 0,0-1 1 0 0,-1 1-1 0 0,1-1 1 0 0,-1 0-1 0 0,-1 0 1 0 0,0 1-1 0 0,0-1 1 0 0,0 0-1 0 0,0 0 1 0 0,-3-8-1 0 0,-7-25 10221 0 0,8 45-6630 0 0,-2 22-664 0 0,-4 44-3649 0 0,7-56 1545 0 0,-26 168-1938 0 0,27-183 1177 0 0,0 0 1 0 0,0 1-1 0 0,-1-1 0 0 0,1 0 0 0 0,0 0 1 0 0,0 1-1 0 0,0-1 0 0 0,0 0 0 0 0,0 0 0 0 0,0 1 1 0 0,0-1-1 0 0,0 0 0 0 0,0 0 0 0 0,0 1 0 0 0,0-1 1 0 0,0 0-1 0 0,0 0 0 0 0,0 1 0 0 0,0-1 0 0 0,0 0 1 0 0,0 1-1 0 0,0-1 0 0 0,0 0 0 0 0,0 0 1 0 0,0 1-1 0 0,0-1 0 0 0,0 0 0 0 0,0 0 0 0 0,1 0 1 0 0,-1 1-1 0 0,0-1 0 0 0,0 0 0 0 0,0 0 0 0 0,0 0 1 0 0,1 1-1 0 0,-1-1 0 0 0,0 0 0 0 0,0 0 0 0 0,1 0 1 0 0,-1 0-1 0 0,0 1 0 0 0,0-1 0 0 0,0 0 0 0 0,1 0 1 0 0,-1 0-1 0 0,0 0 0 0 0,1 0 0 0 0,-1 0 1 0 0,0 0-1 0 0,0 0 0 0 0,1 0 0 0 0,-1 0 0 0 0,0 0 1 0 0,0 0-1 0 0,1 0 0 0 0,-1 0 0 0 0,1 0 0 0 0,12-10-5897 0 0,-4 2 1800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7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 20028 0 0,'-2'8'696'0'0,"0"2"-632"0"0,-1 5-16 0 0,-1 4-32 0 0,-1 0-104 0 0,-4 5-272 0 0,-1 4-312 0 0,-1 3-264 0 0,-3 3-216 0 0,-2 3 32 0 0,1 0 87 0 0,-3-2 41 0 0,2-1-192 0 0,3-6-569 0 0,1-4-903 0 0,-4-13-641 0 0,8-1-792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8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1 11995 0 0,'-45'73'4183'0'0,"15"-23"-2991"0"0,-39 50 0 0 0,58-86-949 0 0,-1 0 0 0 0,-1-1 0 0 0,0 0 0 0 0,-1-1 0 0 0,-1 0 0 0 0,1-1 0 0 0,-27 15 0 0 0,18-19-334 0 0,22-7 53 0 0,1 0 0 0 0,-1 0 0 0 0,1 0 0 0 0,0 0 0 0 0,-1 0 0 0 0,1 0 0 0 0,-1 0 0 0 0,1 0 0 0 0,0-1 0 0 0,-1 1 0 0 0,1 0 0 0 0,-1 0-1 0 0,1 0 1 0 0,0 0 0 0 0,-1-1 0 0 0,1 1 0 0 0,0 0 0 0 0,-1 0 0 0 0,1-1 0 0 0,0 1 0 0 0,0 0 0 0 0,-1-1 0 0 0,1 1 0 0 0,0 0 0 0 0,0-1 0 0 0,0 1 0 0 0,-1 0 0 0 0,1-1 0 0 0,0 0 0 0 0,0-1-54 0 0,0 0 0 0 0,0 0 1 0 0,0 0-1 0 0,1 0 0 0 0,-1 0 0 0 0,1 0 1 0 0,-1 0-1 0 0,1 0 0 0 0,0 0 0 0 0,0 0 1 0 0,0 0-1 0 0,0 0 0 0 0,0 0 0 0 0,0 1 1 0 0,0-1-1 0 0,1 0 0 0 0,1-1 0 0 0,6-8 39 0 0,0 0 0 0 0,1 1 0 0 0,1 0 0 0 0,0 0-1 0 0,0 1 1 0 0,1 1 0 0 0,20-12 0 0 0,-24 16 9 0 0,1 1 0 0 0,0-1 0 0 0,1 1 1 0 0,-1 1-1 0 0,0 0 0 0 0,1 0 0 0 0,0 1 0 0 0,-1 0 1 0 0,1 0-1 0 0,0 1 0 0 0,-1 1 0 0 0,14 1 1 0 0,61 15-863 0 0,-56-11 574 0 0,0 0 1 0 0,1-2-1 0 0,31 1 0 0 0,-19-9 951 0 0,-41 4-648 0 0,1 0 1 0 0,-1 1-1 0 0,0-1 0 0 0,1 0 0 0 0,-1 1 1 0 0,0-1-1 0 0,0 1 0 0 0,0-1 1 0 0,1 0-1 0 0,-1 1 0 0 0,0-1 1 0 0,0 1-1 0 0,0-1 0 0 0,0 1 1 0 0,0-1-1 0 0,0 0 0 0 0,0 1 1 0 0,0-1-1 0 0,0 1 0 0 0,0-1 1 0 0,0 1-1 0 0,0-1 0 0 0,0 1 1 0 0,0-1-1 0 0,0 1 0 0 0,0-1 0 0 0,0 0 1 0 0,-1 1-1 0 0,1-1 0 0 0,0 1 1 0 0,0-1-1 0 0,-1 0 0 0 0,1 1 1 0 0,0-1-1 0 0,0 0 0 0 0,-1 1 1 0 0,-9 18 177 0 0,4-11 245 0 0,0 0-1 0 0,-1-1 1 0 0,0 1 0 0 0,0-2 0 0 0,-9 8 0 0 0,9-9-222 0 0,1 1 0 0 0,-1-1 0 0 0,1 2 1 0 0,0-1-1 0 0,1 1 0 0 0,-1-1 0 0 0,-6 13 0 0 0,8-12-123 0 0,3-5-103 0 0,-1 0 0 0 0,1 0 1 0 0,0 0-1 0 0,-1 0 0 0 0,1 0 0 0 0,0 1 0 0 0,0-1 0 0 0,1 0 1 0 0,-1 0-1 0 0,0 1 0 0 0,1-1 0 0 0,-1 0 0 0 0,1 1 1 0 0,0-1-1 0 0,0 1 0 0 0,0-1 0 0 0,1 5 0 0 0,-1-7-13 0 0,1 0 1 0 0,0 0-1 0 0,0 0 0 0 0,0 1 0 0 0,0-1 0 0 0,0 0 0 0 0,0-1 0 0 0,0 1 1 0 0,0 0-1 0 0,0 0 0 0 0,0 0 0 0 0,0 0 0 0 0,0-1 0 0 0,0 1 0 0 0,-1 0 1 0 0,1-1-1 0 0,0 1 0 0 0,0-1 0 0 0,0 1 0 0 0,-1-1 0 0 0,1 1 0 0 0,1-2 1 0 0,22-14 101 0 0,-22 14-85 0 0,12-9-34 0 0,-1-1 1 0 0,17-19-1 0 0,-23 22 10 0 0,0 1 1 0 0,0 0-1 0 0,1 1 0 0 0,0 0 0 0 0,0 0 1 0 0,1 1-1 0 0,0 0 0 0 0,0 0 0 0 0,19-7 1 0 0,-25 12 97 0 0,0 1 0 0 0,1-1 0 0 0,-1 1 0 0 0,1 0 0 0 0,-1 1 0 0 0,1-1 0 0 0,-1 0 0 0 0,1 1 0 0 0,-1 0 0 0 0,1 0 0 0 0,-1 0 0 0 0,0 0 1 0 0,0 1-1 0 0,1-1 0 0 0,-1 1 0 0 0,0 0 0 0 0,0 0 0 0 0,-1 0 0 0 0,1 0 0 0 0,0 0 0 0 0,-1 1 0 0 0,5 4 0 0 0,5 7 308 0 0,0-1 0 0 0,18 31 0 0 0,-25-36-310 0 0,0-1 11 0 0,0 1-1 0 0,0-1 0 0 0,0 1 0 0 0,14 11 0 0 0,-19-18-63 0 0,1 0 0 0 0,0-1-1 0 0,0 1 1 0 0,-1 0 0 0 0,1-1-1 0 0,0 1 1 0 0,0-1-1 0 0,0 0 1 0 0,0 1 0 0 0,0-1-1 0 0,0 0 1 0 0,0 1-1 0 0,0-1 1 0 0,0 0 0 0 0,0 0-1 0 0,0 0 1 0 0,0 0-1 0 0,0 0 1 0 0,0 0 0 0 0,0 0-1 0 0,1 0 1 0 0,-1-1-71 0 0,1 0 0 0 0,-1 0 0 0 0,1 0 0 0 0,-1 0 0 0 0,0 0 0 0 0,0-1 0 0 0,0 1 0 0 0,0 0 0 0 0,0 0 0 0 0,0-1 0 0 0,0 1 0 0 0,0-1 0 0 0,0 1 0 0 0,-1-1 0 0 0,1 1 0 0 0,0-1 0 0 0,0-2 0 0 0,1-4-1217 0 0,0 0 0 0 0,0-1 0 0 0,-1 1 0 0 0,1-14 0 0 0,-1 13 234 0 0,3-20-3103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21 17924 0 0,'-4'-2'1022'0'0,"6"1"-562"0"0,12 1-687 0 0,22 2-1062 0 0,31 10-1665 0 0,-39-6 1829 0 0,34 2 1 0 0,-55-7 1151 0 0,1-1 0 0 0,-1 0 0 0 0,0 0 0 0 0,0-1 1 0 0,1 0-1 0 0,-1 0 0 0 0,0-1 0 0 0,0 1 1 0 0,11-6-1 0 0,-17 7 45 0 0,0-1 1 0 0,1 1-1 0 0,-1-1 1 0 0,0 1-1 0 0,0-1 1 0 0,0 0-1 0 0,0 1 1 0 0,0-1-1 0 0,0 0 1 0 0,0 0-1 0 0,0 0 1 0 0,-1 0-1 0 0,1 0 1 0 0,0 0-1 0 0,0 0 1 0 0,0-1-1 0 0,-1 1-34 0 0,0 1 0 0 0,0-1 0 0 0,0 1 0 0 0,0-1 0 0 0,0 1-1 0 0,0 0 1 0 0,0-1 0 0 0,0 1 0 0 0,0-1 0 0 0,0 1-1 0 0,-1-1 1 0 0,1 1 0 0 0,0 0 0 0 0,0-1 0 0 0,0 1 0 0 0,-1-1-1 0 0,1 1 1 0 0,0 0 0 0 0,-1-1 0 0 0,1 1 0 0 0,0 0 0 0 0,-1-1-1 0 0,1 1 1 0 0,0 0 0 0 0,-1-1 0 0 0,1 1 0 0 0,0 0-1 0 0,-1 0 1 0 0,-2-2-33 0 0,0 1 0 0 0,0 0 0 0 0,0 0-1 0 0,0 0 1 0 0,0 0 0 0 0,0 0 0 0 0,0 1 0 0 0,0 0 0 0 0,0-1-1 0 0,0 1 1 0 0,-4 0 0 0 0,-15 5 27 0 0,0 0-1 0 0,0 2 1 0 0,1 0-1 0 0,-1 1 1 0 0,2 1 0 0 0,-1 1-1 0 0,2 1 1 0 0,-1 1-1 0 0,-29 23 1 0 0,45-31-15 0 0,0 0-1 0 0,0 0 1 0 0,0 0 0 0 0,1 0 0 0 0,0 0-1 0 0,-1 1 1 0 0,2 0 0 0 0,-1 0 0 0 0,0 0-1 0 0,1 0 1 0 0,0 0 0 0 0,0 0-1 0 0,1 0 1 0 0,-2 9 0 0 0,2-5 52 0 0,0-1 0 0 0,1 1 1 0 0,-1 0-1 0 0,2 0 0 0 0,0-1 0 0 0,0 1 1 0 0,0 0-1 0 0,6 16 0 0 0,-5-18-188 0 0,0 1 1 0 0,1-1-1 0 0,0 0 0 0 0,0 0 0 0 0,1 0 1 0 0,0 0-1 0 0,0 0 0 0 0,1-1 0 0 0,0 0 0 0 0,0 0 1 0 0,0 0-1 0 0,1-1 0 0 0,0 1 0 0 0,0-1 1 0 0,0-1-1 0 0,1 1 0 0 0,-1-1 0 0 0,1 0 0 0 0,0-1 1 0 0,0 1-1 0 0,1-1 0 0 0,7 2 0 0 0,-10-5-202 0 0,0 0 0 0 0,0 0 0 0 0,0 0-1 0 0,0 0 1 0 0,0-1 0 0 0,0 0 0 0 0,0 0 0 0 0,0 0-1 0 0,0-1 1 0 0,0 0 0 0 0,-1 1 0 0 0,1-2-1 0 0,0 1 1 0 0,-1 0 0 0 0,0-1 0 0 0,8-6 0 0 0,6-6-616 0 0,-1 0 0 0 0,22-27 0 0 0,-25 27 757 0 0,17-23 1277 0 0,34-51 0 0 0,-39 51 1243 0 0,50-57 0 0 0,-75 94-2280 0 0,1-1-1 0 0,-1 0 1 0 0,1 1 0 0 0,0-1 0 0 0,-1 1 0 0 0,1 0 0 0 0,0 0 0 0 0,0-1 0 0 0,-1 1 0 0 0,1 0 0 0 0,0 0 0 0 0,0 1 0 0 0,0-1 0 0 0,1 0 0 0 0,-1 1-1 0 0,0-1 1 0 0,0 1 0 0 0,3-1 0 0 0,-4 2 31 0 0,0-1 0 0 0,0 1-1 0 0,1 0 1 0 0,-1-1 0 0 0,0 1-1 0 0,0 0 1 0 0,0 0 0 0 0,0 0 0 0 0,0-1-1 0 0,-1 1 1 0 0,1 0 0 0 0,0 0-1 0 0,0 0 1 0 0,0 1 0 0 0,-1-1-1 0 0,1 0 1 0 0,-1 0 0 0 0,1 0-1 0 0,-1 0 1 0 0,1 1 0 0 0,-1-1 0 0 0,0 0-1 0 0,0 0 1 0 0,1 1 0 0 0,-1-1-1 0 0,0 0 1 0 0,0 0 0 0 0,0 1-1 0 0,0-1 1 0 0,-1 0 0 0 0,1 3-1 0 0,-1 8 301 0 0,0 0 0 0 0,0 0 0 0 0,-1 0 0 0 0,-1 0 0 0 0,0 0 0 0 0,-7 16 0 0 0,-34 67 1319 0 0,32-75-1562 0 0,1 2 0 0 0,2-1 1 0 0,0 1-1 0 0,1 0 0 0 0,-5 27 0 0 0,13-48-172 0 0,-1 0 0 0 0,1 0-1 0 0,0 0 1 0 0,0 0 0 0 0,0 1-1 0 0,0-1 1 0 0,0 0 0 0 0,0 0-1 0 0,0 0 1 0 0,0 1 0 0 0,1-1-1 0 0,-1 0 1 0 0,0 0 0 0 0,1 0-1 0 0,-1 0 1 0 0,1 2 0 0 0,0-2-19 0 0,-1-1 0 0 0,1 0 0 0 0,-1 1 1 0 0,1-1-1 0 0,-1 0 0 0 0,1 1 0 0 0,-1-1 1 0 0,1 0-1 0 0,-1 0 0 0 0,1 0 0 0 0,-1 1 1 0 0,1-1-1 0 0,-1 0 0 0 0,1 0 0 0 0,-1 0 1 0 0,1 0-1 0 0,0 0 0 0 0,-1 0 0 0 0,1 0 1 0 0,-1 0-1 0 0,1 0 0 0 0,-1 0 0 0 0,1 0 1 0 0,0-1-1 0 0,2 0-118 0 0,1 0 0 0 0,-1 0 1 0 0,0-1-1 0 0,0 0 0 0 0,0 1 1 0 0,0-1-1 0 0,-1 0 0 0 0,1-1 1 0 0,0 1-1 0 0,2-3 0 0 0,53-67-3307 0 0,-45 53 2881 0 0,1 0 0 0 0,1 1 0 0 0,1 1 0 0 0,1 0 1 0 0,0 1-1 0 0,23-15 0 0 0,-38 29 638 0 0,1 1 0 0 0,-1 0 1 0 0,0 0-1 0 0,0 0 0 0 0,1 0 0 0 0,-1 0 0 0 0,1 0 1 0 0,-1 1-1 0 0,1-1 0 0 0,-1 1 0 0 0,1 0 0 0 0,-1-1 0 0 0,1 1 1 0 0,-1 0-1 0 0,1 1 0 0 0,-1-1 0 0 0,1 0 0 0 0,-1 1 1 0 0,4 1-1 0 0,-3-1-372 0 0,-1 0 0 0 0,0 0 0 0 0,0 0-1 0 0,0 0 1 0 0,0 1 0 0 0,-1-1 0 0 0,1 1 0 0 0,0 0 0 0 0,-1-1 0 0 0,1 1 0 0 0,-1 0 0 0 0,1 0 0 0 0,1 4 0 0 0,5 10-4376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09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9506 0 0,'2'14'2577'0'0,"2"0"-1001"0"0,0 3-384 0 0,2-6-232 0 0,1-3-319 0 0,0-2-289 0 0,1-3-248 0 0,2 0-112 0 0,0-5-40 0 0,0-2-272 0 0,-1 0-601 0 0,-4-3-775 0 0,-2-4-649 0 0,-2-8-439 0 0,-10-15-489 0 0,6 2-704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23 309 6529 0 0,'-4'-8'1534'0'0,"0"-1"0"0"0,1 0 0 0 0,1 1 0 0 0,-1-1 0 0 0,0-10 0 0 0,1 3-541 0 0,1 1-1 0 0,0-22 1 0 0,5-6-805 0 0,9-48 1 0 0,-11 83 48 0 0,7-21-1969 0 0,-8 28 1404 0 0,-1 1 0 0 0,1-1-1 0 0,-1 1 1 0 0,1-1 0 0 0,-1 1-1 0 0,1-1 1 0 0,-1 1 0 0 0,1-1 0 0 0,0 1-1 0 0,-1-1 1 0 0,1 1 0 0 0,0 0-1 0 0,-1 0 1 0 0,1-1 0 0 0,0 1 0 0 0,0 0-1 0 0,-1 0 1 0 0,1 0 0 0 0,0-1 0 0 0,0 1-1 0 0,-1 0 1 0 0,1 0 0 0 0,0 0-1 0 0,0 0 1 0 0,-1 1 0 0 0,1-1 0 0 0,0 0-1 0 0,-1 0 1 0 0,1 0 0 0 0,0 1-1 0 0,1-1 1 0 0,4 1-4992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6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84 111 10258 0 0,'-10'15'934'0'0,"2"-5"-1153"0"0,0 1-1 0 0,1 0 1 0 0,1 0-1 0 0,0 1 1 0 0,0-1-1 0 0,-3 14 0 0 0,8-22 165 0 0,0 0 0 0 0,0 0 0 0 0,1 1 0 0 0,0-1-1 0 0,0 0 1 0 0,0 1 0 0 0,0-1 0 0 0,0 0-1 0 0,1 1 1 0 0,-1-1 0 0 0,1 0 0 0 0,0 0 0 0 0,0 0-1 0 0,3 6 1 0 0,-2-5 303 0 0,0 0-1 0 0,1 0 1 0 0,-1-1-1 0 0,1 1 0 0 0,0-1 1 0 0,1 0-1 0 0,-1 1 1 0 0,5 2-1 0 0,-2-1 371 0 0,1-1 0 0 0,0 1 0 0 0,0-1 0 0 0,1-1 0 0 0,-1 1 0 0 0,1-1 0 0 0,-1-1 0 0 0,1 1 0 0 0,15 1 0 0 0,-15-3-528 0 0,1 0-1 0 0,0-1 0 0 0,0 0 0 0 0,0 0 1 0 0,0-1-1 0 0,0-1 0 0 0,0 1 0 0 0,0-2 1 0 0,-1 1-1 0 0,1-1 0 0 0,-1 0 1 0 0,1-1-1 0 0,8-5 0 0 0,-9 5-150 0 0,-1-1 0 0 0,0 0 0 0 0,0 0 0 0 0,0-1 0 0 0,-1 0 0 0 0,0 0 0 0 0,0-1-1 0 0,-1 0 1 0 0,1 0 0 0 0,-1 0 0 0 0,-1 0 0 0 0,1-1 0 0 0,4-12 0 0 0,-6 12 283 0 0,-1 0-1 0 0,0 1 1 0 0,0-1 0 0 0,-1 0-1 0 0,0 0 1 0 0,0 0-1 0 0,-1 0 1 0 0,0 0 0 0 0,0 0-1 0 0,-2-8 1 0 0,1 9-85 0 0,0 1 0 0 0,-1 0 1 0 0,0 0-1 0 0,0 0 0 0 0,0 0 0 0 0,0 0 1 0 0,-1 1-1 0 0,0-1 0 0 0,0 1 0 0 0,0 0 1 0 0,-1 0-1 0 0,0 0 0 0 0,0 0 0 0 0,0 0 1 0 0,-1 1-1 0 0,0 0 0 0 0,-5-5 0 0 0,4 6-234 0 0,1 0-1 0 0,0 1 1 0 0,-1-1-1 0 0,1 1 1 0 0,-1 0-1 0 0,0 1 1 0 0,0-1-1 0 0,0 1 1 0 0,0 0-1 0 0,0 1 1 0 0,0-1-1 0 0,0 1 1 0 0,0 1-1 0 0,0-1 1 0 0,0 1-1 0 0,0 0 0 0 0,1 0 1 0 0,-8 2-1 0 0,-1 2-215 0 0,1 1 1 0 0,0 0-1 0 0,0 0 0 0 0,0 1 0 0 0,1 1 0 0 0,0 0 0 0 0,0 1 0 0 0,-19 18 0 0 0,22-18-897 0 0,1 0 0 0 0,0 1 0 0 0,0 0 0 0 0,1 0 0 0 0,0 1 0 0 0,-6 13 0 0 0,12-23 937 0 0,1 0-1 0 0,-1 0 1 0 0,0 0 0 0 0,1 1 0 0 0,-1-1-1 0 0,1 0 1 0 0,0 0 0 0 0,-1 1-1 0 0,1-1 1 0 0,0 0 0 0 0,0 1 0 0 0,0-1-1 0 0,0 0 1 0 0,0 1 0 0 0,0-1-1 0 0,0 0 1 0 0,0 0 0 0 0,0 1 0 0 0,1-1-1 0 0,-1 0 1 0 0,0 1 0 0 0,1-1-1 0 0,-1 0 1 0 0,2 2 0 0 0,8 2-1821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4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7402 0 0,'2'1'328'0'0,"0"0"1"0"0,-1 1-1 0 0,0 0 1 0 0,1-1-1 0 0,-1 1 1 0 0,0 0 0 0 0,0-1-1 0 0,1 1 1 0 0,-2 0-1 0 0,1 0 1 0 0,0 0 0 0 0,0 0-1 0 0,0 0 1 0 0,-1 0-1 0 0,1 0 1 0 0,-1 0-1 0 0,0 0 1 0 0,0 0 0 0 0,1 0-1 0 0,-1 0 1 0 0,0 0-1 0 0,-1 5 1 0 0,-1 5 117 0 0,0 1-1 0 0,-8 21 1 0 0,4-9 210 0 0,4-17-627 0 0,-27 140 734 0 0,25-118-2288 0 0,0 38 0 0 0,5-54-1862 0 0,6-26-6448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4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7402 0 0,'-11'20'9416'0'0,"7"6"-6315"0"0,8 32-4650 0 0,-2-35 2450 0 0,1 19-870 0 0,0 16-100 0 0,17 90 0 0 0,-20-148 54 0 0,0 1-1 0 0,0-1 1 0 0,0 0-1 0 0,0 1 1 0 0,0-1-1 0 0,0 1 1 0 0,0-1-1 0 0,0 1 1 0 0,0-1-1 0 0,0 1 1 0 0,0-1-1 0 0,0 0 1 0 0,1 1-1 0 0,-1-1 1 0 0,0 1-1 0 0,0-1 1 0 0,0 1-1 0 0,1-1 1 0 0,-1 0-1 0 0,0 1 1 0 0,0-1-1 0 0,1 0 1 0 0,-1 1-1 0 0,0-1 1 0 0,1 0-1 0 0,-1 0 1 0 0,1 1-1 0 0,-1-1 1 0 0,0 0-1 0 0,1 0 1 0 0,0 1-1 0 0,6-14-237 0 0,2-29 151 0 0,-9 41 102 0 0,48-225 460 0 0,-47 221-432 0 0,0 0 0 0 0,0 1 0 0 0,1-1 0 0 0,0 1-1 0 0,0-1 1 0 0,0 1 0 0 0,1 0 0 0 0,-1-1-1 0 0,6-4 1 0 0,-7 7-26 0 0,1 1-1 0 0,-1 0 1 0 0,1 0-1 0 0,0 0 1 0 0,0 0-1 0 0,-1 0 1 0 0,1 1-1 0 0,0-1 0 0 0,0 0 1 0 0,0 1-1 0 0,0 0 1 0 0,0-1-1 0 0,0 1 1 0 0,0 0-1 0 0,0 0 1 0 0,0 0-1 0 0,0 0 1 0 0,-1 0-1 0 0,1 0 1 0 0,0 1-1 0 0,0-1 1 0 0,0 1-1 0 0,0-1 0 0 0,0 1 1 0 0,2 1-1 0 0,33 12 9 0 0,0 2 0 0 0,40 23 0 0 0,-73-36 26 0 0,1 0 1 0 0,-1 1 0 0 0,0-1-1 0 0,0 1 1 0 0,0-1-1 0 0,0 1 1 0 0,-1 0 0 0 0,0 1-1 0 0,1-1 1 0 0,-1 1 0 0 0,-1-1-1 0 0,1 1 1 0 0,-1 0-1 0 0,0 0 1 0 0,0 0 0 0 0,0 0-1 0 0,-1 0 1 0 0,1 1-1 0 0,-1-1 1 0 0,-1 0 0 0 0,1 1-1 0 0,-1 5 1 0 0,-1 12-204 0 0,0 0-1 0 0,-2 0 1 0 0,-1 0-1 0 0,-6 22 1 0 0,-3 21-3850 0 0,8-35-2467 0 0,6-21 1094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5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22 5873 0 0,'0'-1'295'0'0,"-1"1"0"0"0,1-1 0 0 0,0 0 0 0 0,0 1 0 0 0,0-1 0 0 0,-1 0 0 0 0,1 1 0 0 0,0-1 0 0 0,0 0 0 0 0,0 1 0 0 0,0-1 0 0 0,0 0 0 0 0,0 1 0 0 0,0-1 0 0 0,0 0 0 0 0,0 1 0 0 0,1-1 0 0 0,-1 0 0 0 0,0 1 0 0 0,0-1 0 0 0,0 0 0 0 0,1 1 0 0 0,-1-1 0 0 0,0 0 0 0 0,2 0 0 0 0,-1 0-143 0 0,-1 1 0 0 0,1-1-1 0 0,0 1 1 0 0,0 0 0 0 0,0-1-1 0 0,0 1 1 0 0,0 0 0 0 0,0 0-1 0 0,0 0 1 0 0,0-1 0 0 0,0 1 0 0 0,0 0-1 0 0,0 0 1 0 0,1 1 0 0 0,0-1-1 0 0,51 16-1820 0 0,-35-10 2086 0 0,8 1-2208 0 0,-12-3-1901 0 0,-4-1-1782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5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8138 0 0,'-3'3'3000'0'0,"3"1"-1479"0"0,2 2-465 0 0,2-2-360 0 0,4-4-352 0 0,4 2-184 0 0,3 0-88 0 0,3 1-48 0 0,4 3-16 0 0,0-2-72 0 0,2 0-192 0 0,0 0-696 0 0,0-2-1121 0 0,-6-6-1631 0 0,6 2-1609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5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131 132 7426 0 0,'-2'0'318'0'0,"-1"0"1"0"0,1 0 0 0 0,-1 1-1 0 0,1-1 1 0 0,-1 0 0 0 0,1 1 0 0 0,0 0-1 0 0,-1-1 1 0 0,1 1 0 0 0,0 0-1 0 0,-1 0 1 0 0,1 0 0 0 0,0 0 0 0 0,0 1-1 0 0,0-1 1 0 0,0 1 0 0 0,-2 1 0 0 0,2-1-250 0 0,1 0 0 0 0,-1 0 0 0 0,1 0 1 0 0,0 0-1 0 0,0 0 0 0 0,0 0 1 0 0,0 1-1 0 0,0-1 0 0 0,0 0 1 0 0,1 0-1 0 0,-1 1 0 0 0,1-1 0 0 0,0 1 1 0 0,-1-1-1 0 0,1 3 0 0 0,1 0-133 0 0,-1 0-1 0 0,1 0 1 0 0,-1-1-1 0 0,1 1 1 0 0,1 0-1 0 0,-1 0 1 0 0,1-1-1 0 0,0 1 1 0 0,0-1-1 0 0,0 1 1 0 0,0-1-1 0 0,1 0 1 0 0,0 0-1 0 0,0 0 1 0 0,0 0-1 0 0,6 5 1 0 0,-4-5 78 0 0,0 0 0 0 0,0-1 0 0 0,0 0 0 0 0,0 0 0 0 0,1 0 0 0 0,-1 0-1 0 0,1-1 1 0 0,0 0 0 0 0,0 0 0 0 0,0 0 0 0 0,0-1 0 0 0,0 0 0 0 0,0 0 0 0 0,0-1 0 0 0,1 0 0 0 0,-1 0 0 0 0,0 0 0 0 0,0-1 0 0 0,0 1 0 0 0,0-2 0 0 0,0 1 0 0 0,0-1 0 0 0,0 0 0 0 0,0 0 0 0 0,0 0-1 0 0,-1-1 1 0 0,9-5 0 0 0,-7 4 151 0 0,-1 0 1 0 0,0 0-1 0 0,0-1 0 0 0,-1 0 0 0 0,0 0 0 0 0,1 0 0 0 0,-1-1 0 0 0,-1 0 0 0 0,1 0 0 0 0,-1 0 0 0 0,0-1 0 0 0,-1 1 1 0 0,0-1-1 0 0,0 0 0 0 0,0 0 0 0 0,-1 0 0 0 0,0 0 0 0 0,0 0 0 0 0,0-1 0 0 0,-1 1 0 0 0,0 0 0 0 0,-1-12 0 0 0,0 14-66 0 0,0 0 0 0 0,0 0 0 0 0,-1 0 0 0 0,1 0-1 0 0,-1 0 1 0 0,0 0 0 0 0,-1 0 0 0 0,1 0 0 0 0,-1 1-1 0 0,0-1 1 0 0,0 1 0 0 0,0-1 0 0 0,-1 1 0 0 0,0 0-1 0 0,0 0 1 0 0,0 0 0 0 0,0 0 0 0 0,0 0 0 0 0,-1 1-1 0 0,0-1 1 0 0,0 1 0 0 0,0 0 0 0 0,0 0 0 0 0,0 1-1 0 0,0-1 1 0 0,-1 1 0 0 0,1 0 0 0 0,-1 0 0 0 0,0 0-1 0 0,1 1 1 0 0,-1 0 0 0 0,0 0 0 0 0,0 0 0 0 0,-6 0-1 0 0,-6-1-176 0 0,0 0 0 0 0,-1 2 0 0 0,1 0 0 0 0,-1 1 0 0 0,1 1 0 0 0,-26 6 0 0 0,37-7-173 0 0,0 0 0 0 0,1 1 1 0 0,-1 0-1 0 0,0 0 0 0 0,1 1 1 0 0,0-1-1 0 0,-1 1 0 0 0,1 0 1 0 0,0 1-1 0 0,0-1 0 0 0,1 1 1 0 0,-1 0-1 0 0,1 0 0 0 0,0 0 1 0 0,0 1-1 0 0,0 0 0 0 0,1-1 1 0 0,-1 1-1 0 0,1 1 0 0 0,0-1 1 0 0,1 0-1 0 0,-4 9 0 0 0,6-12-58 0 0,-1-1 1 0 0,0 1-1 0 0,1 0 0 0 0,-1 0 0 0 0,1 0 0 0 0,0 1 0 0 0,0-1 0 0 0,0 0 0 0 0,0 0 0 0 0,0 0 0 0 0,0 0 0 0 0,0 0 0 0 0,1 0 0 0 0,-1 0 0 0 0,1 0 0 0 0,0 0 0 0 0,-1 0 1 0 0,1-1-1 0 0,0 1 0 0 0,0 0 0 0 0,0 0 0 0 0,0-1 0 0 0,1 1 0 0 0,-1 0 0 0 0,2 1 0 0 0,13 9-3911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6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6905 0 0,'-29'45'9162'0'0,"5"0"-5006"0"0,14-25-3871 0 0,1 0 0 0 0,1 1 0 0 0,2 0 1 0 0,-9 44-1 0 0,9-28-325 0 0,2 0 0 0 0,1 46 1 0 0,4-51-2592 0 0,7 41 1 0 0,-6-60 186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6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15 10074 0 0,'-6'8'688'0'0,"1"1"-1"0"0,1-1 0 0 0,0 1 1 0 0,0 0-1 0 0,-2 11 0 0 0,3-10-513 0 0,1 0 0 0 0,0 1 0 0 0,1 0 0 0 0,0-1 0 0 0,0 1 0 0 0,1 0 0 0 0,3 16 0 0 0,-1-15-193 0 0,0 0 0 0 0,1 0 0 0 0,1 0 0 0 0,0 0 0 0 0,1-1 0 0 0,0 1 0 0 0,0-1 0 0 0,1 0 0 0 0,1-1 0 0 0,0 1 0 0 0,16 17 0 0 0,-20-25 40 0 0,0 0 1 0 0,0 0 0 0 0,1 0-1 0 0,-1-1 1 0 0,1 1-1 0 0,0-1 1 0 0,-1 0-1 0 0,1 0 1 0 0,0 0-1 0 0,0-1 1 0 0,0 1-1 0 0,1-1 1 0 0,-1 0 0 0 0,0 0-1 0 0,6 0 1 0 0,-3 0 21 0 0,0-1 0 0 0,0-1 0 0 0,1 1 0 0 0,-1-1 0 0 0,0-1 0 0 0,0 1 0 0 0,0-1 0 0 0,11-5 0 0 0,-5 1 51 0 0,0 0 0 0 0,-1-1 0 0 0,1 0 0 0 0,-2-2 0 0 0,1 1 0 0 0,-1-1 0 0 0,0-1 0 0 0,18-20 0 0 0,-24 23-8 0 0,0 0 1 0 0,-1 0 0 0 0,0 0 0 0 0,0 0 0 0 0,0 0 0 0 0,-1-1-1 0 0,0 0 1 0 0,-1 0 0 0 0,0 1 0 0 0,0-1 0 0 0,0-1-1 0 0,-1 1 1 0 0,0 0 0 0 0,-1 0 0 0 0,0-12 0 0 0,-1 15-195 0 0,0-1-1 0 0,0 0 1 0 0,0 1 0 0 0,-1-1 0 0 0,0 1 0 0 0,0 0 0 0 0,0 0 0 0 0,-1-1 0 0 0,-5-7-1 0 0,5 8-255 0 0,-1 1 0 0 0,0 0-1 0 0,0 0 1 0 0,0 0-1 0 0,0 0 1 0 0,-1 1 0 0 0,1-1-1 0 0,-1 1 1 0 0,0 1 0 0 0,0-1-1 0 0,-5-2 1 0 0,0 1-466 0 0,-1 1 1 0 0,1 0 0 0 0,-1 0-1 0 0,1 1 1 0 0,-1 0-1 0 0,0 1 1 0 0,0 0 0 0 0,0 1-1 0 0,0 0 1 0 0,-11 2-1 0 0,-10 8-1897 0 0</inkml:trace>
  <inkml:trace contextRef="#ctx0" brushRef="#br0" timeOffset="1">25 198 3441 0 0,'4'3'2040'0'0,"0"-1"-159"0"0,3 1-281 0 0,2-3-160 0 0,-1-1-224 0 0,3-2-183 0 0,3 2-265 0 0,3-4-240 0 0,7 3-200 0 0,4 0-192 0 0,5 1-72 0 0,2-1-8 0 0,3 1-72 0 0,0-2-256 0 0,1 0-592 0 0,2-2-1057 0 0,-6-8-1719 0 0,6 3-1545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6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7826 0 0,'0'7'5662'0'0,"9"-2"-3973"0"0,16 2-2111 0 0,-22-6 888 0 0,58 14-136 0 0,-19-6-229 0 0,-1 2 0 0 0,0 2-1 0 0,67 30 1 0 0,-106-42-80 0 0,0 0 1 0 0,0 0-1 0 0,0 0 0 0 0,-1 0 0 0 0,1 0 0 0 0,0 0 1 0 0,-1 0-1 0 0,1 1 0 0 0,-1-1 0 0 0,1 1 1 0 0,-1-1-1 0 0,0 1 0 0 0,0-1 0 0 0,0 1 0 0 0,1 0 1 0 0,-1-1-1 0 0,-1 1 0 0 0,1 0 0 0 0,0 0 1 0 0,0 0-1 0 0,0 3 0 0 0,-1-3-94 0 0,-1 1 0 0 0,1-1 1 0 0,-1 0-1 0 0,1 0 0 0 0,-1 1 0 0 0,0-1 0 0 0,0 0 1 0 0,0 0-1 0 0,0 0 0 0 0,0 0 0 0 0,0 0 0 0 0,0 0 1 0 0,-1-1-1 0 0,1 1 0 0 0,-1 0 0 0 0,0-1 0 0 0,1 1 1 0 0,-5 2-1 0 0,-44 27-1411 0 0,40-26 1395 0 0,1 0 0 0 0,-1 1 0 0 0,1 0 0 0 0,0 0 0 0 0,0 1 0 0 0,-12 13 0 0 0,20-19 98 0 0,-1 1-1 0 0,1 0 1 0 0,0 0-1 0 0,0 0 1 0 0,0 0-1 0 0,0 0 1 0 0,0 0-1 0 0,1 0 1 0 0,-1 0-1 0 0,0 0 1 0 0,1 0 0 0 0,0 1-1 0 0,-1-1 1 0 0,1 0-1 0 0,0 4 1 0 0,1-3 11 0 0,0 1 1 0 0,0-1 0 0 0,0 1 0 0 0,0-1-1 0 0,0 0 1 0 0,1 0 0 0 0,0 1 0 0 0,-1-1-1 0 0,1 0 1 0 0,0-1 0 0 0,0 1 0 0 0,5 4 0 0 0,-5-4-32 0 0,1 0 0 0 0,0-1 0 0 0,0 1 0 0 0,1-1 0 0 0,-1 0 0 0 0,0 0 0 0 0,1 0 0 0 0,-1 0 0 0 0,1 0 0 0 0,0-1 0 0 0,-1 0 0 0 0,1 1 0 0 0,0-2 0 0 0,4 2 0 0 0,0-1 19 0 0,0-1-1 0 0,0 0 0 0 0,0 0 1 0 0,0-1-1 0 0,0 1 1 0 0,13-5-1 0 0,-3 0-343 0 0,0-1 0 0 0,0 0 0 0 0,-1-2 0 0 0,0 0 0 0 0,19-12 0 0 0,-30 17-124 0 0,-1-1-1 0 0,1 0 0 0 0,-1 0 1 0 0,0 0-1 0 0,0 0 1 0 0,0-1-1 0 0,-1 1 1 0 0,0-1-1 0 0,0-1 1 0 0,0 1-1 0 0,0 0 1 0 0,-1-1-1 0 0,0 0 0 0 0,3-7 1 0 0,0-5-2449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7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6961 0 0,'3'4'5551'0'0,"15"12"-3876"0"0,-8-10-1412 0 0,-1-1 1 0 0,1 0-1 0 0,13 5 0 0 0,-15-8-203 0 0,0 1 0 0 0,0 1 0 0 0,-1-1 0 0 0,0 1 0 0 0,0 1 0 0 0,0-1-1 0 0,7 7 1 0 0,-8-1-1544 0 0,-5-10 1278 0 0,-1 1-1 0 0,0-1 1 0 0,0 0 0 0 0,0 1-1 0 0,0-1 1 0 0,0 0 0 0 0,0 1-1 0 0,0-1 1 0 0,0 0 0 0 0,0 1 0 0 0,0-1-1 0 0,0 1 1 0 0,0-1 0 0 0,-1 0-1 0 0,1 1 1 0 0,0-1 0 0 0,0 0-1 0 0,0 1 1 0 0,0-1 0 0 0,-1 0-1 0 0,1 1 1 0 0,0-1 0 0 0,0 0 0 0 0,0 0-1 0 0,-1 1 1 0 0,1-1 0 0 0,0 0-1 0 0,-1 0 1 0 0,1 1 0 0 0</inkml:trace>
  <inkml:trace contextRef="#ctx0" brushRef="#br0" timeOffset="1">13 173 4465 0 0,'-1'1'278'0'0,"0"0"0"0"0,0-1 0 0 0,0 1 0 0 0,0 0 1 0 0,1-1-1 0 0,-1 1 0 0 0,0 0 0 0 0,1 0 0 0 0,-1 0 0 0 0,0 0 0 0 0,1 0 1 0 0,-1 0-1 0 0,1 0 0 0 0,0 0 0 0 0,-1 0 0 0 0,1 0 0 0 0,0 0 0 0 0,-1 0 0 0 0,1 0 1 0 0,0 0-1 0 0,0 0 0 0 0,0 0 0 0 0,0 0 0 0 0,0 0 0 0 0,0 0 0 0 0,0 0 0 0 0,1 0 1 0 0,-1 2-1 0 0,1-1-127 0 0,1-1 0 0 0,-1 1 0 0 0,0-1 1 0 0,1 0-1 0 0,-1 0 0 0 0,1 0 0 0 0,-1 1 0 0 0,1-1 1 0 0,0-1-1 0 0,0 1 0 0 0,-1 0 0 0 0,1 0 0 0 0,0-1 1 0 0,3 2-1 0 0,10 1-321 0 0,1 0 0 0 0,30 1 0 0 0,-42-4 415 0 0,15 1-242 0 0,0 0 1 0 0,0-2 0 0 0,0 0 0 0 0,0-2-1 0 0,24-5 1 0 0,-37 6-295 0 0,1 0-1 0 0,0 0 1 0 0,-1-1 0 0 0,1 0-1 0 0,-1-1 1 0 0,0 1 0 0 0,9-8-1 0 0,-12 8-269 0 0,1 0-1 0 0,-1 0 1 0 0,0 0-1 0 0,0-1 0 0 0,0 0 1 0 0,-1 0-1 0 0,1 0 1 0 0,-1 0-1 0 0,0 0 1 0 0,0 0-1 0 0,0 0 1 0 0,2-7-1 0 0,1-11-2819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7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5833 0 0,'-5'5'586'0'0,"1"0"1"0"0,-1 0-1 0 0,1 1 0 0 0,0-1 0 0 0,0 1 0 0 0,0 0 0 0 0,1 0 1 0 0,0 1-1 0 0,0-1 0 0 0,1 1 0 0 0,0-1 0 0 0,0 1 0 0 0,-2 11 0 0 0,1 10-419 0 0,0 1 0 0 0,2 30 0 0 0,-1-8 206 0 0,1-14-345 0 0,-7 69-2405 0 0,6-87 331 0 0,-2 0 0 0 0,0 0 0 0 0,-9 26 0 0 0,6-23-1094 0 0</inkml:trace>
  <inkml:trace contextRef="#ctx0" brushRef="#br0" timeOffset="1">1 583 3177 0 0,'0'-2'349'0'0,"0"1"1"0"0,0-1 0 0 0,0 1 0 0 0,1 0 0 0 0,-1-1-1 0 0,1 1 1 0 0,-1 0 0 0 0,1-1 0 0 0,-1 1-1 0 0,1 0 1 0 0,0 0 0 0 0,0 0 0 0 0,0-1 0 0 0,-1 1-1 0 0,1 0 1 0 0,0 0 0 0 0,0 0 0 0 0,1 0 0 0 0,-1 1-1 0 0,0-1 1 0 0,0 0 0 0 0,0 0 0 0 0,0 1-1 0 0,1-1 1 0 0,-1 0 0 0 0,2 0 0 0 0,0 1-128 0 0,0 0 1 0 0,0 0-1 0 0,0 0 0 0 0,-1 0 1 0 0,1 1-1 0 0,0-1 0 0 0,0 1 1 0 0,0-1-1 0 0,-1 1 1 0 0,1 0-1 0 0,0 0 0 0 0,3 2 1 0 0,4 3-77 0 0,1 0 1 0 0,-1 0-1 0 0,0 1 0 0 0,-1 1 1 0 0,13 12-1 0 0,-17-14-53 0 0,1 1 0 0 0,-1 0 0 0 0,0 0 0 0 0,0 0 0 0 0,-1 1 0 0 0,0 0 0 0 0,0-1 0 0 0,-1 2 0 0 0,0-1 0 0 0,2 9 0 0 0,4 27-3987 0 0,-8-37 46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6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30 11154 0 0,'2'-2'600'0'0,"0"-1"-1"0"0,0 1 0 0 0,1 0 0 0 0,-1 0 1 0 0,1 0-1 0 0,-1 0 0 0 0,1 1 0 0 0,-1-1 1 0 0,7-2-1 0 0,-4 3-410 0 0,0-1 0 0 0,1 1 1 0 0,0 0-1 0 0,-1 0 0 0 0,1 0 0 0 0,0 1 1 0 0,-1 0-1 0 0,9 0 0 0 0,-2 2-301 0 0,-1-1 0 0 0,1 2 0 0 0,-1 0 0 0 0,0 0-1 0 0,1 1 1 0 0,13 7 0 0 0,-20-8 84 0 0,1 1-1 0 0,-1 0 0 0 0,0 1 1 0 0,-1-1-1 0 0,1 1 0 0 0,-1 0 1 0 0,0 0-1 0 0,0 0 0 0 0,0 1 1 0 0,-1-1-1 0 0,0 1 0 0 0,0 0 1 0 0,0 0-1 0 0,-1 0 0 0 0,0 0 1 0 0,2 11-1 0 0,-1-4-194 0 0,0 1 1 0 0,-1-1-1 0 0,0 0 0 0 0,-1 1 1 0 0,-1-1-1 0 0,0 1 0 0 0,-3 15 1 0 0,1-18 183 0 0,0-1 0 0 0,-1 1 1 0 0,-1-1-1 0 0,0 0 0 0 0,0 0 0 0 0,-1 0 1 0 0,0-1-1 0 0,-1 0 0 0 0,0 1 0 0 0,0-2 1 0 0,-13 13-1 0 0,-5 3 333 0 0,0-2 0 0 0,-40 27 1 0 0,-4 4-200 0 0,64-50-70 0 0,1 0 0 0 0,0 0 0 0 0,-1 0 0 0 0,2 1 0 0 0,-1-1-1 0 0,0 1 1 0 0,1-1 0 0 0,-1 1 0 0 0,1 0 0 0 0,0 0 0 0 0,1 0 0 0 0,-3 6-1 0 0,4-8 22 0 0,-1 0 0 0 0,1 0-1 0 0,0 0 1 0 0,0 1 0 0 0,0-1-1 0 0,0 0 1 0 0,1 0 0 0 0,-1 0-1 0 0,0 0 1 0 0,1 0 0 0 0,-1 1-1 0 0,1-1 1 0 0,0 0 0 0 0,0 0-1 0 0,0 0 1 0 0,0-1 0 0 0,0 1-1 0 0,0 0 1 0 0,1 0 0 0 0,-1 0-1 0 0,0-1 1 0 0,1 1 0 0 0,0-1-1 0 0,-1 1 1 0 0,1-1 0 0 0,3 2-1 0 0,9 6 321 0 0,0-1 0 0 0,0-1 0 0 0,1 0-1 0 0,0-1 1 0 0,0 0 0 0 0,0-2 0 0 0,1 0-1 0 0,19 3 1 0 0,136 8-439 0 0,-110-12-804 0 0,-56-2 985 0 0,21-2-5652 0 0,-26 0 5249 0 0,1 1-1 0 0,0 0 1 0 0,-1-1 0 0 0,1 1 0 0 0,0-1 0 0 0,-1 1 0 0 0,1-1-1 0 0,-1 1 1 0 0,1-1 0 0 0,-1 0 0 0 0,1 1 0 0 0,-1-1 0 0 0,1 0-1 0 0,-1 1 1 0 0,1-1 0 0 0,-1 0 0 0 0,0 1 0 0 0,0-1 0 0 0,1 0-1 0 0,-1 0 1 0 0,0 1 0 0 0,0-1 0 0 0,0 0 0 0 0,0 0 0 0 0,0 0-1 0 0,0 1 1 0 0,0-1 0 0 0,0-1 0 0 0,0-12-3981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8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82 6617 0 0,'-1'-2'627'0'0,"-18"-23"9246"0"0,19 25-9774 0 0,0 0 0 0 0,-1-1 0 0 0,1 1 1 0 0,0 0-1 0 0,0 0 0 0 0,-1 0 0 0 0,1 0 1 0 0,0 0-1 0 0,-1-1 0 0 0,1 1 0 0 0,0 0 0 0 0,0 0 1 0 0,-1 0-1 0 0,1 0 0 0 0,0 0 0 0 0,-1 0 0 0 0,1 0 1 0 0,0 0-1 0 0,-1 0 0 0 0,1 0 0 0 0,0 0 0 0 0,-1 0 1 0 0,1 0-1 0 0,0 1 0 0 0,0-1 0 0 0,-1 0 1 0 0,1 0-1 0 0,0 0 0 0 0,-1 0 0 0 0,1 1 0 0 0,-7 15 811 0 0,4 5-872 0 0,0-1-1 0 0,2 1 1 0 0,1 0 0 0 0,0 0 0 0 0,4 22-1 0 0,2-6-123 0 0,19 71-1 0 0,-22-100 73 0 0,0 1-1 0 0,0 0 1 0 0,0-1 0 0 0,1 0-1 0 0,1 0 1 0 0,0 0 0 0 0,0 0-1 0 0,8 10 1 0 0,-10-16 3 0 0,-1 0-1 0 0,0 0 1 0 0,1 1-1 0 0,0-1 0 0 0,-1-1 1 0 0,1 1-1 0 0,0 0 1 0 0,0-1-1 0 0,0 1 1 0 0,0-1-1 0 0,0 0 1 0 0,0 0-1 0 0,0 0 1 0 0,0-1-1 0 0,1 1 1 0 0,-1-1-1 0 0,0 0 1 0 0,0 1-1 0 0,1-2 1 0 0,-1 1-1 0 0,0 0 1 0 0,0 0-1 0 0,1-1 1 0 0,-1 0-1 0 0,0 0 1 0 0,5-2-1 0 0,5-2 9 0 0,-1-1 1 0 0,0-1-1 0 0,0 0 0 0 0,-1-1 1 0 0,0 0-1 0 0,0-1 0 0 0,0 0 0 0 0,-2-1 1 0 0,1 0-1 0 0,-1 0 0 0 0,0-1 1 0 0,12-21-1 0 0,-16 24-111 0 0,0 0 1 0 0,0-1-1 0 0,-1 1 1 0 0,-1-1-1 0 0,1 0 1 0 0,-1 0-1 0 0,-1 0 1 0 0,1 0-1 0 0,-2 0 1 0 0,1-1-1 0 0,-1 1 1 0 0,-1-1-1 0 0,0 1 0 0 0,0-1 1 0 0,-1 1-1 0 0,0 0 1 0 0,0-1-1 0 0,-1 1 1 0 0,-5-14-1 0 0,5 18-184 0 0,-1 0 1 0 0,0-1-1 0 0,0 1 0 0 0,0 0 0 0 0,-1 1 0 0 0,1-1 0 0 0,-1 1 0 0 0,0-1 0 0 0,-1 1 0 0 0,1 0 1 0 0,-1 1-1 0 0,0-1 0 0 0,0 1 0 0 0,0 0 0 0 0,0 0 0 0 0,0 1 0 0 0,-1-1 0 0 0,1 1 0 0 0,-1 0 1 0 0,0 1-1 0 0,1-1 0 0 0,-1 1 0 0 0,0 0 0 0 0,-6 0 0 0 0,3 1-112 0 0,1 0 0 0 0,-1 0 0 0 0,0 1 1 0 0,1 0-1 0 0,-1 1 0 0 0,1-1 0 0 0,0 2 0 0 0,0-1 0 0 0,-1 1 0 0 0,1 0 0 0 0,1 1 0 0 0,-1 0 0 0 0,1 0 0 0 0,-1 1 1 0 0,-12 10-1 0 0,16-11 484 0 0,-34 34 1064 0 0,36-37-700 0 0,0 1 0 0 0,1 0 0 0 0,-1 0 0 0 0,1 0-1 0 0,0 0 1 0 0,-1 0 0 0 0,1 0 0 0 0,0 0 0 0 0,0 1 0 0 0,0-1 0 0 0,1 0 0 0 0,-1 1 0 0 0,0-1 0 0 0,1 0 0 0 0,0 1 0 0 0,0-1 0 0 0,-1 6 0 0 0,2-7-251 0 0,0 0 0 0 0,-1 0 1 0 0,1 0-1 0 0,0 0 0 0 0,0 0 1 0 0,-1-1-1 0 0,1 1 0 0 0,0 0 0 0 0,0 0 1 0 0,0 0-1 0 0,0-1 0 0 0,0 1 0 0 0,0-1 1 0 0,0 1-1 0 0,0-1 0 0 0,1 1 1 0 0,-1-1-1 0 0,0 1 0 0 0,0-1 0 0 0,0 0 1 0 0,0 0-1 0 0,2 1 0 0 0,35 2 44 0 0,-26-2-53 0 0,15 1-167 0 0,-1-1 1 0 0,0-1 0 0 0,0-1-1 0 0,40-8 1 0 0,-50 7-476 0 0,-1-2 1 0 0,1 0-1 0 0,-1-1 0 0 0,0-1 1 0 0,0 0-1 0 0,-1-1 1 0 0,1-1-1 0 0,20-15 0 0 0,-32 21 86 0 0,1-1-1 0 0,-1 0 0 0 0,0 0 1 0 0,0-1-1 0 0,0 1 0 0 0,0-1 1 0 0,-1 1-1 0 0,1-1 0 0 0,-1 0 1 0 0,0 0-1 0 0,0 0 0 0 0,2-8 1 0 0,5-31 28 0 0,-7 34 925 0 0,-2 7-435 0 0,1 0-1 0 0,0 1 1 0 0,0-1-1 0 0,0 1 0 0 0,0-1 1 0 0,0 1-1 0 0,1-1 1 0 0,-1 1-1 0 0,0-1 0 0 0,1 1 1 0 0,-1 0-1 0 0,1 0 1 0 0,-1 0-1 0 0,1 0 0 0 0,0 0 1 0 0,-1 0-1 0 0,1 0 1 0 0,0 1-1 0 0,0-1 1 0 0,-1 0-1 0 0,4 0 0 0 0,-3 1-89 0 0,0-1 0 0 0,0 0 0 0 0,0 1 0 0 0,0 0 0 0 0,0-1 0 0 0,0 1 0 0 0,0 0 0 0 0,1 0 0 0 0,-1 0 0 0 0,0 0 0 0 0,0 1 0 0 0,0-1 0 0 0,0 0 0 0 0,0 1 0 0 0,0-1 0 0 0,0 1 0 0 0,0 0 0 0 0,0 0 0 0 0,3 2 0 0 0,-5-3-111 0 0,0 0 0 0 0,0 1 1 0 0,1-1-1 0 0,-1 1 1 0 0,0-1-1 0 0,0 1 1 0 0,1-1-1 0 0,-1 1 0 0 0,0-1 1 0 0,0 1-1 0 0,0-1 1 0 0,0 1-1 0 0,0-1 1 0 0,0 1-1 0 0,0-1 0 0 0,0 1 1 0 0,0-1-1 0 0,0 1 1 0 0,0-1-1 0 0,0 1 1 0 0,0 0-1 0 0,0-1 1 0 0,-1 1-1 0 0,1-1 0 0 0,0 0 1 0 0,0 1-1 0 0,0-1 1 0 0,-1 1-1 0 0,1-1 1 0 0,0 1-1 0 0,-1-1 0 0 0,1 1 1 0 0,0-1-1 0 0,-1 0 1 0 0,1 1-1 0 0,-1-1 1 0 0,1 0-1 0 0,0 1 0 0 0,-1-1 1 0 0,1 0-1 0 0,-2 1 1 0 0,-21 12-3975 0 0,21-12 3460 0 0,-15 9-3573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8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0 222 5449 0 0,'6'7'1697'0'0,"-1"0"-409"0"0,2 1-352 0 0,2-2-344 0 0,-1-3-104 0 0,2-2-160 0 0,3-1-128 0 0,-1-3-64 0 0,4-2-120 0 0,2-1-368 0 0,1-4-944 0 0,-3-7-1465 0 0,7 3-1728 0 0</inkml:trace>
  <inkml:trace contextRef="#ctx0" brushRef="#br0" timeOffset="1">277 1 11963 0 0,'-16'28'2056'0'0,"-1"0"-736"0"0,-3 9-568 0 0,2-2-472 0 0,4-7-223 0 0,2 0-33 0 0,1 2 24 0 0,1-2-16 0 0,2 2 16 0 0,1-1-40 0 0,0-1-32 0 0,1 2-136 0 0,3-5-433 0 0,0-1-655 0 0,5-4-704 0 0,-1-6-801 0 0,6 0-2240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7754 0 0,'-3'6'762'0'0,"1"-1"1"0"0,0 1 0 0 0,0 0 0 0 0,0-1 0 0 0,1 1 0 0 0,0 0 0 0 0,-1 11-1 0 0,2-12-557 0 0,0-1 0 0 0,0 1 0 0 0,1-1 1 0 0,-1 1-1 0 0,1-1 0 0 0,0 0 0 0 0,1 1 0 0 0,-1-1 0 0 0,4 7 0 0 0,-3-7-206 0 0,1 0 0 0 0,-1 0 0 0 0,1-1 1 0 0,0 1-1 0 0,0-1 0 0 0,1 1 0 0 0,-1-1 0 0 0,1 0 0 0 0,0 0 1 0 0,0 0-1 0 0,0-1 0 0 0,0 0 0 0 0,0 1 0 0 0,0-1 0 0 0,0-1 1 0 0,1 1-1 0 0,-1-1 0 0 0,1 1 0 0 0,0-1 0 0 0,-1-1 1 0 0,8 2-1 0 0,-2-2-284 0 0,0 0 0 0 0,0 0 1 0 0,0 0-1 0 0,-1-1 0 0 0,1-1 1 0 0,13-3-1 0 0,27-16-4777 0 0,-21 5-363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1 12731 0 0,'-39'37'5957'0'0,"6"6"-3522"0"0,-24 54-2507 0 0,30-47 451 0 0,18-35-470 0 0,-6 10-1722 0 0,-23 52 0 0 0,40-73 1274 0 0,7-8-311 0 0,21-13-1011 0 0,-8 4 1057 0 0,-6 6 847 0 0,-1 1 1 0 0,1 1-1 0 0,0 0 0 0 0,19-3 1 0 0,-28 7-40 0 0,0 0 0 0 0,0 0 1 0 0,1 1-1 0 0,-1 0 1 0 0,0 0-1 0 0,1 1 0 0 0,-1-1 1 0 0,0 2-1 0 0,0-1 1 0 0,1 1-1 0 0,12 5 0 0 0,-20-7-69 0 0,1 0 0 0 0,-1 0 0 0 0,1 0 0 0 0,-1 0-1 0 0,0 0 1 0 0,1 0 0 0 0,-1 1 0 0 0,1-1 0 0 0,-1 0-1 0 0,0 0 1 0 0,1 0 0 0 0,-1 0 0 0 0,0 1 0 0 0,1-1-1 0 0,-1 0 1 0 0,0 0 0 0 0,1 1 0 0 0,-1-1 0 0 0,0 0-1 0 0,0 1 1 0 0,1-1 0 0 0,-1 0 0 0 0,0 1 0 0 0,0-1-1 0 0,0 0 1 0 0,1 1 0 0 0,-1-1 0 0 0,0 1 0 0 0,0-1-1 0 0,0 0 1 0 0,0 1 0 0 0,0-1 0 0 0,0 0 0 0 0,0 1-1 0 0,0-1 1 0 0,0 1 0 0 0,0-1 0 0 0,0 0 0 0 0,0 1-1 0 0,0-1 1 0 0,0 1 0 0 0,0-1 0 0 0,0 0 0 0 0,-1 1-1 0 0,1-1 1 0 0,0 1 0 0 0,0-1 0 0 0,0 0 0 0 0,-1 1-1 0 0,1-1 1 0 0,0 0 0 0 0,0 1 0 0 0,-1-1 0 0 0,1 0-1 0 0,0 0 1 0 0,0 1 0 0 0,-1-1 0 0 0,0 0 0 0 0,-21 11-5112 0 0,21-10 4908 0 0,-13 6-3063 0 0</inkml:trace>
  <inkml:trace contextRef="#ctx0" brushRef="#br0" timeOffset="1">19 474 7226 0 0,'-1'1'369'0'0,"0"0"0"0"0,-1 0 0 0 0,1 0 0 0 0,0 0 1 0 0,0 0-1 0 0,0 0 0 0 0,0 0 0 0 0,0 0 0 0 0,0 0 1 0 0,0 1-1 0 0,0-1 0 0 0,0 0 0 0 0,0 1 0 0 0,1-1 1 0 0,-1 0-1 0 0,1 1 0 0 0,-1-1 0 0 0,1 1 0 0 0,0-1 1 0 0,-1 1-1 0 0,1 0 0 0 0,0-1 0 0 0,0 4 0 0 0,1-4-216 0 0,-1 1-1 0 0,1-1 1 0 0,0 1-1 0 0,0-1 1 0 0,0 1-1 0 0,0-1 1 0 0,1 1-1 0 0,-1-1 1 0 0,0 0-1 0 0,0 0 0 0 0,1 1 1 0 0,-1-1-1 0 0,1 0 1 0 0,-1 0-1 0 0,1-1 1 0 0,-1 1-1 0 0,3 1 1 0 0,8 3-110 0 0,1-1 1 0 0,0 0 0 0 0,0-1 0 0 0,15 3-1 0 0,23 0 266 0 0,32 6 35 0 0,-74-11-243 0 0,-1 2 1 0 0,0-1-1 0 0,0 1 1 0 0,0 0-1 0 0,-1 0 1 0 0,1 1-1 0 0,9 7 1 0 0,-14-8-27 0 0,0-1 0 0 0,0 1-1 0 0,-1 0 1 0 0,1 0 0 0 0,-1 0 0 0 0,0 0 0 0 0,0 1 0 0 0,0-1 0 0 0,-1 0 0 0 0,1 1 0 0 0,-1-1 0 0 0,1 1 0 0 0,-1 0-1 0 0,-1 0 1 0 0,1-1 0 0 0,0 1 0 0 0,-1 0 0 0 0,0 0 0 0 0,0 0 0 0 0,0-1 0 0 0,0 1 0 0 0,-1 5 0 0 0,-2 10-296 0 0,-1 0 0 0 0,0-1 0 0 0,-9 22 0 0 0,8-25-284 0 0,-12 29-2538 0 0,1-19-3753 0 0,7-16 132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19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0 7562 0 0,'-10'4'871'0'0,"0"1"0"0"0,0 0 0 0 0,1 1 0 0 0,-1 0 0 0 0,1 0 0 0 0,-15 15 0 0 0,16-14-603 0 0,1 1 0 0 0,0 0 1 0 0,0 1-1 0 0,1 0 0 0 0,0 0 1 0 0,-10 19-1 0 0,13-21-328 0 0,1 0 0 0 0,-1 0-1 0 0,1 0 1 0 0,0 0 0 0 0,0 0 0 0 0,1 0 0 0 0,0 1-1 0 0,1-1 1 0 0,-1 0 0 0 0,1 1 0 0 0,1-1 0 0 0,-1 0 0 0 0,1 1-1 0 0,0-1 1 0 0,1 0 0 0 0,0 0 0 0 0,0 0 0 0 0,1 0-1 0 0,0 0 1 0 0,0 0 0 0 0,0-1 0 0 0,1 0 0 0 0,0 1 0 0 0,5 6-1 0 0,-2-5 29 0 0,1-1 0 0 0,-1 1 0 0 0,1-1 0 0 0,0 0 0 0 0,0-1 0 0 0,1 0 1 0 0,0 0-1 0 0,0-1 0 0 0,1 0 0 0 0,-1-1 0 0 0,1 0 0 0 0,0 0 0 0 0,0-1 0 0 0,15 2 0 0 0,-19-4 85 0 0,-1 0 0 0 0,1-1-1 0 0,-1 0 1 0 0,1 0 0 0 0,-1 0 0 0 0,0-1 0 0 0,1 1 0 0 0,-1-2 0 0 0,1 1 0 0 0,-1 0 0 0 0,0-1 0 0 0,0 0 0 0 0,0 0 0 0 0,0-1 0 0 0,0 1 0 0 0,-1-1-1 0 0,1 0 1 0 0,-1 0 0 0 0,1-1 0 0 0,-1 1 0 0 0,0-1 0 0 0,0 0 0 0 0,-1 0 0 0 0,1 0 0 0 0,-1-1 0 0 0,0 1 0 0 0,0-1 0 0 0,-1 1 0 0 0,4-9 0 0 0,-3 6 50 0 0,-1-1 0 0 0,1 0 0 0 0,-2 1 0 0 0,1-1 0 0 0,-1 0 0 0 0,0 0 0 0 0,-1 1 0 0 0,0-1 0 0 0,0 0 0 0 0,0 0 0 0 0,-1 0 1 0 0,0 0-1 0 0,-1 1 0 0 0,0-1 0 0 0,0 0 0 0 0,-1 1 0 0 0,0 0 0 0 0,0-1 0 0 0,0 1 0 0 0,-1 0 0 0 0,0 1 0 0 0,-1-1 1 0 0,0 1-1 0 0,0 0 0 0 0,0 0 0 0 0,0 0 0 0 0,-1 1 0 0 0,0 0 0 0 0,0 0 0 0 0,-1 0 0 0 0,1 1 0 0 0,-1 0 0 0 0,0 0 0 0 0,0 0 1 0 0,0 1-1 0 0,-15-4 0 0 0,4 7-1152 0 0,12 2-1585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5561 0 0,'3'27'9401'0'0,"-6"2"-6851"0"0,2 17-2305 0 0,3-26-267 0 0,2 0 1 0 0,0-1-1 0 0,1 0 0 0 0,2 0 0 0 0,-1 0 0 0 0,2-1 1 0 0,1 0-1 0 0,0 0 0 0 0,1-1 0 0 0,1 0 1 0 0,14 18-1 0 0,-24-34 24 0 0,1 0 0 0 0,-1 1 1 0 0,0-1-1 0 0,0 0 1 0 0,1 0-1 0 0,-1 1 0 0 0,1-1 1 0 0,-1 0-1 0 0,1 0 0 0 0,-1-1 1 0 0,1 1-1 0 0,0 0 0 0 0,-1 0 1 0 0,1-1-1 0 0,0 1 0 0 0,0-1 1 0 0,-1 0-1 0 0,1 1 0 0 0,0-1 1 0 0,0 0-1 0 0,0 0 1 0 0,-1 0-1 0 0,5-1 0 0 0,-4 0 15 0 0,1 0 0 0 0,-1 0-1 0 0,1-1 1 0 0,-1 1 0 0 0,1-1-1 0 0,-1 1 1 0 0,0-1 0 0 0,0 0 0 0 0,0 0-1 0 0,0 0 1 0 0,0 0 0 0 0,-1-1-1 0 0,4-3 1 0 0,2-7 92 0 0,0 0 0 0 0,-1-1 0 0 0,0 0 0 0 0,6-24 0 0 0,-10 27-27 0 0,0 0 0 0 0,-1 0 1 0 0,0 0-1 0 0,-1 0 0 0 0,0 0 0 0 0,-4-21 1 0 0,1-20-30 0 0,3 52-62 0 0,0 0 0 0 0,0-1 0 0 0,0 1 0 0 0,0 0 0 0 0,0 0 0 0 0,0 0 0 0 0,0 0 0 0 0,0 0 0 0 0,0-1 0 0 0,0 1 0 0 0,0 0 0 0 0,0 0 0 0 0,0 0 0 0 0,0 0 1 0 0,0-1-1 0 0,0 1 0 0 0,0 0 0 0 0,0 0 0 0 0,0 0 0 0 0,0 0 0 0 0,0 0 0 0 0,0 0 0 0 0,0-1 0 0 0,0 1 0 0 0,0 0 0 0 0,1 0 0 0 0,-1 0 0 0 0,0 0 0 0 0,0 0 0 0 0,0 0 0 0 0,0 0 0 0 0,0-1 0 0 0,0 1 0 0 0,0 0 0 0 0,1 0 0 0 0,-1 0 0 0 0,0 0 0 0 0,0 0 0 0 0,0 0 0 0 0,0 0 0 0 0,0 0 0 0 0,1 0 0 0 0,-1 0 0 0 0,0 0 0 0 0,0 0 1 0 0,0 0-1 0 0,0 0 0 0 0,1 0 0 0 0,-1 0 0 0 0,0 0 0 0 0,0 0 0 0 0,0 0 0 0 0,0 0 0 0 0,0 0 0 0 0,1 0 0 0 0,-1 0 0 0 0,0 1 0 0 0,0-1 0 0 0,12 10-286 0 0,11 16 97 0 0,-10-5 243 0 0,0 0-1 0 0,11 27 0 0 0,-14-28-431 0 0,0 0-1 0 0,1-1 1 0 0,17 22 0 0 0,-26-39-801 0 0,0 0 0 0 0,0 0 1 0 0,0-1-1 0 0,0 1 0 0 0,0-1 0 0 0,0 0 0 0 0,1 0 0 0 0,-1 0 1 0 0,5 2-1 0 0,-3-9-2528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0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8378 0 0,'1'0'282'0'0,"0"0"0"0"0,0 0 0 0 0,-1-1 0 0 0,1 1 0 0 0,0 0 0 0 0,0 0 0 0 0,0 0 0 0 0,0 0 0 0 0,0 0 0 0 0,0 0 0 0 0,0 0 0 0 0,0 0 0 0 0,-1 0 0 0 0,1 1 0 0 0,0-1 0 0 0,1 1 0 0 0,25 14-79 0 0,-13-7 29 0 0,8 3-172 0 0,0-2 1 0 0,0-1-1 0 0,31 8 1 0 0,-45-14-87 0 0,0-1 0 0 0,1 1 1 0 0,0-1-1 0 0,-1-1 0 0 0,1 0 1 0 0,0 0-1 0 0,-1 0 0 0 0,1-1 1 0 0,0-1-1 0 0,-1 1 0 0 0,1-1 1 0 0,11-5-1 0 0,-18 6-177 0 0,-1 1 1 0 0,1-1-1 0 0,-1 0 1 0 0,1 0-1 0 0,-1 0 1 0 0,0 1-1 0 0,0-1 1 0 0,1 0-1 0 0,-1 0 1 0 0,0-1-1 0 0,0 1 1 0 0,0 0 0 0 0,0 0-1 0 0,0-1 1 0 0,0 1-1 0 0,-1 0 1 0 0,1-1-1 0 0,0 1 1 0 0,-1-1-1 0 0,1 1 1 0 0,-1-1-1 0 0,1 1 1 0 0,-1-1-1 0 0,0 1 1 0 0,1-1-1 0 0,-1-1 1 0 0,-1-1-123 0 0,1 1 0 0 0,-1-1 0 0 0,1 1 0 0 0,-1 0 0 0 0,0-1 0 0 0,-1 1 0 0 0,1-1 0 0 0,0 1 0 0 0,-1 0 0 0 0,0 0 0 0 0,-3-4 0 0 0,1 1 228 0 0,-1 0 1 0 0,0 0 0 0 0,0 0 0 0 0,-1 1-1 0 0,-7-6 1 0 0,11 9 505 0 0,-1 0 1 0 0,0 0-1 0 0,0 0 0 0 0,-1 0 0 0 0,1 1 0 0 0,0-1 0 0 0,-1 1 1 0 0,1 0-1 0 0,0 0 0 0 0,-5-1 0 0 0,7 2-293 0 0,0 0 0 0 0,0 1 0 0 0,0-1 1 0 0,0 0-1 0 0,0 0 0 0 0,0 1 0 0 0,0-1 0 0 0,0 1 0 0 0,0-1 1 0 0,0 1-1 0 0,0-1 0 0 0,0 1 0 0 0,0 0 0 0 0,0 0 0 0 0,0-1 0 0 0,1 1 1 0 0,-1 0-1 0 0,0 0 0 0 0,1 0 0 0 0,-1 0 0 0 0,0 0 0 0 0,1-1 0 0 0,-1 1 1 0 0,1 0-1 0 0,-1 1 0 0 0,1-1 0 0 0,0 0 0 0 0,-1 0 0 0 0,1 0 0 0 0,0 1 1 0 0,-6 36 1053 0 0,6-38-1159 0 0,-3 66 350 0 0,6 70-1 0 0,1-92-2136 0 0,10 44 0 0 0,-7-60-1639 0 0,4-2-1056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1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12003 0 0,'0'12'3072'0'0,"0"-4"-2088"0"0,1 5-519 0 0,3-2-465 0 0,3-1-104 0 0,4-2-49 0 0,2-1-279 0 0,1 0-608 0 0,2-1-1184 0 0,-11-6-1745 0 0,8 11-1720 0 0</inkml:trace>
  <inkml:trace contextRef="#ctx0" brushRef="#br0" timeOffset="1">84 296 13195 0 0,'-2'11'3601'0'0,"4"-1"-2945"0"0,-1 0-416 0 0,3-1-312 0 0,3-8-96 0 0,5-1-240 0 0,0-1-513 0 0,5-4-655 0 0,3-2-1040 0 0,1-4-1057 0 0,4-2-1768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78 9082 0 0,'-1'-6'1048'0'0,"1"-1"0"0"0,0 1-1 0 0,0 0 1 0 0,0 0 0 0 0,0 0 0 0 0,3-10 0 0 0,-2 14-967 0 0,-1 1 0 0 0,1 0 0 0 0,-1-1-1 0 0,1 1 1 0 0,0 0 0 0 0,0 0 0 0 0,-1-1 0 0 0,1 1 0 0 0,0 0 0 0 0,0 0 0 0 0,0 0 0 0 0,0 0 0 0 0,0 0 0 0 0,0 0 0 0 0,1 0 0 0 0,-1 1-1 0 0,0-1 1 0 0,0 0 0 0 0,1 1 0 0 0,-1-1 0 0 0,0 1 0 0 0,1-1 0 0 0,-1 1 0 0 0,0 0 0 0 0,1-1 0 0 0,-1 1 0 0 0,1 0 0 0 0,-1 0-1 0 0,1 0 1 0 0,-1 0 0 0 0,0 0 0 0 0,1 0 0 0 0,2 1 0 0 0,23 5-110 0 0,-1 1 1 0 0,0 1-1 0 0,49 21 0 0 0,-12-3-159 0 0,-40-18-215 0 0,39 15-1214 0 0,-29-3-3044 0 0,-34-9-4258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12595 0 0,'3'6'351'0'0,"0"0"-1"0"0,0 0 1 0 0,1-1 0 0 0,-1 1 0 0 0,1-1 0 0 0,1 0-1 0 0,-1 0 1 0 0,1 0 0 0 0,0-1 0 0 0,0 1 0 0 0,0-1 0 0 0,0 0-1 0 0,8 3 1 0 0,9 5-425 0 0,1-2 0 0 0,29 11 0 0 0,13 5 655 0 0,-64-26-533 0 0,-1 1-1 0 0,1-1 1 0 0,0 0-1 0 0,-1 0 1 0 0,1 0 0 0 0,0 0-1 0 0,-1 1 1 0 0,1-1-1 0 0,-1 0 1 0 0,1 1-1 0 0,0-1 1 0 0,-1 1 0 0 0,1-1-1 0 0,-1 0 1 0 0,1 1-1 0 0,-1-1 1 0 0,1 1-1 0 0,-1-1 1 0 0,0 1-1 0 0,1 0 1 0 0,-1-1 0 0 0,0 1-1 0 0,1-1 1 0 0,-1 1-1 0 0,0 0 1 0 0,0-1-1 0 0,1 1 1 0 0,-1 0 0 0 0,0-1-1 0 0,0 1 1 0 0,0 0-1 0 0,0-1 1 0 0,0 2-1 0 0,-1-1 7 0 0,0 1-1 0 0,0-1 1 0 0,0 0-1 0 0,0 0 1 0 0,-1-1-1 0 0,1 1 1 0 0,0 0-1 0 0,-1 0 1 0 0,1 0-1 0 0,0-1 1 0 0,-1 1-1 0 0,1-1 1 0 0,-4 1-1 0 0,-51 10-418 0 0,20-10-339 0 0,-50-3 0 0 0,16 0 138 0 0,162-16 989 0 0,-46 14-476 0 0,1 3 1 0 0,0 1 0 0 0,0 3-1 0 0,58 10 1 0 0,-101-12-154 0 0,0 0-1 0 0,0 0 1 0 0,0 0-1 0 0,0 1 1 0 0,-1-1-1 0 0,1 1 1 0 0,0 0-1 0 0,-1 0 1 0 0,5 3-1 0 0,-8-5 51 0 0,0 1-1 0 0,1-1 0 0 0,-1 1 1 0 0,1-1-1 0 0,-1 0 1 0 0,0 1-1 0 0,1-1 1 0 0,-1 1-1 0 0,0-1 0 0 0,1 1 1 0 0,-1-1-1 0 0,0 1 1 0 0,0-1-1 0 0,0 1 1 0 0,1-1-1 0 0,-1 1 0 0 0,0-1 1 0 0,0 1-1 0 0,0-1 1 0 0,0 1-1 0 0,0-1 1 0 0,0 1-1 0 0,0-1 0 0 0,0 1 1 0 0,0 0-1 0 0,0-1 1 0 0,-1 1-1 0 0,1 0-224 0 0,-1 1 1 0 0,0-1-1 0 0,0 0 0 0 0,0 0 1 0 0,0 0-1 0 0,0 0 0 0 0,-1 0 1 0 0,1 0-1 0 0,0-1 0 0 0,0 1 1 0 0,-1 0-1 0 0,1-1 0 0 0,0 1 1 0 0,-1 0-1 0 0,-1 0 0 0 0,-28 11-3881 0 0,14-6 3091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6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12 11082 0 0,'11'-12'3676'0'0,"-9"14"-2739"0"0,-11 25-2480 0 0,2-10 1713 0 0,-12 53-219 0 0,3 1 0 0 0,3 0 0 0 0,3 1 0 0 0,3 1 0 0 0,4 0 0 0 0,6 89 0 0 0,-2-154-154 0 0,5 42 576 0 0,-6-47-801 0 0,1 0 0 0 0,0 0 0 0 0,0-1 0 0 0,0 1 0 0 0,0-1 0 0 0,0 1 0 0 0,1-1 0 0 0,2 5 0 0 0,-4-7 324 0 0,0 0 0 0 0,1 0 0 0 0,-1 0 1 0 0,0 1-1 0 0,0-1 0 0 0,0 0 0 0 0,0 0 0 0 0,1 0 0 0 0,-1 0 1 0 0,0 0-1 0 0,0 0 0 0 0,0 0 0 0 0,1 1 0 0 0,-1-1 1 0 0,0 0-1 0 0,0 0 0 0 0,0 0 0 0 0,1 0 0 0 0,-1 0 0 0 0,0 0 1 0 0,0 0-1 0 0,0 0 0 0 0,1 0 0 0 0,-1 0 0 0 0,0 0 1 0 0,0 0-1 0 0,1 0 0 0 0,-1 0 0 0 0,0-1 0 0 0,0 1 0 0 0,0 0 1 0 0,1 0-1 0 0,-1 0 0 0 0,0 0 0 0 0,0 0 0 0 0,0 0 0 0 0,0 0 1 0 0,1-1-1 0 0,-1 1 0 0 0,0 0 0 0 0,0 0 0 0 0,0 0 1 0 0,0 0-1 0 0,0-1 0 0 0,1 1 0 0 0,-1 0 0 0 0,0 0 0 0 0,0 0 1 0 0,0-1-1 0 0,0 1 0 0 0,0 0 0 0 0,0 0 0 0 0,5-8-3330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2 3441 0 0,'-13'-1'1287'0'0,"-47"0"2667"0"0,57 1-3695 0 0,1 0 0 0 0,-1 0 0 0 0,0 1 0 0 0,1-1 0 0 0,-1 1-1 0 0,0 0 1 0 0,1 0 0 0 0,-1 0 0 0 0,1 0 0 0 0,-1 0 0 0 0,1 0 0 0 0,-1 1 0 0 0,1-1 0 0 0,0 1 0 0 0,0-1 0 0 0,0 1 0 0 0,-4 4 0 0 0,6-6-210 0 0,0 0 0 0 0,0 0-1 0 0,0 0 1 0 0,-1 1 0 0 0,1-1 0 0 0,0 0 0 0 0,0 0 0 0 0,0 1 0 0 0,0-1 0 0 0,0 0-1 0 0,0 0 1 0 0,0 0 0 0 0,0 1 0 0 0,0-1 0 0 0,-1 0 0 0 0,1 0 0 0 0,0 1-1 0 0,0-1 1 0 0,0 0 0 0 0,0 0 0 0 0,0 1 0 0 0,0-1 0 0 0,1 0 0 0 0,-1 0 0 0 0,0 0-1 0 0,0 1 1 0 0,0-1 0 0 0,0 0 0 0 0,0 0 0 0 0,0 1 0 0 0,0-1 0 0 0,0 0-1 0 0,0 0 1 0 0,1 0 0 0 0,-1 1 0 0 0,0-1 0 0 0,0 0 0 0 0,0 0 0 0 0,0 0 0 0 0,1 0-1 0 0,-1 0 1 0 0,0 1 0 0 0,0-1 0 0 0,0 0 0 0 0,1 0 0 0 0,16 2 899 0 0,15-5-253 0 0,-5-2-367 0 0,-1 0 0 0 0,43-1 0 0 0,-57 6-260 0 0,1 0 0 0 0,-1 1 0 0 0,0 0 0 0 0,0 0 0 0 0,1 2-1 0 0,-1-1 1 0 0,22 10 0 0 0,-31-12-32 0 0,-1 1 0 0 0,1 0 0 0 0,-1 1-1 0 0,1-1 1 0 0,-1 0 0 0 0,0 1 0 0 0,0-1 0 0 0,0 1-1 0 0,0 0 1 0 0,0-1 0 0 0,0 1 0 0 0,0 0 0 0 0,0 0-1 0 0,-1 1 1 0 0,1-1 0 0 0,-1 0 0 0 0,1 0 0 0 0,-1 1-1 0 0,0-1 1 0 0,0 1 0 0 0,0-1 0 0 0,0 1 0 0 0,-1-1-1 0 0,1 1 1 0 0,-1 0 0 0 0,1-1 0 0 0,-1 1-1 0 0,0 0 1 0 0,0 0 0 0 0,0-1 0 0 0,0 1 0 0 0,-1 0-1 0 0,1-1 1 0 0,-1 1 0 0 0,0-1 0 0 0,1 1 0 0 0,-1-1-1 0 0,0 1 1 0 0,-1-1 0 0 0,1 1 0 0 0,-3 3 0 0 0,0 0-143 0 0,0 1 1 0 0,-1-1 0 0 0,0 0 0 0 0,0 0-1 0 0,0 0 1 0 0,-1-1 0 0 0,0 1 0 0 0,0-1-1 0 0,0-1 1 0 0,-1 1 0 0 0,0-1 0 0 0,0-1 0 0 0,-10 5-1 0 0,17-8 88 0 0,0 1 0 0 0,0-1 0 0 0,0 0 0 0 0,-1 0 0 0 0,1 0 0 0 0,0 0 0 0 0,0 0 0 0 0,0 0 0 0 0,0 0 0 0 0,0 0 0 0 0,0 0 0 0 0,-1 0 0 0 0,1 0 0 0 0,0 1 1 0 0,0-1-1 0 0,0 0 0 0 0,0 0 0 0 0,0 0 0 0 0,-1 0 0 0 0,1 0 0 0 0,0 0 0 0 0,0 0 0 0 0,0 0 0 0 0,0 0 0 0 0,0 0 0 0 0,-1 0 0 0 0,1 0 0 0 0,0-1 0 0 0,0 1 0 0 0,0 0 0 0 0,0 0 0 0 0,0 0 0 0 0,-1 0 0 0 0,1 0 0 0 0,0 0 0 0 0,0 0 0 0 0,0 0 0 0 0,0 0 0 0 0,0 0 0 0 0,0-1 0 0 0,-1 1 0 0 0,1 0 0 0 0,0 0 0 0 0,0 0 0 0 0,0 0 0 0 0,0 0 0 0 0,0 0 0 0 0,0-1 0 0 0,0 1 0 0 0,0 0 0 0 0,0 0 0 0 0,0 0 0 0 0,0 0 0 0 0,0 0 0 0 0,0-1 0 0 0,0 1 0 0 0,0 0 0 0 0,0 0 0 0 0,0 0 0 0 0,0 0 0 0 0,0-1 0 0 0,0 1 0 0 0,0 0 0 0 0,0 0 0 0 0,0 0 0 0 0,0 0 0 0 0,0 0 0 0 0,0-1 0 0 0,1 1 25 0 0,-1 0 1 0 0,0 0-1 0 0,0-1 0 0 0,0 1 1 0 0,1 0-1 0 0,-1 0 0 0 0,0 0 1 0 0,1-1-1 0 0,-1 1 0 0 0,0 0 1 0 0,0 0-1 0 0,1 0 0 0 0,-1 0 1 0 0,0 0-1 0 0,1-1 1 0 0,-1 1-1 0 0,0 0 0 0 0,1 0 1 0 0,-1 0-1 0 0,0 0 0 0 0,1 0 1 0 0,-1 0-1 0 0,0 0 0 0 0,1 0 1 0 0,-1 0-1 0 0,0 1 0 0 0,1-1 1 0 0,-1 0-1 0 0,0 0 0 0 0,1 0 1 0 0,-1 0-1 0 0,0 0 0 0 0,0 0 1 0 0,1 1-1 0 0,-1-1 0 0 0,0 0 1 0 0,0 0-1 0 0,1 1 0 0 0,4 0 59 0 0,0 1-1 0 0,0-1 0 0 0,0-1 0 0 0,0 1 0 0 0,0-1 0 0 0,0 1 0 0 0,0-1 1 0 0,0-1-1 0 0,0 1 0 0 0,0-1 0 0 0,5-1 0 0 0,11 0 123 0 0,-8 1-131 0 0,1 1 1 0 0,-1 1 0 0 0,0 0 0 0 0,1 0 0 0 0,21 7 0 0 0,-32-8-30 0 0,0 1 0 0 0,0 0 0 0 0,-1 0 0 0 0,1 0 0 0 0,-1 0 0 0 0,1 1 1 0 0,-1-1-1 0 0,1 0 0 0 0,-1 1 0 0 0,0 0 0 0 0,0 0 0 0 0,0 0 1 0 0,0 0-1 0 0,0 0 0 0 0,0 0 0 0 0,0 0 0 0 0,-1 0 0 0 0,1 1 1 0 0,-1-1-1 0 0,0 1 0 0 0,1-1 0 0 0,-1 1 0 0 0,0-1 0 0 0,-1 1 1 0 0,1 0-1 0 0,0 0 0 0 0,-1-1 0 0 0,1 1 0 0 0,-1 0 0 0 0,0 0 0 0 0,0-1 1 0 0,0 1-1 0 0,-1 5 0 0 0,-2 3 122 0 0,1 1-1 0 0,-2-1 1 0 0,-8 20 0 0 0,7-21-140 0 0,2 0 0 0 0,-1 0 0 0 0,1 0 0 0 0,-3 18 0 0 0,6-28-16 0 0,0 1 1 0 0,0-1-1 0 0,0 1 1 0 0,0-1-1 0 0,0 1 1 0 0,0-1-1 0 0,0 0 1 0 0,1 1-1 0 0,-1-1 0 0 0,0 1 1 0 0,0-1-1 0 0,0 1 1 0 0,1-1-1 0 0,-1 0 1 0 0,0 1-1 0 0,0-1 0 0 0,1 0 1 0 0,-1 1-1 0 0,0-1 1 0 0,1 0-1 0 0,-1 1 1 0 0,0-1-1 0 0,1 0 0 0 0,-1 0 1 0 0,1 1-1 0 0,-1-1 1 0 0,0 0-1 0 0,1 0 1 0 0,0 0-1 0 0,20 4-70 0 0,24-6 20 0 0,-42 1 43 0 0,18-1-357 0 0,1-2 0 0 0,-1 0-1 0 0,23-8 1 0 0,-31 7-1550 0 0,0 0 0 0 0,-1-1-1 0 0,16-9 1 0 0,-6 0-4690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2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43 11114 0 0,'-2'3'3888'0'0,"8"-2"-2442"0"0,9-4-737 0 0,3-5-320 0 0,0 1 0 0 0,1 0 0 0 0,0 1 0 0 0,38-6 0 0 0,-47 11-349 0 0,-1 0-1 0 0,1 0 1 0 0,-1 1-1 0 0,1 0 0 0 0,-1 1 1 0 0,1 0-1 0 0,-1 0 1 0 0,1 1-1 0 0,-1 1 1 0 0,0-1-1 0 0,0 1 0 0 0,12 6 1 0 0,-19-8-17 0 0,0 1-1 0 0,0-1 1 0 0,0 0 0 0 0,0 0-1 0 0,-1 1 1 0 0,1 0 0 0 0,0-1-1 0 0,0 1 1 0 0,-1 0 0 0 0,1-1 0 0 0,-1 1-1 0 0,0 0 1 0 0,0 0 0 0 0,1 0-1 0 0,-1 0 1 0 0,-1 1 0 0 0,1-1-1 0 0,0 0 1 0 0,0 0 0 0 0,-1 1-1 0 0,1-1 1 0 0,-1 0 0 0 0,0 1 0 0 0,0-1-1 0 0,0 0 1 0 0,0 1 0 0 0,0-1-1 0 0,0 0 1 0 0,0 1 0 0 0,-1-1-1 0 0,0 0 1 0 0,1 0 0 0 0,-3 5 0 0 0,-2 6 41 0 0,-2 0 1 0 0,1 0 0 0 0,-2-1 0 0 0,-13 18 0 0 0,2-1-190 0 0,16-23 69 0 0,0-1 0 0 0,1 1-1 0 0,-1 0 1 0 0,1 0 0 0 0,1 0 0 0 0,-1 0 0 0 0,1 0 0 0 0,0 0 0 0 0,0 1 0 0 0,1-1 0 0 0,0 0 0 0 0,0 7 0 0 0,1-10 24 0 0,-1 0 0 0 0,0 0 0 0 0,1 0 0 0 0,0 0 0 0 0,0 0 0 0 0,0 0 0 0 0,0 0 0 0 0,0 0 0 0 0,1 0 0 0 0,-1-1 1 0 0,1 1-1 0 0,-1-1 0 0 0,1 1 0 0 0,0-1 0 0 0,0 0 0 0 0,0 1 0 0 0,1-1 0 0 0,-1 0 0 0 0,0 0 0 0 0,1-1 0 0 0,-1 1 0 0 0,1 0 0 0 0,0-1 0 0 0,-1 0 1 0 0,1 1-1 0 0,4 0 0 0 0,3 0-68 0 0,0 0 0 0 0,0 0-1 0 0,0-1 1 0 0,0-1 0 0 0,0 1 0 0 0,0-2 0 0 0,0 1 0 0 0,0-2 0 0 0,0 1 0 0 0,0-1 0 0 0,0-1 0 0 0,0 0 0 0 0,13-5-1 0 0,-14 3-593 0 0,0 1-1 0 0,0-1 0 0 0,-1 0 1 0 0,0-1-1 0 0,14-12 0 0 0,-16 13-284 0 0,-1 0 1 0 0,0-1-1 0 0,0 0 0 0 0,-1 0 0 0 0,1 0 0 0 0,-2-1 0 0 0,1 1 1 0 0,3-9-1 0 0,4-13-2589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3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 9946 0 0,'-18'-4'5146'0'0,"13"5"-2609"0"0,10 7-1383 0 0,0-6-1056 0 0,1 1 1 0 0,0-1 0 0 0,-1 0-1 0 0,1 0 1 0 0,0 0 0 0 0,0-1-1 0 0,0 0 1 0 0,0 0 0 0 0,0-1-1 0 0,8 1 1 0 0,14 2-36 0 0,17 3-21 0 0,-20-2-255 0 0,0 0 0 0 0,39 12-1 0 0,-63-16 84 0 0,0 0 0 0 0,-1 1-1 0 0,1-1 1 0 0,0 0 0 0 0,-1 0 0 0 0,1 1-1 0 0,0-1 1 0 0,0 0 0 0 0,-1 1-1 0 0,1-1 1 0 0,0 0 0 0 0,-1 1-1 0 0,1-1 1 0 0,-1 1 0 0 0,1-1-1 0 0,-1 1 1 0 0,1-1 0 0 0,-1 1-1 0 0,1 0 1 0 0,-1-1 0 0 0,1 1-1 0 0,-1 0 1 0 0,0-1 0 0 0,1 1-1 0 0,-1 0 1 0 0,0-1 0 0 0,0 1-1 0 0,1 0 1 0 0,-1 0 0 0 0,0-1-1 0 0,0 1 1 0 0,0 0 0 0 0,0 1-1 0 0,-1-1-536 0 0,1 1-1 0 0,-1 0 1 0 0,0-1-1 0 0,0 1 0 0 0,0-1 1 0 0,0 1-1 0 0,0-1 1 0 0,-1 1-1 0 0,1-1 0 0 0,0 0 1 0 0,-1 0-1 0 0,1 1 0 0 0,-2 0 1 0 0,-13 9-3713 0 0</inkml:trace>
  <inkml:trace contextRef="#ctx0" brushRef="#br0" timeOffset="1">1 257 10026 0 0,'2'9'1689'0'0,"3"1"-769"0"0,3 0-544 0 0,3-2-312 0 0,5-6-96 0 0,2-2 16 0 0,5-3 24 0 0,1 0 24 0 0,1-1-56 0 0,0-2-176 0 0,1-1-288 0 0,-2-1-457 0 0,-3-2-519 0 0,-3-6-464 0 0,-3-2-289 0 0,-6-9-423 0 0,4 3 175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13 5673 0 0,'-1'-1'327'0'0,"1"0"0"0"0,-1 0 0 0 0,0 0 0 0 0,0 0 0 0 0,1 1 0 0 0,-1-1 0 0 0,0 0 1 0 0,0 0-1 0 0,0 1 0 0 0,0-1 0 0 0,0 1 0 0 0,0-1 0 0 0,0 1 0 0 0,0-1 0 0 0,0 1 0 0 0,0 0 0 0 0,0-1 0 0 0,0 1 0 0 0,0 0 0 0 0,0 0 0 0 0,0 0 0 0 0,0 0 0 0 0,-2 0 0 0 0,2 0-99 0 0,0 1 1 0 0,-1-1-1 0 0,1 1 0 0 0,0 0 1 0 0,0-1-1 0 0,0 1 0 0 0,0 0 0 0 0,0 0 1 0 0,0 0-1 0 0,0 0 0 0 0,0 0 1 0 0,0 0-1 0 0,0 0 0 0 0,0 0 1 0 0,0 0-1 0 0,0 2 0 0 0,-4 7 289 0 0,1 0 1 0 0,-1 0-1 0 0,-4 20 0 0 0,7-23-251 0 0,-54 235 454 0 0,31-79-6354 0 0,17-117-1820 0 0,5-30 2485 0 0</inkml:trace>
  <inkml:trace contextRef="#ctx0" brushRef="#br0" timeOffset="1">1 569 9514 0 0,'12'1'5760'0'0,"10"-1"-4277"0"0,-7-4-1325 0 0,1 1 1 0 0,-1 0-1 0 0,1 1 1 0 0,0 1-1 0 0,0 1 1 0 0,-1 0-1 0 0,1 0 1 0 0,0 2-1 0 0,20 4 1 0 0,-30-5-134 0 0,1 1 0 0 0,-1 0 0 0 0,0 1 1 0 0,1-1-1 0 0,-1 1 0 0 0,0 0 0 0 0,0 1 0 0 0,-1 0 1 0 0,1-1-1 0 0,-1 2 0 0 0,0-1 0 0 0,0 1 0 0 0,0-1 1 0 0,-1 1-1 0 0,1 1 0 0 0,-1-1 0 0 0,-1 0 1 0 0,1 1-1 0 0,-1 0 0 0 0,0 0 0 0 0,0 0 0 0 0,0 0 1 0 0,-1 1-1 0 0,2 7 0 0 0,-1 0-728 0 0,-1 0-1 0 0,1 27 1 0 0,-4 6-8203 0 0,3-31 3463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3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22 6457 0 0,'-5'-6'2099'0'0,"-11"-10"5738"0"0,16 16-7747 0 0,-1 0 1 0 0,1 0-1 0 0,-1 0 1 0 0,1 0-1 0 0,-1 0 0 0 0,1 0 1 0 0,-1 1-1 0 0,1-1 0 0 0,-1 0 1 0 0,1 0-1 0 0,-1 0 0 0 0,1 0 1 0 0,-1 1-1 0 0,1-1 0 0 0,-1 0 1 0 0,1 0-1 0 0,-1 1 1 0 0,1-1-1 0 0,0 0 0 0 0,-1 1 1 0 0,1-1-1 0 0,-1 1 0 0 0,1-1 1 0 0,0 0-1 0 0,0 1 0 0 0,-1-1 1 0 0,1 1-1 0 0,0-1 0 0 0,0 1 1 0 0,-1-1-1 0 0,1 1 0 0 0,0-1 1 0 0,0 1-1 0 0,0-1 1 0 0,0 1-1 0 0,0-1 0 0 0,0 1 1 0 0,0-1-1 0 0,0 1 0 0 0,0 0 1 0 0,-5 24-64 0 0,1 0 0 0 0,1 1 0 0 0,1-1 0 0 0,2 1 1 0 0,0-1-1 0 0,2 0 0 0 0,0 1 0 0 0,2-1 0 0 0,14 48 1 0 0,-16-65-37 0 0,0-1 1 0 0,1 0 0 0 0,0 0 0 0 0,1-1 0 0 0,-1 1-1 0 0,1-1 1 0 0,0 0 0 0 0,1 0 0 0 0,0 0 0 0 0,0 0-1 0 0,0-1 1 0 0,0 0 0 0 0,1 0 0 0 0,0 0-1 0 0,7 4 1 0 0,-8-7 7 0 0,0 1 0 0 0,0-1 0 0 0,1 0 0 0 0,-1 0-1 0 0,1-1 1 0 0,0 0 0 0 0,-1 1 0 0 0,1-2 0 0 0,0 1 0 0 0,0-1-1 0 0,-1 0 1 0 0,1 0 0 0 0,0-1 0 0 0,0 1 0 0 0,-1-1-1 0 0,1-1 1 0 0,0 1 0 0 0,-1-1 0 0 0,1 0 0 0 0,5-3 0 0 0,-4 2 6 0 0,0-1 1 0 0,-1 0 0 0 0,1 0-1 0 0,-1-1 1 0 0,0 0 0 0 0,0 0-1 0 0,0-1 1 0 0,-1 1 0 0 0,0-1-1 0 0,0 0 1 0 0,0-1 0 0 0,-1 1-1 0 0,0-1 1 0 0,0 0 0 0 0,-1 0-1 0 0,1 0 1 0 0,-2 0 0 0 0,1 0-1 0 0,1-10 1 0 0,-2 11-138 0 0,-1 0 0 0 0,-1 1 0 0 0,1-1 0 0 0,-1 1 0 0 0,0-1 1 0 0,0 0-1 0 0,-1 1 0 0 0,1-1 0 0 0,-1 1 0 0 0,0-1 0 0 0,-1 1 0 0 0,1-1 0 0 0,-1 1 0 0 0,-1 0 0 0 0,1 0 0 0 0,0 0 0 0 0,-1 0 0 0 0,0 0 0 0 0,0 1 0 0 0,-1-1 0 0 0,1 1 1 0 0,-1 0-1 0 0,0 0 0 0 0,0 0 0 0 0,-1 0 0 0 0,1 1 0 0 0,-7-5 0 0 0,4 5-163 0 0,-1-1 0 0 0,1 1 1 0 0,-1 0-1 0 0,0 1 0 0 0,1-1 1 0 0,-1 2-1 0 0,0-1 0 0 0,0 1 1 0 0,-1 0-1 0 0,1 1 0 0 0,0 0 0 0 0,0 0 1 0 0,0 1-1 0 0,0 0 0 0 0,0 0 1 0 0,-15 5-1 0 0,16-4 159 0 0,1 1 1 0 0,-1-1 0 0 0,0 1-1 0 0,1 1 1 0 0,0 0-1 0 0,-1-1 1 0 0,2 2-1 0 0,-10 6 1 0 0,11-7 315 0 0,1 1 0 0 0,-1-1 0 0 0,0 0 1 0 0,1 1-1 0 0,0 0 0 0 0,0-1 0 0 0,1 1 1 0 0,-1 0-1 0 0,1 1 0 0 0,0-1 0 0 0,-2 10 1 0 0,3-14-50 0 0,1 0 0 0 0,0 1 0 0 0,0-1 0 0 0,0 0 0 0 0,0 1 0 0 0,0-1 0 0 0,0 0 0 0 0,0 1 1 0 0,0-1-1 0 0,1 0 0 0 0,-1 1 0 0 0,0-1 0 0 0,1 0 0 0 0,-1 0 0 0 0,1 1 0 0 0,-1-1 0 0 0,1 0 0 0 0,0 0 0 0 0,-1 0 1 0 0,1 0-1 0 0,0 1 0 0 0,0-1 0 0 0,0-1 0 0 0,0 1 0 0 0,0 0 0 0 0,0 0 0 0 0,0 0 0 0 0,0 0 0 0 0,0-1 0 0 0,1 1 1 0 0,-1 0-1 0 0,0-1 0 0 0,0 1 0 0 0,1-1 0 0 0,-1 0 0 0 0,0 1 0 0 0,3-1 0 0 0,6 2-114 0 0,1 0 0 0 0,-1-1-1 0 0,22 0 1 0 0,-14-1 204 0 0,2 1-180 0 0,68 1-205 0 0,-78-2 22 0 0,-1-1 0 0 0,1 0-1 0 0,-1-1 1 0 0,0 0 0 0 0,1 0-1 0 0,16-8 1 0 0,-21 7-103 0 0,0-1 1 0 0,0 0 0 0 0,0 0-1 0 0,0-1 1 0 0,0 1-1 0 0,-1-1 1 0 0,0 0-1 0 0,0 0 1 0 0,0-1-1 0 0,-1 1 1 0 0,0-1 0 0 0,0 0-1 0 0,2-6 1 0 0,-2 6 238 0 0,0 0-1 0 0,0 0 1 0 0,0 0 0 0 0,1 0 0 0 0,-1 1 0 0 0,1-1 0 0 0,1 1 0 0 0,-1 0 0 0 0,1 1 0 0 0,0-1 0 0 0,7-5-1 0 0,-11 10 63 0 0,1-1 0 0 0,-1 1 0 0 0,0-1 0 0 0,1 1 0 0 0,-1 0 0 0 0,0 0 0 0 0,1-1 0 0 0,-1 1 0 0 0,0 0 0 0 0,1 0 0 0 0,-1 1 0 0 0,1-1 0 0 0,-1 0-1 0 0,0 0 1 0 0,1 0 0 0 0,-1 1 0 0 0,0-1 0 0 0,0 1 0 0 0,1-1 0 0 0,-1 1 0 0 0,0 0 0 0 0,0-1 0 0 0,1 1 0 0 0,-1 0 0 0 0,0 0 0 0 0,0 0-1 0 0,0 0 1 0 0,0 0 0 0 0,0 0 0 0 0,-1 0 0 0 0,1 0 0 0 0,0 0 0 0 0,1 2 0 0 0,-1-1-79 0 0,0 0 1 0 0,0 0-1 0 0,1 0 1 0 0,-1 0-1 0 0,0 0 1 0 0,-1 0-1 0 0,1 0 1 0 0,0 0-1 0 0,-1 0 1 0 0,1 1-1 0 0,-1-1 1 0 0,0 0-1 0 0,1 0 1 0 0,-1 1-1 0 0,0-1 1 0 0,0 0-1 0 0,-1 0 1 0 0,1 1-1 0 0,-1 3 0 0 0,-2-1-846 0 0,0-1-1 0 0,0 1 0 0 0,0-1 0 0 0,0 0 1 0 0,-1 0-1 0 0,0 0 0 0 0,0 0 0 0 0,0-1 1 0 0,-7 5-1 0 0,11-7 767 0 0,-17 15-3921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4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1 275 7626 0 0,'4'0'2232'0'0,"1"0"-808"0"0,5 0-503 0 0,3-2-449 0 0,2-2-328 0 0,7-1-120 0 0,1-1-24 0 0,6-1-8 0 0,0 1-8 0 0,2-1-128 0 0,2 0-192 0 0,-4-1-296 0 0,-2-1-513 0 0,-5-1-727 0 0,-7-5-993 0 0,-1 4-1184 0 0</inkml:trace>
  <inkml:trace contextRef="#ctx0" brushRef="#br0" timeOffset="1">301 0 9282 0 0,'-44'67'6407'0'0,"6"6"-3770"0"0,19-30-3107 0 0,3 0 0 0 0,1 2 0 0 0,-11 57 0 0 0,25-91-661 0 0,-1 8-3724 0 0,2-20 4729 0 0,0 1 0 0 0,0 0 0 0 0,0 0 1 0 0,0 0-1 0 0,0 0 0 0 0,0-1 0 0 0,0 1 0 0 0,0 0 0 0 0,0 0 1 0 0,0 0-1 0 0,0-1 0 0 0,0 1 0 0 0,0 0 0 0 0,-1 0 0 0 0,1 0 0 0 0,0 0 1 0 0,0-1-1 0 0,0 1 0 0 0,0 0 0 0 0,0 0 0 0 0,0 0 0 0 0,-1-1-629 0 0,1 1 629 0 0,0 0 1 0 0,-1 0-1 0 0,1 0 0 0 0,0 0 0 0 0,0-1 0 0 0,0 1 0 0 0,-1 0 0 0 0,1 0 1 0 0,0 0-1 0 0,0 0 0 0 0,0 0 0 0 0,0 0 0 0 0,-1 0 0 0 0,1 0 0 0 0,0 0 1 0 0,0 0-1 0 0,0 0 0 0 0,-1 0 0 0 0,1 0 0 0 0,0 1 0 0 0,0-1 1 0 0,0 0-1 0 0,-1 0 0 0 0,1 0 0 0 0,0 0 0 0 0,0 0 0 0 0,0 0 0 0 0,0 0 1 0 0,0 0-1 0 0,-1 1-629 0 0,1-1 629 0 0,0 1 0 0 0,0-1 0 0 0,-1 0 0 0 0,1 0 0 0 0,-2-3-1386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4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13 452 3769 0 0,'-2'3'204'0'0,"1"0"0"0"0,-1 0-1 0 0,1-1 1 0 0,-1 1 0 0 0,1 0 0 0 0,0 0 0 0 0,0 0 0 0 0,1 1 0 0 0,-1-1 0 0 0,1 0-1 0 0,-1 0 1 0 0,1 0 0 0 0,0 0 0 0 0,0 0 0 0 0,0 1 0 0 0,1-1 0 0 0,-1 0-1 0 0,1 0 1 0 0,0 0 0 0 0,0 0 0 0 0,0 0 0 0 0,0 0 0 0 0,0 0 0 0 0,1 0 0 0 0,-1 0-1 0 0,3 3 1 0 0,-1-2 43 0 0,0 0-1 0 0,0-1 1 0 0,0 1-1 0 0,1-1 1 0 0,-1 0-1 0 0,1 0 1 0 0,0 0-1 0 0,0 0 0 0 0,0-1 1 0 0,0 0-1 0 0,0 0 1 0 0,0 0-1 0 0,1 0 1 0 0,-1 0-1 0 0,1-1 1 0 0,-1 0-1 0 0,7 1 1 0 0,5-2-770 0 0,0 0 1 0 0,0-1 0 0 0,0 0-1 0 0,0-1 1 0 0,0-1 0 0 0,0-1-1 0 0,-1 0 1 0 0,1-1 0 0 0,-1-1-1 0 0,0 0 1 0 0,-1-1 0 0 0,1-1-1 0 0,-1 0 1 0 0,14-12 0 0 0,6-5-3513 0 0</inkml:trace>
  <inkml:trace contextRef="#ctx0" brushRef="#br0" timeOffset="1">571 0 10306 0 0,'-25'14'7966'0'0,"4"8"-4495"0"0,-16 32-2995 0 0,21-29 114 0 0,-36 55-469 0 0,22-32-500 0 0,-37 45-1 0 0,74-101 144 0 0,1 1-1 0 0,-1 0 0 0 0,1 1 1 0 0,1 0-1 0 0,-1 0 0 0 0,1 1 0 0 0,0 0 1 0 0,0 0-1 0 0,1 1 0 0 0,12-4 1 0 0,-4 2-97 0 0,0 2 1 0 0,0 0-1 0 0,0 1 1 0 0,0 1 0 0 0,26-1-1 0 0,-24 5-668 0 0,-20-2 867 0 0,1 0 1 0 0,-1 0-1 0 0,1 0 0 0 0,-1 0 0 0 0,1 0 1 0 0,-1 1-1 0 0,1-1 0 0 0,-1 0 0 0 0,1 0 1 0 0,-1 0-1 0 0,0 0 0 0 0,1 0 0 0 0,-1 1 1 0 0,1-1-1 0 0,-1 0 0 0 0,1 0 0 0 0,-1 1 1 0 0,0-1-1 0 0,1 0 0 0 0,-1 1 0 0 0,0-1 1 0 0,1 0-1 0 0,-1 1 0 0 0,0-1 0 0 0,0 0 1 0 0,1 1-1 0 0,-1-1 0 0 0,0 1 0 0 0,0-1 1 0 0,0 1-1 0 0,1-1 0 0 0,-1 0 0 0 0,0 1 1 0 0,0-1-1 0 0,0 1 0 0 0,0 0-69 0 0,-1-1 0 0 0,1 1 0 0 0,-1-1 0 0 0,1 1 1 0 0,-1-1-1 0 0,1 0 0 0 0,-1 0 0 0 0,1 1 0 0 0,-1-1 0 0 0,0 0 0 0 0,1 0 0 0 0,-1 1 0 0 0,1-1 0 0 0,-1 0 0 0 0,0 0 0 0 0,1 0 0 0 0,-1 0 0 0 0,0 0 0 0 0,1 0 1 0 0,-1 0-1 0 0,1 0 0 0 0,-2 0 0 0 0,-4 0-1296 0 0,-8 7-2460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5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9858 0 0,'3'2'335'0'0,"-1"0"0"0"0,0 0 1 0 0,1 0-1 0 0,-1 0 0 0 0,1 0 0 0 0,-1-1 0 0 0,1 1 0 0 0,0-1 1 0 0,0 1-1 0 0,0-1 0 0 0,0 0 0 0 0,0 0 0 0 0,0-1 0 0 0,0 1 1 0 0,0-1-1 0 0,0 1 0 0 0,3-1 0 0 0,9 0-456 0 0,0 0 1 0 0,20-4-1 0 0,-10 2 757 0 0,-1 0-347 0 0,5-1 371 0 0,51 2 0 0 0,-73 1-499 0 0,0 1 1 0 0,-1 0-1 0 0,1 0 0 0 0,-1 0 0 0 0,1 1 0 0 0,-1 0 1 0 0,0 0-1 0 0,0 0 0 0 0,0 1 0 0 0,0 0 0 0 0,0 0 1 0 0,0 1-1 0 0,7 6 0 0 0,-10-7-85 0 0,0 1 0 0 0,0 0 0 0 0,-1 0 0 0 0,0 0 0 0 0,0 0 0 0 0,0 0 0 0 0,0 1 0 0 0,0-1 0 0 0,-1 0-1 0 0,0 1 1 0 0,0 0 0 0 0,0-1 0 0 0,-1 1 0 0 0,1-1 0 0 0,-1 1 0 0 0,0 0 0 0 0,0-1 0 0 0,-1 1 0 0 0,0 0 0 0 0,1-1 0 0 0,-3 6 0 0 0,0 4-796 0 0,-1 0 1 0 0,-1 0-1 0 0,0-1 1 0 0,-1 1 0 0 0,-12 19-1 0 0,18-32 239 0 0,-1 0 0 0 0,0 0 0 0 0,0 0 0 0 0,0 1 0 0 0,0-1 0 0 0,0 0 0 0 0,0 0 0 0 0,0 0 0 0 0,0 0 0 0 0,0-1 0 0 0,0 1 0 0 0,0 0 0 0 0,-1 0 0 0 0,1-1 0 0 0,-2 2 0 0 0,-7 2-5759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5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4 13891 0 0,'-3'-1'186'0'0,"-1"0"0"0"0,0 0 0 0 0,0 1 0 0 0,1 0 0 0 0,-1-1 0 0 0,0 1 0 0 0,0 0 0 0 0,0 1 0 0 0,1-1 0 0 0,-1 1 0 0 0,0 0 0 0 0,0 0 0 0 0,1 0 0 0 0,-1 0 0 0 0,1 1 0 0 0,-1-1 0 0 0,1 1 0 0 0,-1 0 0 0 0,1 0 0 0 0,0 0 0 0 0,0 0 0 0 0,-5 5 0 0 0,-7 8-499 0 0,0 0 0 0 0,1 0 1 0 0,-13 19-1 0 0,8-9 693 0 0,-3 4-384 0 0,1 1-1 0 0,2 0 0 0 0,1 2 0 0 0,2 0 0 0 0,1 1 0 0 0,1 1 1 0 0,2 0-1 0 0,1 1 0 0 0,2 0 0 0 0,-5 40 0 0 0,3 15-63 0 0,3 0 0 0 0,8 169 0 0 0,2-224-43 0 0,0 1-1 0 0,3-1 1 0 0,0 1 0 0 0,3-1-1 0 0,11 35 1 0 0,-14-58 82 0 0,-1 0 1 0 0,1-1-1 0 0,1 0 0 0 0,0 0 1 0 0,1 0-1 0 0,0-1 1 0 0,0 0-1 0 0,1 0 0 0 0,1-1 1 0 0,0 0-1 0 0,0 0 1 0 0,0-1-1 0 0,1 0 0 0 0,0-1 1 0 0,1 0-1 0 0,0 0 1 0 0,20 8-1 0 0,41 8-1742 0 0,6-11-4420 0 0,-18-8 752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6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8954 0 0,'-8'2'748'0'0,"0"1"1"0"0,0 0-1 0 0,1 0 0 0 0,-1 1 1 0 0,1 0-1 0 0,0 0 0 0 0,-9 8 1 0 0,20-12-392 0 0,1 0 0 0 0,0 1 0 0 0,-1 0 1 0 0,1 0-1 0 0,-1 0 0 0 0,1 0 1 0 0,5 4-1 0 0,-4-3-213 0 0,46 19-80 0 0,-36-14-81 0 0,-1 0-1 0 0,2-1 1 0 0,-1-1-1 0 0,29 6 0 0 0,-40-11-250 0 0,-1 1 0 0 0,1-1-1 0 0,-1 0 1 0 0,1 0-1 0 0,-1-1 1 0 0,0 1-1 0 0,1-1 1 0 0,-1 0-1 0 0,0 0 1 0 0,0 0-1 0 0,1-1 1 0 0,-1 1-1 0 0,0-1 1 0 0,0 0-1 0 0,-1-1 1 0 0,1 1-1 0 0,0 0 1 0 0,-1-1-1 0 0,1 0 1 0 0,-1 0-1 0 0,0 0 1 0 0,0 0-1 0 0,3-5 1 0 0,19-29-6679 0 0,-19 19 3426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7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5665 0 0,'1'-3'544'0'0,"0"0"-1"0"0,1 1 1 0 0,-1-1 0 0 0,0 0-1 0 0,1 1 1 0 0,0-1-1 0 0,-1 1 1 0 0,1 0-1 0 0,0-1 1 0 0,0 1 0 0 0,4-3-1 0 0,-5 4-374 0 0,0 0-1 0 0,0 1 1 0 0,0-1-1 0 0,0 1 1 0 0,0-1-1 0 0,0 1 1 0 0,0 0-1 0 0,0-1 1 0 0,0 1-1 0 0,0 0 1 0 0,0 0-1 0 0,1-1 1 0 0,-1 1-1 0 0,0 0 1 0 0,0 0-1 0 0,0 0 1 0 0,0 1-1 0 0,0-1 1 0 0,0 0-1 0 0,0 0 1 0 0,0 0-1 0 0,1 1 1 0 0,-1-1-1 0 0,0 1 1 0 0,0-1-1 0 0,0 1 1 0 0,0-1-1 0 0,-1 1 1 0 0,1-1-1 0 0,0 1 1 0 0,0 0-1 0 0,0 0 1 0 0,1 1-1 0 0,0 0-35 0 0,1-1 0 0 0,-1 1 0 0 0,1-1 0 0 0,0 1-1 0 0,-1-1 1 0 0,1 0 0 0 0,0 0 0 0 0,0 0 0 0 0,0 0 0 0 0,0-1-1 0 0,0 1 1 0 0,-1-1 0 0 0,6 0 0 0 0,44-1 292 0 0,-39 0-327 0 0,19-2-82 0 0,24-2 177 0 0,-53 5-342 0 0,1 0 0 0 0,0 0 0 0 0,-1 0 0 0 0,1 1 1 0 0,0-1-1 0 0,-1 1 0 0 0,1 0 0 0 0,0 0 0 0 0,-1 1 0 0 0,0-1 1 0 0,4 2-1 0 0,-6-2-35 0 0,-1-1 1 0 0,1 0-1 0 0,-1 0 1 0 0,1 1-1 0 0,-1-1 1 0 0,1 0-1 0 0,-1 1 1 0 0,1-1-1 0 0,-1 1 1 0 0,0-1-1 0 0,1 0 1 0 0,-1 1-1 0 0,0-1 1 0 0,1 1-1 0 0,-1-1 1 0 0,0 1-1 0 0,1-1 1 0 0,-1 1-1 0 0,0-1 1 0 0,0 1-1 0 0,0 0 1 0 0,0-1-1 0 0,0 1 1 0 0,1-1 0 0 0,-1 1-1 0 0,0-1 1 0 0,0 1-1 0 0,0 0 1 0 0,-1-1-1 0 0,1 1 1 0 0,0-1-1 0 0,0 1 1 0 0,0-1-1 0 0,0 1 1 0 0,0 0-1 0 0,-1-1 1 0 0,1 1-1 0 0,0-1 1 0 0,0 1-1 0 0,-1 0 1 0 0,-19 15-6087 0 0,6-6 2788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7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3873 0 0,'6'-5'5615'0'0,"10"4"-3349"0"0,10 4-789 0 0,-19-2-1338 0 0,0 0 0 0 0,-1 1 0 0 0,1 0 0 0 0,0 0 0 0 0,-1 1 0 0 0,0 0 0 0 0,0 0 0 0 0,1 0 1 0 0,-2 1-1 0 0,1 0 0 0 0,0 0 0 0 0,-1 0 0 0 0,0 1 0 0 0,0 0 0 0 0,0 0 0 0 0,0 0 0 0 0,-1 0 0 0 0,0 1 0 0 0,0 0 0 0 0,-1 0 1 0 0,1 0-1 0 0,-1 0 0 0 0,-1 0 0 0 0,1 1 0 0 0,-1-1 0 0 0,0 1 0 0 0,1 7 0 0 0,-1-2 30 0 0,0 1 0 0 0,-1-1 0 0 0,0 1 0 0 0,-1 0 0 0 0,0-1 0 0 0,-1 1 0 0 0,-1-1-1 0 0,0 1 1 0 0,-1-1 0 0 0,0 0 0 0 0,0 1 0 0 0,-2-1 0 0 0,1-1 0 0 0,-8 13 0 0 0,-17 20-15 0 0,1-1-1940 0 0,14-14-3697 0 0,14-29 5388 0 0,0 1 0 0 0,0-1-1 0 0,0 0 1 0 0,0 0 0 0 0,0 0 0 0 0,0 0-1 0 0,0 0 1 0 0,0 0 0 0 0,0 0 0 0 0,0 1 0 0 0,0-1-1 0 0,0 0 1 0 0,0 0 0 0 0,0 0 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7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53 178 5801 0 0,'-12'2'2780'0'0,"9"-1"-2065"0"0,1 0 1 0 0,-1-1-1 0 0,0 1 0 0 0,0-1 1 0 0,0 0-1 0 0,1 0 1 0 0,-1 0-1 0 0,-5-1 1 0 0,8 1-642 0 0,-1-1-1 0 0,0 1 1 0 0,0-1 0 0 0,1 1 0 0 0,-1-1 0 0 0,0 1 0 0 0,1-1 0 0 0,-1 0 0 0 0,1 1 0 0 0,-1-1 0 0 0,1 0 0 0 0,-1 0-1 0 0,1 1 1 0 0,-1-1 0 0 0,1 0 0 0 0,0 0 0 0 0,0 0 0 0 0,-1 0 0 0 0,1 1 0 0 0,0-1 0 0 0,0 0 0 0 0,0 0 0 0 0,0 0-1 0 0,0 0 1 0 0,0 0 0 0 0,0 1 0 0 0,0-1 0 0 0,0 0 0 0 0,0 0 0 0 0,0 0 0 0 0,1 0 0 0 0,-1 0 0 0 0,0 1 0 0 0,1-2-1 0 0,2-13-50 0 0,2 0-1 0 0,-1 0 1 0 0,2 1-1 0 0,0 0 1 0 0,1 0-1 0 0,0 0 1 0 0,16-23-1 0 0,-8 23-2057 0 0,-3 12-3799 0 0,-5 7-306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7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9298 0 0,'-5'11'1400'0'0,"0"0"-1"0"0,1 1 1 0 0,0-1 0 0 0,-4 16 0 0 0,4-6-1279 0 0,1 1 0 0 0,1-1 1 0 0,1 0-1 0 0,1 1 1 0 0,0-1-1 0 0,7 36 0 0 0,-6-53-251 0 0,-1-1 0 0 0,1 0 0 0 0,0 1 0 0 0,1-1 0 0 0,-1 0 0 0 0,0 0-1 0 0,1 0 1 0 0,0 0 0 0 0,2 3 0 0 0,-4-6-41 0 0,1 1-1 0 0,0 0 0 0 0,-1 0 1 0 0,1-1-1 0 0,0 1 1 0 0,0 0-1 0 0,-1-1 0 0 0,1 1 1 0 0,0-1-1 0 0,0 1 1 0 0,0-1-1 0 0,0 1 0 0 0,0-1 1 0 0,0 0-1 0 0,0 1 1 0 0,0-1-1 0 0,0 0 0 0 0,0 0 1 0 0,0 0-1 0 0,0 0 1 0 0,0 0-1 0 0,0 0 1 0 0,0 0-1 0 0,0 0 0 0 0,0 0 1 0 0,0 0-1 0 0,0-1 1 0 0,0 1-1 0 0,0 0 0 0 0,-1 0 1 0 0,1-1-1 0 0,0 1 1 0 0,0-1-1 0 0,1 0 0 0 0,-1 0-27 0 0,0 0-1 0 0,0 0 0 0 0,0 0 0 0 0,0 1 1 0 0,-1-1-1 0 0,1 0 0 0 0,0 0 0 0 0,-1 0 1 0 0,1 0-1 0 0,0 0 0 0 0,-1 0 0 0 0,0-1 0 0 0,1 1 1 0 0,-1 0-1 0 0,0 0 0 0 0,1-3 0 0 0,1-3-865 0 0,7-10-2377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8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6401 0 0,'-4'58'6507'0'0,"4"0"-4731"0"0,1-27-1456 0 0,-6 55 1 0 0,3-70-532 0 0,7-32-303 0 0,2-10 260 0 0,-2 14 171 0 0,0 1 0 0 0,1 0 0 0 0,1 0 0 0 0,-1 0 0 0 0,10-10 0 0 0,-11 15 116 0 0,0 1 0 0 0,0 0 1 0 0,0 0-1 0 0,0 0 0 0 0,1 1 0 0 0,-1-1 1 0 0,1 1-1 0 0,1 1 0 0 0,-1-1 0 0 0,10-3 1 0 0,-14 6-5 0 0,0 1 0 0 0,-1-1 0 0 0,1 1 0 0 0,-1 0 1 0 0,1-1-1 0 0,0 1 0 0 0,-1 0 0 0 0,1 0 0 0 0,0 0 1 0 0,-1 0-1 0 0,1 0 0 0 0,0 1 0 0 0,-1-1 0 0 0,1 0 0 0 0,0 1 1 0 0,-1-1-1 0 0,1 1 0 0 0,-1 0 0 0 0,1-1 0 0 0,-1 1 1 0 0,1 0-1 0 0,0 1 0 0 0,1 0 25 0 0,-1 1-1 0 0,0-1 1 0 0,1 1 0 0 0,-1 0 0 0 0,0-1-1 0 0,-1 1 1 0 0,1 0 0 0 0,0 0-1 0 0,-1 0 1 0 0,2 5 0 0 0,1 5 122 0 0,-1 1-1 0 0,0-1 1 0 0,-1 1 0 0 0,0 16-1 0 0,1 40-886 0 0,-2-41-7109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8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87 12683 0 0,'-9'-1'1057'0'0,"0"1"0"0"0,0 0 0 0 0,0 1 0 0 0,0 0 0 0 0,-14 4 0 0 0,17-3-794 0 0,-1 0 0 0 0,1 0 0 0 0,-1 1 0 0 0,1 0 0 0 0,0 0 0 0 0,0 1 0 0 0,-7 5 0 0 0,9-6-274 0 0,0 1 1 0 0,0 0 0 0 0,0 0 0 0 0,1 0 0 0 0,-1 1 0 0 0,1-1 0 0 0,0 1 0 0 0,0 0-1 0 0,1 0 1 0 0,-1 0 0 0 0,1 0 0 0 0,0 0 0 0 0,1 0 0 0 0,-1 1 0 0 0,1-1 0 0 0,0 0-1 0 0,0 1 1 0 0,1-1 0 0 0,0 1 0 0 0,-1 0 0 0 0,3 8 0 0 0,-2-7-5 0 0,1 0 0 0 0,1-1 0 0 0,-1 1 0 0 0,1-1-1 0 0,0 1 1 0 0,1-1 0 0 0,-1 0 0 0 0,1 0 0 0 0,7 10 0 0 0,-9-14 11 0 0,0-1-1 0 0,0 0 0 0 0,0 0 1 0 0,1 1-1 0 0,-1-1 1 0 0,0 0-1 0 0,0 0 0 0 0,1 0 1 0 0,-1 0-1 0 0,1-1 1 0 0,-1 1-1 0 0,1 0 0 0 0,-1 0 1 0 0,1-1-1 0 0,-1 1 1 0 0,1-1-1 0 0,2 1 0 0 0,-1-1 3 0 0,-1-1 0 0 0,0 1 0 0 0,0 0 0 0 0,0-1 0 0 0,0 0 0 0 0,0 1 0 0 0,0-1 0 0 0,0 0 0 0 0,0 0 0 0 0,-1 0 0 0 0,1 0 0 0 0,0 0 0 0 0,0 0 0 0 0,-1-1 0 0 0,1 1 0 0 0,-1-1 0 0 0,3-2 0 0 0,2-3-241 0 0,0 0-1 0 0,0-1 0 0 0,-1 1 0 0 0,-1-1 0 0 0,1 0 1 0 0,-1 0-1 0 0,0-1 0 0 0,-1 1 0 0 0,0-1 0 0 0,0 0 1 0 0,-1 0-1 0 0,1-12 0 0 0,0-8-1276 0 0,-2 0 0 0 0,-3-44 0 0 0,1 54 1188 0 0,1 18-7 0 0,0-1 0 0 0,0 1 0 0 0,0-1 0 0 0,0 1 0 0 0,0-1 0 0 0,0 1 0 0 0,0-1 0 0 0,0 1 1 0 0,1-1-1 0 0,-1 1 0 0 0,0 0 0 0 0,1-1 0 0 0,-1 1 0 0 0,1-1 0 0 0,0 1 0 0 0,-1 0 0 0 0,1 0 1 0 0,0-1-1 0 0,0 1 0 0 0,0 0 0 0 0,0 0 0 0 0,0 0 0 0 0,0 0 0 0 0,2-1 0 0 0,7-1-2475 0 0</inkml:trace>
  <inkml:trace contextRef="#ctx0" brushRef="#br0" timeOffset="1">297 1 2433 0 0,'1'1'475'0'0,"-1"0"1"0"0,1 1 0 0 0,0-1-1 0 0,-1 0 1 0 0,1 1 0 0 0,0-1-1 0 0,-1 0 1 0 0,0 1 0 0 0,1-1 0 0 0,-1 1-1 0 0,0-1 1 0 0,0 1 0 0 0,0-1-1 0 0,0 1 1 0 0,0-1 0 0 0,0 1 0 0 0,0 2-1 0 0,-8 31 1807 0 0,3-16-1231 0 0,-7 89 33 0 0,11-97-1041 0 0,1 1 0 0 0,0-1 0 0 0,1 0-1 0 0,0 1 1 0 0,1-1 0 0 0,0 0-1 0 0,6 16 1 0 0,-7-26-36 0 0,-1-1 0 0 0,0 0 0 0 0,1 1 0 0 0,-1-1 0 0 0,0 1 0 0 0,1-1 1 0 0,-1 1-1 0 0,1-1 0 0 0,-1 0 0 0 0,1 1 0 0 0,-1-1 0 0 0,1 0 0 0 0,-1 0 0 0 0,1 1 0 0 0,-1-1 0 0 0,1 0 0 0 0,-1 0 0 0 0,1 0 0 0 0,-1 0 0 0 0,1 0 0 0 0,-1 1 1 0 0,1-1-1 0 0,0 0 0 0 0,-1 0 0 0 0,1 0 0 0 0,-1-1 0 0 0,1 1 0 0 0,-1 0 0 0 0,1 0 0 0 0,-1 0 0 0 0,1 0 0 0 0,0 0 0 0 0,-1-1 0 0 0,1 1 0 0 0,-1 0 0 0 0,1 0 1 0 0,-1-1-1 0 0,0 1 0 0 0,1 0 0 0 0,-1-1 0 0 0,1 1 0 0 0,0-1 0 0 0,27-21-9 0 0,-18 13-7 0 0,35-17-534 0 0,-11 8-3491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8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8802 0 0,'-5'6'839'0'0,"2"1"0"0"0,-1-1 0 0 0,1 1 0 0 0,0-1 0 0 0,0 1-1 0 0,1 0 1 0 0,-3 13 0 0 0,4-14-666 0 0,0 0 0 0 0,1-1 0 0 0,-1 1 0 0 0,1 0-1 0 0,1 0 1 0 0,-1 0 0 0 0,1 0 0 0 0,0 0 0 0 0,2 6 0 0 0,-1-7-187 0 0,-1-1 0 0 0,1 1 0 0 0,1-1 0 0 0,-1 1 0 0 0,1-1 0 0 0,0 0 0 0 0,0 0 0 0 0,0 0 0 0 0,0 0 0 0 0,1 0 0 0 0,-1-1 0 0 0,1 0 0 0 0,0 1 0 0 0,0-1 0 0 0,0-1 0 0 0,1 1 0 0 0,-1-1 0 0 0,1 1 0 0 0,-1-1 0 0 0,1-1 0 0 0,0 1 0 0 0,0-1 0 0 0,0 1 0 0 0,0-1 0 0 0,5 0 0 0 0,2 0-55 0 0,-1 0 0 0 0,1-1-1 0 0,0 0 1 0 0,-1-1 0 0 0,1 0-1 0 0,22-6 1 0 0,-24 4-563 0 0,0 0 0 0 0,0-1-1 0 0,0 0 1 0 0,14-9 0 0 0,6-4-2674 0 0,10 10-2307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9314 0 0,'-41'68'8856'0'0,"-44"63"-6750"0"0,70-109-2940 0 0,-23 48-1 0 0,34-61 122 0 0,6-14 624 0 0,1 1 0 0 0,0-1-1 0 0,1 1 1 0 0,-1 0 0 0 0,1 0-1 0 0,0 0 1 0 0,0 1-1 0 0,0-1 1 0 0,0 1 0 0 0,0 0-1 0 0,1 0 1 0 0,0 0 0 0 0,-1 1-1 0 0,1-1 1 0 0,0 1-1 0 0,0 1 1 0 0,0-1 0 0 0,1 1-1 0 0,-1-1 1 0 0,0 2 0 0 0,0-1-1 0 0,1 0 1 0 0,-1 1-1 0 0,0 0 1 0 0,10 1 0 0 0,-8 0 74 0 0,1 0 0 0 0,-1 0 1 0 0,0 0-1 0 0,0 1 0 0 0,1 0 0 0 0,-1 1 1 0 0,0 0-1 0 0,0 0 0 0 0,-1 0 1 0 0,1 1-1 0 0,-1 0 0 0 0,0 0 1 0 0,0 0-1 0 0,0 1 0 0 0,0 0 0 0 0,-1 0 1 0 0,0 1-1 0 0,6 6 0 0 0,-11-12-138 0 0,0 1 0 0 0,0-1 0 0 0,0 0 0 0 0,1 0 0 0 0,-1 1 0 0 0,0-1 0 0 0,0 0 0 0 0,1 0 0 0 0,-1 0 0 0 0,0 0 0 0 0,1 1 0 0 0,-1-1 0 0 0,0 0 0 0 0,0 0 0 0 0,1 0 0 0 0,-1 0 0 0 0,0 0 0 0 0,1 0 0 0 0,-1 0 0 0 0,0 0 0 0 0,1 0 0 0 0,-1 0 0 0 0,0 0 0 0 0,1 0 0 0 0,-1 0 0 0 0,0 0 0 0 0,1 0 0 0 0,-1 0 0 0 0,0 0 0 0 0,1 0 0 0 0,-1 0 0 0 0,0 0 0 0 0,1-1 0 0 0,-1 1 0 0 0,0 0 0 0 0,1 0 0 0 0,-1 0 0 0 0,0 0 0 0 0,0-1 0 0 0,1 1 0 0 0,-1 0 0 0 0,0 0 0 0 0,0-1 0 0 0,0 1 0 0 0,1 0 0 0 0,-1-1 0 0 0,0 1 0 0 0,0 0 0 0 0,0-1 0 0 0,0 1 0 0 0,0 0 0 0 0,1 0 0 0 0,-1-1 0 0 0,0 0 0 0 0,12-26-3889 0 0,-7 16 3226 0 0,2 1-626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2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6 5521 0 0,'-1'0'306'0'0,"1"-1"-1"0"0,0 1 1 0 0,0 0 0 0 0,-2-2 1222 0 0,2 2-1223 0 0,-1-1 1 0 0,1 1 0 0 0,0 0-1 0 0,-1-1 1 0 0,1 1 0 0 0,-1 0-1 0 0,1 0 1 0 0,0 0 0 0 0,-1-1-1 0 0,1 1 1 0 0,-1 0-1 0 0,1 0 1 0 0,-1 0 0 0 0,1 0-1 0 0,-1 0 1 0 0,1 0 0 0 0,-1 0-1 0 0,1 0 1 0 0,0 0-1 0 0,-1 0 1 0 0,1 0 0 0 0,-1 0-1 0 0,1 1 1 0 0,-1-1 0 0 0,-15 14 3537 0 0,-9 29-3469 0 0,22-37 210 0 0,-11 20-584 0 0,-50 88 543 0 0,54-99-1450 0 0,-1 0 0 0 0,-21 21 0 0 0,56-68-1436 0 0,-19 25 2242 0 0,0 0-1 0 0,0-1 0 0 0,1 1 1 0 0,11-11-1 0 0,-15 17 101 0 0,0-1 0 0 0,0 1 0 0 0,0-1 0 0 0,1 1 0 0 0,-1 0 0 0 0,0 0 0 0 0,0 0 0 0 0,1 0 0 0 0,-1 0 0 0 0,1 1 0 0 0,-1-1 0 0 0,1 1 0 0 0,-1-1 0 0 0,1 1 0 0 0,-1 0 0 0 0,1 0 0 0 0,-1 0 0 0 0,1 0 0 0 0,-1 1 0 0 0,1-1 0 0 0,4 2 0 0 0,9 4-2 0 0,-1 0-1 0 0,21 13 0 0 0,-19-10-59 0 0,-1-1 0 0 0,22 7 0 0 0,-33-13-271 0 0,0-1 1 0 0,0 0 0 0 0,0 0 0 0 0,0 0 0 0 0,0-1 0 0 0,1 1 0 0 0,-1-1-1 0 0,0 0 1 0 0,0-1 0 0 0,0 1 0 0 0,1-1 0 0 0,5-2 0 0 0,-10 3 98 0 0,0 0 0 0 0,0-1 0 0 0,0 1 0 0 0,-1 0 0 0 0,1-1 0 0 0,0 1 0 0 0,0-1 1 0 0,0 1-1 0 0,-1-1 0 0 0,1 1 0 0 0,0-1 0 0 0,-1 0 0 0 0,1 1 0 0 0,-1-1 0 0 0,1 0 0 0 0,0 0 1 0 0,-1 1-1 0 0,1-1 0 0 0,-1 0 0 0 0,0 0 0 0 0,1 0 0 0 0,-1 0 0 0 0,4-7-3662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3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7114 0 0,'2'2'6956'0'0,"9"6"-5317"0"0,21 6-1857 0 0,-21-12 0 0 0,-1-1 0 0 0,1 0-1 0 0,-1-1 1 0 0,1 0 0 0 0,-1-1-1 0 0,1 0 1 0 0,-1 0 0 0 0,1-1-1 0 0,-1-1 1 0 0,10-3 0 0 0,-17 5 120 0 0,0 0 1 0 0,0 0-1 0 0,0-1 1 0 0,0 1-1 0 0,0-1 1 0 0,-1 0-1 0 0,1 1 1 0 0,-1-1-1 0 0,1 0 1 0 0,-1-1 0 0 0,0 1-1 0 0,0 0 1 0 0,0-1-1 0 0,0 1 1 0 0,0-1-1 0 0,0 0 1 0 0,-1 1-1 0 0,1-1 1 0 0,-1 0-1 0 0,0 0 1 0 0,0 0-1 0 0,0 0 1 0 0,0 0-1 0 0,0 0 1 0 0,-1-1 0 0 0,1 1-1 0 0,-1 0 1 0 0,0 0-1 0 0,0 0 1 0 0,0-1-1 0 0,-1 1 1 0 0,1 0-1 0 0,-1 0 1 0 0,1 0-1 0 0,-1 0 1 0 0,0 0-1 0 0,-2-4 1 0 0,3 7 178 0 0,0-1 1 0 0,0 1-1 0 0,0 0 1 0 0,0-1-1 0 0,0 1 1 0 0,0-1-1 0 0,-1 1 0 0 0,1-1 1 0 0,0 1-1 0 0,0 0 1 0 0,0-1-1 0 0,-1 1 1 0 0,1 0-1 0 0,0-1 0 0 0,-1 1 1 0 0,1 0-1 0 0,0-1 1 0 0,-1 1-1 0 0,1 0 1 0 0,0-1-1 0 0,-1 1 0 0 0,1 0 1 0 0,0 0-1 0 0,-1-1 1 0 0,1 1-1 0 0,-1 0 1 0 0,1 0-1 0 0,0 0 0 0 0,-1 0 1 0 0,1 0-1 0 0,-1 0 1 0 0,0-1-1 0 0,-11 11 1998 0 0,-5 21-49 0 0,3 3-1785 0 0,2 0-1 0 0,1 1 1 0 0,1 1 0 0 0,2 0-1 0 0,2 0 1 0 0,-3 68-1 0 0,9-98-336 0 0,1 1-1 0 0,-1 0 1 0 0,1-1-1 0 0,0 1 0 0 0,1 0 1 0 0,0-1-1 0 0,0 1 0 0 0,5 10 1 0 0,-6-16-109 0 0,-1 1-1 0 0,1-1 1 0 0,0 1 0 0 0,0-1 0 0 0,-1 0-1 0 0,1 1 1 0 0,0-1 0 0 0,0 0 0 0 0,0 0 0 0 0,1 0-1 0 0,-1 0 1 0 0,0 0 0 0 0,0 0 0 0 0,1 0-1 0 0,-1 0 1 0 0,0 0 0 0 0,1-1 0 0 0,-1 1 0 0 0,1 0-1 0 0,-1-1 1 0 0,1 0 0 0 0,-1 1 0 0 0,1-1 0 0 0,-1 0-1 0 0,1 1 1 0 0,0-1 0 0 0,-1 0 0 0 0,1 0-1 0 0,-1 0 1 0 0,1-1 0 0 0,-1 1 0 0 0,1 0 0 0 0,0-1-1 0 0,-1 1 1 0 0,1 0 0 0 0,-1-1 0 0 0,0 0 0 0 0,1 1-1 0 0,-1-1 1 0 0,1 0 0 0 0,-1 0 0 0 0,2-1-1 0 0,14-12-3234 0 0,3-2-232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3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8178 0 0,'-1'1'171'0'0,"-1"0"426"0"0,-1 0 0 0 0,1 0 0 0 0,-1 0 0 0 0,1 1 0 0 0,0-1 0 0 0,0 1 0 0 0,0 0 0 0 0,0 0 0 0 0,0-1 0 0 0,0 1 0 0 0,-2 4 0 0 0,32-3 1296 0 0,-24-3-1670 0 0,63 6 502 0 0,-48-3-755 0 0,1-1 1 0 0,0-1-1 0 0,0 0 1 0 0,0-2 0 0 0,-1 0-1 0 0,31-6 1 0 0,-50 7 6 0 0,0 0 0 0 0,0 0 0 0 0,0 0 0 0 0,0 0 0 0 0,0-1 0 0 0,0 1 0 0 0,0 0 0 0 0,-1 0 0 0 0,1 0 0 0 0,0 0 0 0 0,0 0 0 0 0,0 0 0 0 0,0-1 0 0 0,0 1 0 0 0,0 0 0 0 0,0 0 0 0 0,0 0 0 0 0,0 0 0 0 0,0 0 0 0 0,0-1 0 0 0,0 1 0 0 0,0 0 0 0 0,0 0 0 0 0,0 0 0 0 0,0 0 0 0 0,0 0 0 0 0,0-1 0 0 0,0 1 0 0 0,0 0 0 0 0,1 0 0 0 0,-1 0 0 0 0,0 0 0 0 0,0 0 0 0 0,0 0 0 0 0,0 0 0 0 0,0-1 0 0 0,0 1 0 0 0,0 0 0 0 0,0 0 0 0 0,0 0 0 0 0,1 0 0 0 0,-1 0 0 0 0,0 0 0 0 0,0 0 0 0 0,0 0 0 0 0,0 0 0 0 0,0 0 0 0 0,0 0 0 0 0,1-1 0 0 0,-1 1 0 0 0,0 0 0 0 0,0 0 0 0 0,0 0 0 0 0,0 0 0 0 0,0 0 0 0 0,1 0 0 0 0,-1 0 0 0 0,0 0 0 0 0,0 0 0 0 0,0 0 0 0 0,0 1 0 0 0,1-1 0 0 0,-20-5-859 0 0,-26 0 238 0 0,35 4 652 0 0,-1 1 0 0 0,0 1 0 0 0,0 0-1 0 0,0 1 1 0 0,1-1 0 0 0,-1 2 0 0 0,1 0 0 0 0,-20 8 0 0 0,26-10-1 0 0,1 1 0 0 0,-1 0 0 0 0,1 0-1 0 0,0 1 1 0 0,0-1 0 0 0,-1 1-1 0 0,2 0 1 0 0,-1-1 0 0 0,0 1 0 0 0,0 0-1 0 0,1 1 1 0 0,0-1 0 0 0,-1 0-1 0 0,1 1 1 0 0,1-1 0 0 0,-1 1 0 0 0,0 0-1 0 0,1-1 1 0 0,0 1 0 0 0,0 0 0 0 0,0 0-1 0 0,0 0 1 0 0,1 0 0 0 0,-1 0-1 0 0,1 0 1 0 0,0 0 0 0 0,1 4 0 0 0,-1 3-19 0 0,2 0 0 0 0,-1-1 0 0 0,1 1 0 0 0,1-1 1 0 0,0 0-1 0 0,0 0 0 0 0,1 0 0 0 0,1 0 0 0 0,-1 0 1 0 0,1-1-1 0 0,1 0 0 0 0,8 11 0 0 0,-9-14 5 0 0,1 0 0 0 0,0 0-1 0 0,0-1 1 0 0,1 1 0 0 0,0-1-1 0 0,0-1 1 0 0,0 1 0 0 0,0-1-1 0 0,1 0 1 0 0,0-1 0 0 0,-1 0-1 0 0,1 0 1 0 0,1-1 0 0 0,-1 0-1 0 0,17 2 1 0 0,64-3 412 0 0,-117 22 425 0 0,-39 12-793 0 0,50-28 281 0 0,0 1 1 0 0,1 1-1 0 0,0 1 1 0 0,0 0-1 0 0,1 1 0 0 0,-22 21 1 0 0,36-31-287 0 0,1-1 1 0 0,0 0-1 0 0,-1 1 1 0 0,1-1 0 0 0,0 1-1 0 0,-1-1 1 0 0,1 0 0 0 0,0 1-1 0 0,0-1 1 0 0,-1 1-1 0 0,1-1 1 0 0,0 1 0 0 0,0-1-1 0 0,0 1 1 0 0,0-1-1 0 0,0 1 1 0 0,-1-1 0 0 0,1 1-1 0 0,0 0 1 0 0,0-1 0 0 0,0 1-1 0 0,1-1 1 0 0,-1 1-1 0 0,0-1 1 0 0,0 1 0 0 0,0-1-1 0 0,0 1 1 0 0,0-1-1 0 0,1 1 1 0 0,-1-1 0 0 0,0 1-1 0 0,0-1 1 0 0,1 1 0 0 0,-1 0-1 0 0,22 12 296 0 0,34 2-354 0 0,-53-15 76 0 0,118 17-15 0 0,-59-17-2014 0 0,-52-1 274 0 0,0 0-1 0 0,1-1 0 0 0,15-5 0 0 0,-7-1-5146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7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17 2769 0 0,'-14'7'467'0'0,"8"-3"255"0"0,-1 0 0 0 0,0-1 0 0 0,0 0 0 0 0,0-1 0 0 0,-13 4 0 0 0,75-14 8309 0 0,3-2-4223 0 0,32-5-3088 0 0,-49 9-2328 0 0,0 2 1 0 0,0 1 0 0 0,50 4 0 0 0,-86-1 107 0 0,11 2-2057 0 0,-15-1 2350 0 0,-1-1 0 0 0,0 0 0 0 0,0 0 0 0 0,-5 21-14229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32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1024 0 0,'0'0'149'0'0,"0"0"-1"0"0,1 0 1 0 0,-1 0-1 0 0,0 0 1 0 0,0 0 0 0 0,1 0-1 0 0,-1 0 1 0 0,0 0-1 0 0,1 0 1 0 0,-1 0-1 0 0,0 0 1 0 0,0 0 0 0 0,1 0-1 0 0,-1 0 1 0 0,0-1-1 0 0,0 1 1 0 0,1 0-1 0 0,-1 0 1 0 0,0 0-1 0 0,0 0 1 0 0,0-1 0 0 0,1 1-1 0 0,-1 0 1 0 0,0 0-1 0 0,0 0 1 0 0,0-1-1 0 0,1 1 1 0 0,-1 0-1 0 0,0 0 1 0 0,0 0 0 0 0,0-1-1 0 0,0 1 1 0 0,0 0-1 0 0,0 0 1 0 0,0-1-1 0 0,0 1 1 0 0,0 0 0 0 0,1-1-1 0 0,-1 1 1 0 0,0 0-1 0 0,0 0 1 0 0,0-1-1 0 0,0 1 1 0 0,-1 0-1 0 0,1 0 1 0 0,0-1 0 0 0,0 1-1 0 0,0 0 1 0 0,0-1-1 0 0,0 1 1 0 0,0 0-1 0 0,0 0 1 0 0,0-1-1 0 0,-1 1 1 0 0,1 0 0 0 0,0 0-1 0 0,0 0 1 0 0,0-1-1 0 0,-1 1 1 0 0,-1-12 4880 0 0,9 6-5488 0 0,-4 5 502 0 0,1 0 0 0 0,-1 1 0 0 0,0-1 0 0 0,1 1-1 0 0,-1 0 1 0 0,1 0 0 0 0,-1 1 0 0 0,1-1 0 0 0,-1 1-1 0 0,0-1 1 0 0,1 1 0 0 0,-1 0 0 0 0,0 1-1 0 0,0-1 1 0 0,1 0 0 0 0,-1 1 0 0 0,0 0 0 0 0,0-1-1 0 0,3 4 1 0 0,9 5 77 0 0,0 2 0 0 0,14 13-1 0 0,-24-21-37 0 0,1 2 0 0 0,-1-1 0 0 0,0 1 0 0 0,0 0 0 0 0,-1 0 0 0 0,1 0 0 0 0,-1 1 0 0 0,-1-1-1 0 0,1 1 1 0 0,-1 0 0 0 0,0 0 0 0 0,-1 0 0 0 0,0 0 0 0 0,0 1 0 0 0,0-1 0 0 0,-1 1 0 0 0,0-1-1 0 0,-1 1 1 0 0,0-1 0 0 0,0 1 0 0 0,0-1 0 0 0,-1 1 0 0 0,0-1 0 0 0,-1 1 0 0 0,1-1 0 0 0,-5 12 0 0 0,0-2-339 0 0,-5 19-1122 0 0,8-12-3904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32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3465 0 0,'4'24'6443'0'0,"4"1"-3365"0"0,3 10-1586 0 0,4 114-73 0 0,-12-97-2671 0 0,13 70-1 0 0,-6-90-1485 0 0,-10-31 2546 0 0,1 0-1 0 0,-1 0 1 0 0,0-1-1 0 0,0 1 1 0 0,1 0-1 0 0,-1-1 1 0 0,0 1-1 0 0,1 0 0 0 0,-1-1 1 0 0,1 1-1 0 0,-1-1 1 0 0,1 1-1 0 0,-1 0 1 0 0,1-1-1 0 0,-1 1 1 0 0,1-1-1 0 0,0 0 1 0 0,-1 1-1 0 0,1-1 0 0 0,0 1 1 0 0,-1-1-1 0 0,1 0 1 0 0,0 0-1 0 0,-1 1 1 0 0,1-1-1 0 0,0 0 1 0 0,0 0-1 0 0,-1 0 1 0 0,1 0-1 0 0,0 0 1 0 0,0 0-1 0 0,-1 0 0 0 0,1 0 1 0 0,0 0-1 0 0,0 0 1 0 0,-1 0-1 0 0,1 0 1 0 0,0-1-1 0 0,1 1 1 0 0,6-7-2185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32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4841 0 0,'-5'4'1022'0'0,"0"-1"0"0"0,1 1-1 0 0,-1 0 1 0 0,1 0 0 0 0,0 0 0 0 0,0 1 0 0 0,0 0 0 0 0,-3 5-1 0 0,4-5-702 0 0,0 1-1 0 0,0 0 1 0 0,1 0-1 0 0,0 0 1 0 0,0 0 0 0 0,-2 11-1 0 0,3-3-382 0 0,0 0-1 0 0,0 0 1 0 0,2 0 0 0 0,0 0-1 0 0,0 0 1 0 0,5 18 0 0 0,-4-23 71 0 0,0 0 0 0 0,0 0 0 0 0,1 0 0 0 0,0 0 0 0 0,1 0 0 0 0,0-1 0 0 0,0 0 0 0 0,11 15-1 0 0,-13-20 0 0 0,0-1-1 0 0,1 1 0 0 0,0 0 0 0 0,0-1 1 0 0,0 1-1 0 0,0-1 0 0 0,0 0 0 0 0,0 0 0 0 0,1 0 1 0 0,-1-1-1 0 0,0 1 0 0 0,1-1 0 0 0,0 0 1 0 0,-1 0-1 0 0,1 0 0 0 0,0 0 0 0 0,-1 0 1 0 0,1-1-1 0 0,0 0 0 0 0,0 0 0 0 0,0 0 0 0 0,-1 0 1 0 0,1-1-1 0 0,4 0 0 0 0,6-2 70 0 0,1-1-1 0 0,-1-1 1 0 0,0 0 0 0 0,0 0-1 0 0,-1-2 1 0 0,0 0 0 0 0,0 0-1 0 0,16-13 1 0 0,-24 17-254 0 0,1-1 1 0 0,-1-1 0 0 0,0 1-1 0 0,0-1 1 0 0,-1 0 0 0 0,1 0-1 0 0,-1 0 1 0 0,0 0 0 0 0,-1-1-1 0 0,1 0 1 0 0,-1 0-1 0 0,0 0 1 0 0,-1 0 0 0 0,1 0-1 0 0,-1 0 1 0 0,0-1 0 0 0,-1 1-1 0 0,1-1 1 0 0,-1 0-1 0 0,0-11 1 0 0,-3-1-3092 0 0,5 5-2323 0 0</inkml:trace>
  <inkml:trace contextRef="#ctx0" brushRef="#br0" timeOffset="1">1 204 5049 0 0,'3'3'387'0'0,"1"0"1"0"0,0-1-1 0 0,-1 1 0 0 0,1-1 0 0 0,0 0 1 0 0,0-1-1 0 0,0 1 0 0 0,0-1 0 0 0,1 1 1 0 0,-1-1-1 0 0,0 0 0 0 0,1-1 0 0 0,7 1 1 0 0,61-3-388 0 0,-62 1 263 0 0,24-2-217 0 0,-15 1-262 0 0,0 0-1 0 0,0 1 1 0 0,22 3-1 0 0,-50 10-9433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33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2641 0 0,'-6'19'2032'0'0,"0"0"1"0"0,-1 0 0 0 0,-15 25 0 0 0,17-37-1538 0 0,1 0-1 0 0,-1-1 0 0 0,0 0 1 0 0,-10 10-1 0 0,11-12-610 0 0,-1-1 0 0 0,1 1 0 0 0,-1-1 0 0 0,0 0 0 0 0,0 0 0 0 0,0-1 0 0 0,-9 4 0 0 0,21-17-335 0 0,10-4 763 0 0,-8 10-275 0 0,1 1 1 0 0,-1 0-1 0 0,1 1 0 0 0,0 0 0 0 0,0 0 0 0 0,0 1 0 0 0,20-1 0 0 0,25 1-1792 0 0,-6 5-3900 0 0,-44-1 2295 0 0</inkml:trace>
  <inkml:trace contextRef="#ctx0" brushRef="#br0" timeOffset="1">66 268 5185 0 0,'-2'6'515'0'0,"1"0"-1"0"0,-1 0 1 0 0,1 0-1 0 0,1 0 1 0 0,-1 1-1 0 0,1-1 1 0 0,0 0-1 0 0,1 1 1 0 0,-1-1-1 0 0,3 8 1 0 0,-3-13-478 0 0,1 1-1 0 0,0 0 1 0 0,0 0 0 0 0,0-1-1 0 0,0 1 1 0 0,0 0 0 0 0,0-1 0 0 0,0 1-1 0 0,0-1 1 0 0,1 0 0 0 0,-1 1-1 0 0,0-1 1 0 0,1 0 0 0 0,-1 0 0 0 0,1 0-1 0 0,0 0 1 0 0,-1 0 0 0 0,1 0-1 0 0,0 0 1 0 0,-1 0 0 0 0,1-1 0 0 0,0 1-1 0 0,0-1 1 0 0,0 1 0 0 0,0-1-1 0 0,-1 0 1 0 0,1 0 0 0 0,0 0 0 0 0,0 0-1 0 0,0 0 1 0 0,0 0 0 0 0,0 0-1 0 0,0-1 1 0 0,0 1 0 0 0,-1-1 0 0 0,1 1-1 0 0,2-2 1 0 0,10-2-418 0 0,-1-1 1 0 0,0 0-1 0 0,0-1 1 0 0,0 0-1 0 0,-1-1 1 0 0,0-1 0 0 0,0 0-1 0 0,-1 0 1 0 0,0-1-1 0 0,0-1 1 0 0,-1 0-1 0 0,10-12 1 0 0,5-7-1690 0 0,7 8-914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33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 6489 0 0,'45'-5'6099'0'0,"-18"1"-4902"0"0,45 0 0 0 0,-65 4-1124 0 0,-1 0-1 0 0,1 1 1 0 0,0 0-1 0 0,0 0 1 0 0,-1 0-1 0 0,1 1 1 0 0,-1 0-1 0 0,1 0 1 0 0,-1 1-1 0 0,0 0 1 0 0,0 0-1 0 0,8 5 1 0 0,-11-5 4 0 0,0-1 0 0 0,-1 1 1 0 0,0 0-1 0 0,1 0 0 0 0,-1 0 1 0 0,0 0-1 0 0,0 1 0 0 0,-1-1 1 0 0,1 0-1 0 0,-1 1 0 0 0,1-1 1 0 0,-1 1-1 0 0,0 0 0 0 0,-1-1 1 0 0,1 1-1 0 0,-1 0 0 0 0,1 0 1 0 0,-1 4-1 0 0,-1 11-718 0 0,0 1 1 0 0,-6 27 0 0 0,1-4-5843 0 0,2-29 1553 0 0,4-7 2054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33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75 1760 0 0,'23'-30'2531'0'0,"17"-14"10560"0"0,-40 44-12989 0 0,-5 15 1167 0 0,-8 18-1303 0 0,5-16 120 0 0,0-4-86 0 0,1 1 0 0 0,0 0 0 0 0,1 0 1 0 0,1 0-1 0 0,0 1 0 0 0,1 0 0 0 0,1 0 0 0 0,-2 18 1 0 0,5-33-12 0 0,0 1 1 0 0,0 0-1 0 0,0-1 1 0 0,1 1 0 0 0,-1 0-1 0 0,0-1 1 0 0,0 1-1 0 0,1 0 1 0 0,-1-1-1 0 0,0 1 1 0 0,1 0 0 0 0,-1-1-1 0 0,1 1 1 0 0,-1-1-1 0 0,1 1 1 0 0,-1-1-1 0 0,1 1 1 0 0,-1-1 0 0 0,1 1-1 0 0,-1-1 1 0 0,1 0-1 0 0,0 1 1 0 0,-1-1 0 0 0,1 0-1 0 0,0 1 1 0 0,-1-1-1 0 0,1 0 1 0 0,0 0-1 0 0,-1 0 1 0 0,1 0 0 0 0,0 1-1 0 0,0-1 1 0 0,-1 0-1 0 0,1 0 1 0 0,0 0-1 0 0,-1-1 1 0 0,1 1 0 0 0,0 0-1 0 0,0 0 1 0 0,-1 0-1 0 0,1 0 1 0 0,0-1-1 0 0,-1 1 1 0 0,1 0 0 0 0,0-1-1 0 0,41-15-271 0 0,-34 13 226 0 0,26-9-310 0 0,-24 10-95 0 0,0-1 1 0 0,0-1-1 0 0,-1 0 0 0 0,0 0 1 0 0,14-9-1 0 0,-22 12 252 0 0,-1 1-1 0 0,1 0 0 0 0,-1-1 1 0 0,1 1-1 0 0,-1-1 0 0 0,1 1 1 0 0,-1-1-1 0 0,1 1 1 0 0,-1-1-1 0 0,0 1 0 0 0,1-1 1 0 0,-1 1-1 0 0,0-1 1 0 0,1 0-1 0 0,-1 1 0 0 0,0-1 1 0 0,0 0-1 0 0,1 1 1 0 0,-1-1-1 0 0,0 1 0 0 0,0-1 1 0 0,0 0-1 0 0,0 1 0 0 0,0-1 1 0 0,0 0-1 0 0,0 1 1 0 0,0-1-1 0 0,0 0 0 0 0,0 1 1 0 0,-1-1-1 0 0,1 0 1 0 0,0 1-1 0 0,-1-2 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34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 6537 0 0,'-10'10'1064'0'0,"0"0"-1"0"0,1 1 0 0 0,0 0 1 0 0,1 1-1 0 0,1 0 0 0 0,-1 0 1 0 0,2 0-1 0 0,-10 26 0 0 0,13-31-969 0 0,1 0-1 0 0,0 0 0 0 0,0 0 1 0 0,1 0-1 0 0,0 0 0 0 0,0 0 1 0 0,0 0-1 0 0,1 0 1 0 0,0 1-1 0 0,1-1 0 0 0,-1 0 1 0 0,1 0-1 0 0,1 0 0 0 0,0 0 1 0 0,0 0-1 0 0,0 0 0 0 0,0 0 1 0 0,1 0-1 0 0,4 6 1 0 0,-5-10-85 0 0,0-1 1 0 0,0 1 0 0 0,0-1 0 0 0,0 0 0 0 0,0 1-1 0 0,1-1 1 0 0,-1 0 0 0 0,1-1 0 0 0,-1 1 0 0 0,1 0-1 0 0,0-1 1 0 0,-1 1 0 0 0,1-1 0 0 0,0 0 0 0 0,0 0-1 0 0,0 0 1 0 0,6 1 0 0 0,-4-2-7 0 0,1 0 0 0 0,-1 0 0 0 0,1 0 0 0 0,-1 0-1 0 0,1-1 1 0 0,-1 0 0 0 0,1 0 0 0 0,-1-1 0 0 0,8-2 0 0 0,-2 0 25 0 0,-1-1 0 0 0,0 0 0 0 0,-1-1 0 0 0,1 0 0 0 0,-1 0 0 0 0,0-1 0 0 0,-1 0 0 0 0,0-1 0 0 0,12-12 0 0 0,-17 15-148 0 0,0 1 1 0 0,0-1-1 0 0,0 0 1 0 0,0 0-1 0 0,-1 0 0 0 0,0 0 1 0 0,0 0-1 0 0,0 0 0 0 0,0-1 1 0 0,-1 1-1 0 0,0 0 1 0 0,0-1-1 0 0,-1 0 0 0 0,1 1 1 0 0,-1-9-1 0 0,-1 10-315 0 0,0 0 0 0 0,0 0-1 0 0,0 0 1 0 0,0 1 0 0 0,-1-1 0 0 0,1 0-1 0 0,-1 1 1 0 0,0-1 0 0 0,0 1-1 0 0,0 0 1 0 0,-1-1 0 0 0,1 1 0 0 0,-1 0-1 0 0,1 0 1 0 0,-1 1 0 0 0,0-1-1 0 0,0 1 1 0 0,-1-1 0 0 0,1 1 0 0 0,0 0-1 0 0,-1 0 1 0 0,-5-2 0 0 0,2 1 197 0 0,0 1 0 0 0,0 0 1 0 0,0 0-1 0 0,0 0 0 0 0,-1 1 1 0 0,1 0-1 0 0,0 1 0 0 0,-1 0 1 0 0,1 0-1 0 0,-1 0 0 0 0,1 1 1 0 0,-1 0-1 0 0,1 0 0 0 0,-12 4 1 0 0,13-3 567 0 0,1 0 0 0 0,-1 1 0 0 0,0-1 0 0 0,1 1 0 0 0,-1 0 0 0 0,1 1 0 0 0,0-1 1 0 0,0 1-1 0 0,0 0 0 0 0,1 0 0 0 0,0 0 0 0 0,-1 1 0 0 0,1 0 0 0 0,1 0 0 0 0,-1 0 1 0 0,1 0-1 0 0,0 0 0 0 0,-3 7 0 0 0,5-10-100 0 0,1 0-1 0 0,-1-1 1 0 0,1 1 0 0 0,-1 0-1 0 0,1 0 1 0 0,-1-1 0 0 0,1 1-1 0 0,0 0 1 0 0,0 0 0 0 0,0 0-1 0 0,0-1 1 0 0,1 1 0 0 0,-1 0-1 0 0,0 0 1 0 0,1-1 0 0 0,-1 1-1 0 0,1 0 1 0 0,-1 0 0 0 0,1-1-1 0 0,2 4 1 0 0,-1-2-77 0 0,0-1-1 0 0,1 1 1 0 0,-1 0-1 0 0,1 0 1 0 0,0-1-1 0 0,0 0 1 0 0,0 1-1 0 0,0-1 1 0 0,5 2-1 0 0,6 2-123 0 0,-1 0 0 0 0,1-1 0 0 0,-1-1 0 0 0,16 3 0 0 0,-7-3 5 0 0,0 0-1 0 0,1-1 0 0 0,25-1 0 0 0,-41-2-384 0 0,0 0-1 0 0,0 0 0 0 0,0-1 0 0 0,0 0 0 0 0,0 0 1 0 0,0-1-1 0 0,0 0 0 0 0,-1 0 0 0 0,1-1 1 0 0,0 1-1 0 0,-1-2 0 0 0,0 1 0 0 0,0-1 0 0 0,7-4 1 0 0,-11 5-347 0 0,1 0 1 0 0,-1 0 0 0 0,0 0-1 0 0,0 0 1 0 0,0 0-1 0 0,0-1 1 0 0,0 1 0 0 0,-1-1-1 0 0,1 1 1 0 0,1-8 0 0 0,1-1-1712 0 0</inkml:trace>
  <inkml:trace contextRef="#ctx0" brushRef="#br0" timeOffset="1">360 161 2961 0 0,'-3'2'603'0'0,"0"-1"1"0"0,0 1 0 0 0,1-1-1 0 0,-1 1 1 0 0,0 0 0 0 0,1 0-1 0 0,0 0 1 0 0,-1 0 0 0 0,1 0 0 0 0,0 1-1 0 0,0-1 1 0 0,0 0 0 0 0,-3 6-1 0 0,-21 44 5354 0 0,13-25-4463 0 0,9-20-1278 0 0,-15 30 156 0 0,18-36-380 0 0,1 1-1 0 0,-1 0 0 0 0,1-1 0 0 0,-1 1 1 0 0,1 0-1 0 0,0-1 0 0 0,-1 1 0 0 0,1 0 1 0 0,0-1-1 0 0,0 1 0 0 0,0 0 0 0 0,0 0 1 0 0,0-1-1 0 0,1 1 0 0 0,-1 0 0 0 0,0-1 0 0 0,1 1 1 0 0,0 0-1 0 0,0 2 0 0 0,0-4-8 0 0,0 1 1 0 0,0 0-1 0 0,0-1 0 0 0,0 1 1 0 0,0-1-1 0 0,1 0 0 0 0,-1 1 1 0 0,0-1-1 0 0,0 0 0 0 0,0 1 0 0 0,0-1 1 0 0,0 0-1 0 0,0 0 0 0 0,1 0 1 0 0,-1 0-1 0 0,0 0 0 0 0,0 0 1 0 0,0-1-1 0 0,0 1 0 0 0,0 0 1 0 0,1-1-1 0 0,0 0 0 0 0,33-11-202 0 0,-27 9 154 0 0,24-9-313 0 0,42-13-2715 0 0,-24 13-3750 0 0,-31 12 1686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0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429 190 5025 0 0,'-24'1'1317'0'0,"0"2"0"0"0,1 0 1 0 0,-1 1-1 0 0,1 2 0 0 0,-36 13 0 0 0,44-13-961 0 0,0 1 0 0 0,1 1 0 0 0,0 0 0 0 0,0 1 0 0 0,1 1 0 0 0,0 0 0 0 0,1 0 0 0 0,0 1 0 0 0,-12 15 0 0 0,8-5-32 0 0,0 0 1 0 0,-20 35 0 0 0,30-45-292 0 0,0 0-1 0 0,1 0 1 0 0,1 0 0 0 0,-1 1 0 0 0,2 0 0 0 0,0 0 0 0 0,-3 20 0 0 0,6-28-50 0 0,0-1-1 0 0,0 0 1 0 0,1 1-1 0 0,-1-1 1 0 0,1 0-1 0 0,0 1 1 0 0,0-1-1 0 0,0 0 1 0 0,0 0 0 0 0,1 0-1 0 0,-1 0 1 0 0,1 0-1 0 0,-1 0 1 0 0,1 0-1 0 0,0 0 1 0 0,0-1-1 0 0,1 1 1 0 0,-1-1-1 0 0,1 1 1 0 0,-1-1 0 0 0,1 0-1 0 0,-1 0 1 0 0,1 0-1 0 0,0-1 1 0 0,5 3-1 0 0,7 3-9 0 0,0 0 0 0 0,1-1-1 0 0,30 7 1 0 0,-35-11 30 0 0,-6 0-5 0 0,101 26-46 0 0,211 29 1 0 0,-297-55 41 0 0,1-1 0 0 0,0-2 1 0 0,-1 0-1 0 0,1-1 0 0 0,0 0 0 0 0,-1-2 1 0 0,0-1-1 0 0,31-11 0 0 0,-41 12 102 0 0,0 0 0 0 0,-1-1 1 0 0,1 0-1 0 0,-1-1 0 0 0,0 0 0 0 0,0 0 0 0 0,-1-1 0 0 0,0 0 0 0 0,0-1 0 0 0,0 0 0 0 0,-1 0 0 0 0,-1-1 0 0 0,1 1 0 0 0,-1-1 0 0 0,-1-1 0 0 0,0 1 0 0 0,0-1 0 0 0,3-10 0 0 0,0-5 92 0 0,-2 0 0 0 0,0 0 0 0 0,-2-1 0 0 0,-1 1-1 0 0,-1-1 1 0 0,-1 0 0 0 0,-1 0 0 0 0,-1 1-1 0 0,-2-1 1 0 0,0 1 0 0 0,-2-1 0 0 0,-1 1 0 0 0,-1 0-1 0 0,-1 1 1 0 0,-17-37 0 0 0,22 53-154 0 0,-1 1 1 0 0,0-1-1 0 0,-1 1 1 0 0,0 0-1 0 0,0 0 1 0 0,-1 0-1 0 0,0 1 1 0 0,0 0-1 0 0,0 0 0 0 0,-1 0 1 0 0,1 1-1 0 0,-1 0 1 0 0,-1 1-1 0 0,1-1 1 0 0,-1 1-1 0 0,0 1 1 0 0,0-1-1 0 0,0 1 0 0 0,0 1 1 0 0,0-1-1 0 0,-1 2 1 0 0,1-1-1 0 0,-1 1 1 0 0,1 0-1 0 0,-1 1 1 0 0,0 0-1 0 0,1 0 0 0 0,-14 3 1 0 0,-5 0-236 0 0,0 2 0 0 0,0 1-1 0 0,1 1 1 0 0,0 2 0 0 0,0 0 0 0 0,0 1 0 0 0,2 2 0 0 0,-1 1-1 0 0,2 0 1 0 0,-1 2 0 0 0,-36 31 0 0 0,29-12-1918 0 0,23-13-1034 0 0,7-20 2827 0 0,1 0 1 0 0,0 0-1 0 0,1 0 1 0 0,-1 0-1 0 0,0 0 1 0 0,0 0-1 0 0,0 0 1 0 0,0 0-1 0 0,1 0 1 0 0,-1 0-1 0 0,1 0 1 0 0,-1 0-1 0 0,0 0 1 0 0,1-1-1 0 0,-1 1 1 0 0,1 0-1 0 0,0 0 1 0 0,-1 0-1 0 0,1-1 1 0 0,0 2-1 0 0,11 6-4812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33 3777 0 0,'-8'-3'867'0'0,"0"1"1"0"0,0 0 0 0 0,-1 0-1 0 0,1 1 1 0 0,-1 0-1 0 0,1 0 1 0 0,-1 1 0 0 0,-8 0-1 0 0,1 1 939 0 0,-3-9 1300 0 0,18 8-3052 0 0,1 0 1 0 0,-1 0 0 0 0,1 0 0 0 0,-1 0-1 0 0,1 0 1 0 0,-1 0 0 0 0,1-1 0 0 0,0 1-1 0 0,-1 0 1 0 0,1 0 0 0 0,-1 0 0 0 0,1-1-1 0 0,0 1 1 0 0,-1 0 0 0 0,1-1 0 0 0,0 1-1 0 0,-1 0 1 0 0,1-1 0 0 0,0 1 0 0 0,-1 0-1 0 0,1-1 1 0 0,0 1 0 0 0,0-1 0 0 0,-1 1-1 0 0,1-1 1 0 0,0 1 0 0 0,0 0 0 0 0,0-1-1 0 0,0 1 1 0 0,0-1 0 0 0,0 1 0 0 0,0-1-1 0 0,0 1 1 0 0,0-1 0 0 0,0 1 0 0 0,0-1-1 0 0,0 1 1 0 0,0-1 0 0 0,2 1-86 0 0,1-1 0 0 0,0 1 1 0 0,0 0-1 0 0,-1 1 0 0 0,1-1 0 0 0,0 0 0 0 0,-1 1 1 0 0,1-1-1 0 0,-1 1 0 0 0,1 0 0 0 0,2 1 1 0 0,2 0-4 0 0,60 15 101 0 0,0-4-1 0 0,116 9 0 0 0,-144-20-435 0 0,0-2 0 0 0,0-2 0 0 0,0-2 0 0 0,0-1 0 0 0,-1-2 0 0 0,47-15 0 0 0,-56 10-5275 0 0,-18 4-260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5825 0 0,'-14'11'3875'0'0,"15"-4"-1295"0"0,24 1-453 0 0,-5-3-2283 0 0,14 8 326 0 0,58 29 0 0 0,-81-36-6 0 0,0 1 1 0 0,-1 0 0 0 0,1 0-1 0 0,-2 1 1 0 0,1 0 0 0 0,-1 1-1 0 0,0 0 1 0 0,13 18 0 0 0,-20-23-84 0 0,0-1 0 0 0,0 1 0 0 0,-1-1 0 0 0,1 1 1 0 0,-1-1-1 0 0,0 1 0 0 0,0 0 0 0 0,0 0 0 0 0,0 0 0 0 0,-1-1 0 0 0,0 1 1 0 0,1 0-1 0 0,-1 0 0 0 0,-1 5 0 0 0,0-1 72 0 0,-1-1 1 0 0,0 1-1 0 0,0-1 0 0 0,0 1 0 0 0,-1-1 0 0 0,-7 12 1 0 0,-4 4-374 0 0,-1 0 1 0 0,-1-1 0 0 0,-20 21-1 0 0,29-35-219 0 0,-9 7-2459 0 0,5-8-2519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08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 15259 0 0,'-3'10'-37'0'0,"1"1"1"0"0,0-1-1 0 0,0 1 0 0 0,1 0 0 0 0,0 18 0 0 0,-2 14-62 0 0,-15 58 192 0 0,-4 0 1 0 0,-59 157-1 0 0,-16 64 5127 0 0,94-308-4871 0 0,0 0 0 0 0,1 0 1 0 0,0 0-1 0 0,1 26 0 0 0,1-37-338 0 0,0 0 0 0 0,1 0 1 0 0,-1 0-1 0 0,1 0 0 0 0,-1 0 0 0 0,1 0 1 0 0,0 0-1 0 0,0 0 0 0 0,1 0 0 0 0,-1-1 0 0 0,0 1 1 0 0,1 0-1 0 0,0-1 0 0 0,0 1 0 0 0,0-1 0 0 0,0 0 1 0 0,0 1-1 0 0,0-1 0 0 0,0 0 0 0 0,1 0 0 0 0,-1 0 1 0 0,1-1-1 0 0,-1 1 0 0 0,1-1 0 0 0,0 1 1 0 0,0-1-1 0 0,0 0 0 0 0,4 1 0 0 0,4 1-19 0 0,1-1 1 0 0,-1-1-1 0 0,1 0 0 0 0,-1-1 1 0 0,1 0-1 0 0,0-1 0 0 0,-1 0 1 0 0,14-3-1 0 0,93-28-265 0 0,-85 22 127 0 0,10-3-17 0 0,102-26-121 0 0,-130 37 333 0 0,0 0-1 0 0,0 0 0 0 0,0 1 0 0 0,1 1 0 0 0,-1 1 0 0 0,0 0 1 0 0,26 6-1 0 0,-39-6 3 0 0,0-1 1 0 0,0 1 0 0 0,0-1-1 0 0,0 1 1 0 0,0 0 0 0 0,0-1-1 0 0,0 1 1 0 0,0 0-1 0 0,0 1 1 0 0,0-1 0 0 0,-1 0-1 0 0,1 0 1 0 0,0 1 0 0 0,-1-1-1 0 0,1 1 1 0 0,-1-1-1 0 0,0 1 1 0 0,1 0 0 0 0,-1 0-1 0 0,0-1 1 0 0,0 1 0 0 0,0 0-1 0 0,0 0 1 0 0,-1 0 0 0 0,1 0-1 0 0,0 0 1 0 0,-1 0-1 0 0,0 0 1 0 0,1 0 0 0 0,-1 1-1 0 0,0-1 1 0 0,0 0 0 0 0,0 0-1 0 0,0 0 1 0 0,0 0-1 0 0,-1 3 1 0 0,-2 6 35 0 0,0 1 0 0 0,-1 0 1 0 0,0-1-1 0 0,0 0 0 0 0,-8 13 0 0 0,7-14-118 0 0,-28 56-851 0 0,-46 67 1 0 0,58-102-13 0 0,-2 0 0 0 0,0-2-1 0 0,-2-1 1 0 0,-31 26 0 0 0,52-49 106 0 0,-1-1 0 0 0,0-1-1 0 0,0 1 1 0 0,0-1 0 0 0,0 0-1 0 0,-1 0 1 0 0,-11 4 0 0 0,-8-2-6210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27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13387 0 0,'147'-43'5134'0'0,"-88"24"-4670"0"0,1 3 0 0 0,0 2 0 0 0,81-8-1 0 0,-133 22-385 0 0,0-1 0 0 0,1 2-1 0 0,-1-1 1 0 0,0 1 0 0 0,0 0-1 0 0,0 1 1 0 0,-1-1 0 0 0,1 2-1 0 0,0-1 1 0 0,-1 1 0 0 0,13 6-1 0 0,-17-7-74 0 0,0 1 0 0 0,1-1 0 0 0,-1 1 0 0 0,0-1 0 0 0,0 1 0 0 0,-1 0 0 0 0,1 0 0 0 0,0 0 0 0 0,-1 1 0 0 0,0-1 0 0 0,0 0 0 0 0,0 1 0 0 0,0 0-1 0 0,-1-1 1 0 0,1 1 0 0 0,-1 0 0 0 0,0 0 0 0 0,0 0 0 0 0,0 0 0 0 0,-1 0 0 0 0,1 0 0 0 0,-1 0 0 0 0,0 0 0 0 0,-1 7 0 0 0,-2 10 23 0 0,0-1 1 0 0,-9 23-1 0 0,8-29-260 0 0,0 0 0 0 0,1 0 1 0 0,0 0-1 0 0,1 1 0 0 0,1-1 0 0 0,1 22 0 0 0,7-19-3395 0 0</inkml:trace>
  <inkml:trace contextRef="#ctx0" brushRef="#br0" timeOffset="1">1006 530 19140 0 0,'0'0'1192'0'0,"-1"0"-816"0"0,-1 0-704 0 0,-1-3-1376 0 0,-4-9-6594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2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44 4473 0 0,'14'-43'8196'0'0,"-4"83"-6374"0"0,-1 15-1694 0 0,4 16 48 0 0,4 73 0 0 0,-18-117 226 0 0,-1-27-140 0 0,0-15-291 0 0,1 11 30 0 0,1 0 0 0 0,-1 0 1 0 0,0 0-1 0 0,0 0 0 0 0,0 0 0 0 0,-1 0 1 0 0,0 0-1 0 0,1 0 0 0 0,-1 0 0 0 0,0 1 0 0 0,-1-1 1 0 0,1 1-1 0 0,-1-1 0 0 0,1 1 0 0 0,-1 0 0 0 0,0 0 1 0 0,0 0-1 0 0,-1 1 0 0 0,-5-5 0 0 0,4 5 9 0 0,0-1 0 0 0,-1 1 0 0 0,1 0 0 0 0,-1 0 0 0 0,0 1 0 0 0,1 0-1 0 0,-1 0 1 0 0,0 0 0 0 0,0 1 0 0 0,1-1 0 0 0,-1 1 0 0 0,0 1 0 0 0,-6 0 0 0 0,3 1-13 0 0,0-1 0 0 0,0 2 0 0 0,0-1 1 0 0,1 1-1 0 0,-1 1 0 0 0,1-1 0 0 0,0 1 0 0 0,-12 8 1 0 0,15-9-34 0 0,0 1 0 0 0,0 0 1 0 0,1 0-1 0 0,-1 0 0 0 0,1 1 0 0 0,0-1 1 0 0,0 1-1 0 0,0 0 0 0 0,1 0 0 0 0,0 0 1 0 0,0 1-1 0 0,-4 8 0 0 0,6-10 54 0 0,-1-1-1 0 0,1 1 1 0 0,0 0-1 0 0,0 0 1 0 0,1 0-1 0 0,-1-1 1 0 0,1 1-1 0 0,0 0 1 0 0,0 0-1 0 0,0 0 1 0 0,0 0 0 0 0,1 0-1 0 0,0 0 1 0 0,0 0-1 0 0,0-1 1 0 0,0 1-1 0 0,0 0 1 0 0,1-1-1 0 0,-1 1 1 0 0,1-1-1 0 0,0 1 1 0 0,3 3-1 0 0,-1-3 3 0 0,0 0-1 0 0,0 0 0 0 0,1-1 0 0 0,-1 0 0 0 0,1 1 1 0 0,-1-2-1 0 0,1 1 0 0 0,0 0 0 0 0,0-1 1 0 0,1 0-1 0 0,-1 0 0 0 0,0 0 0 0 0,1-1 1 0 0,-1 0-1 0 0,8 1 0 0 0,-6-2 20 0 0,1 1 0 0 0,0-1-1 0 0,0 0 1 0 0,-1-1 0 0 0,1 0-1 0 0,-1 0 1 0 0,1-1 0 0 0,-1 0-1 0 0,1 0 1 0 0,-1-1 0 0 0,0 0 0 0 0,0 0-1 0 0,0-1 1 0 0,0 1 0 0 0,-1-1-1 0 0,0-1 1 0 0,1 1 0 0 0,6-8 0 0 0,-3 2-385 0 0,0 0 1 0 0,0-1 0 0 0,12-17 0 0 0,17-39-7042 0 0,-26 44 2254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2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7274 0 0,'1'2'6662'0'0,"5"3"-3345"0"0,47 23-2933 0 0,-44-25-357 0 0,1-2 0 0 0,-1 1 1 0 0,1-1-1 0 0,0-1 0 0 0,0 1 0 0 0,-1-2 0 0 0,1 1 0 0 0,0-1 0 0 0,-1-1 0 0 0,1 0 1 0 0,-1 0-1 0 0,1-1 0 0 0,-1 0 0 0 0,0-1 0 0 0,0 0 0 0 0,0 0 0 0 0,-1-1 1 0 0,0 0-1 0 0,1 0 0 0 0,-2-1 0 0 0,1 0 0 0 0,10-11 0 0 0,-16 16 4 0 0,-1 0-1 0 0,0-1 0 0 0,0 1 1 0 0,1 0-1 0 0,-1 0 0 0 0,0-1 1 0 0,0 1-1 0 0,-1 0 0 0 0,1-1 1 0 0,0 1-1 0 0,0-1 0 0 0,-1 1 1 0 0,1-1-1 0 0,-1 1 1 0 0,1-1-1 0 0,-1 1 0 0 0,0-1 1 0 0,1 0-1 0 0,-1 1 0 0 0,0-1 1 0 0,0 0-1 0 0,0 1 0 0 0,0-1 1 0 0,0 1-1 0 0,-1-1 0 0 0,1 0 1 0 0,-1 1-1 0 0,1-1 0 0 0,-1 1 1 0 0,1-1-1 0 0,-1 1 0 0 0,0-1 1 0 0,1 1-1 0 0,-1-1 1 0 0,0 1-1 0 0,0 0 0 0 0,0-1 1 0 0,0 1-1 0 0,-1 0 0 0 0,1 0 1 0 0,0 0-1 0 0,0 0 0 0 0,-1 0 1 0 0,-2-2-1 0 0,-1 0-16 0 0,-1 0-1 0 0,0 1 1 0 0,0-1 0 0 0,0 1-1 0 0,0 1 1 0 0,0-1 0 0 0,0 1 0 0 0,0 0-1 0 0,0 0 1 0 0,-11 0 0 0 0,7 1-28 0 0,-1 1 0 0 0,1 0 0 0 0,-1 1 1 0 0,1 0-1 0 0,0 0 0 0 0,0 1 1 0 0,0 1-1 0 0,0 0 0 0 0,-11 5 0 0 0,16-5-15 0 0,0-1 0 0 0,0 0-1 0 0,1 1 1 0 0,-1 0-1 0 0,1 0 1 0 0,-1 0-1 0 0,1 1 1 0 0,1 0 0 0 0,-1-1-1 0 0,1 1 1 0 0,0 0-1 0 0,0 1 1 0 0,0-1-1 0 0,0 0 1 0 0,1 1 0 0 0,0 0-1 0 0,-2 8 1 0 0,2-1 49 0 0,0 0 0 0 0,1 0 0 0 0,0 0 0 0 0,1 1 0 0 0,0-1 0 0 0,1 0 0 0 0,1 0 0 0 0,0 1-1 0 0,1-1 1 0 0,0-1 0 0 0,1 1 0 0 0,5 12 0 0 0,-7-19-25 0 0,0-1 0 0 0,1 0 0 0 0,-1 0 0 0 0,1-1 0 0 0,0 1 0 0 0,0 0 0 0 0,1-1 0 0 0,-1 0 0 0 0,1 1 0 0 0,0-2 0 0 0,0 1 0 0 0,1 0 0 0 0,-1-1 0 0 0,1 0 0 0 0,-1 0 0 0 0,1 0 0 0 0,0 0 0 0 0,0-1 0 0 0,0 0 0 0 0,1 0 0 0 0,-1 0 0 0 0,0-1 0 0 0,1 0 0 0 0,-1 0 0 0 0,1 0 0 0 0,-1-1 0 0 0,1 1 0 0 0,0-2 0 0 0,-1 1 0 0 0,9-2 0 0 0,-3 0-244 0 0,0-1 1 0 0,-1 0 0 0 0,0 0 0 0 0,0-1-1 0 0,0-1 1 0 0,0 0 0 0 0,-1 0-1 0 0,0-1 1 0 0,13-10 0 0 0,-11 7-882 0 0,-1 0 0 0 0,0-1 1 0 0,-1 0-1 0 0,0 0 0 0 0,-1-1 0 0 0,0-1 0 0 0,7-12 1 0 0,3-10-3764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3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6929 0 0,'-5'8'1168'0'0,"0"0"-1"0"0,1 1 1 0 0,0-1-1 0 0,0 1 0 0 0,1 0 1 0 0,0 0-1 0 0,1 0 0 0 0,-2 19 1 0 0,2-12-628 0 0,2 1 0 0 0,0-1 0 0 0,1 1-1 0 0,5 25 1 0 0,3-2-984 0 0,2 0 1 0 0,1-1-1 0 0,22 45 0 0 0,-32-81 170 0 0,16 34-2270 0 0,-18-36 2343 0 0,1-1 0 0 0,-1 1 0 0 0,0 0-1 0 0,1 0 1 0 0,-1-1 0 0 0,0 1-1 0 0,1 0 1 0 0,-1-1 0 0 0,0 1 0 0 0,1-1-1 0 0,-1 1 1 0 0,1-1 0 0 0,0 1 0 0 0,-1-1-1 0 0,1 1 1 0 0,-1-1 0 0 0,1 1 0 0 0,0-1-1 0 0,-1 1 1 0 0,1-1 0 0 0,0 0 0 0 0,-1 0-1 0 0,1 1 1 0 0,0-1 0 0 0,0 0 0 0 0,-1 0-1 0 0,1 0 1 0 0,0 0 0 0 0,0 0 0 0 0,-1 0-1 0 0,1 0 1 0 0,0 0 0 0 0,0 0-1 0 0,-1 0 1 0 0,1 0 0 0 0,0 0 0 0 0,-1 0-1 0 0,1-1 1 0 0,0 1 0 0 0,0 0 0 0 0,-1-1-1 0 0,2 0 1 0 0,9-7-1919 0 0,16 2-640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3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1 384 432 0 0,'7'-38'936'0'0,"2"2"0"0"0,1-1 0 0 0,16-36 0 0 0,7-22 5796 0 0,-32 94-6517 0 0,-1 1-1 0 0,0-1 1 0 0,1 0 0 0 0,-1 0 0 0 0,0 1 0 0 0,1-1 0 0 0,-1 0 0 0 0,0 0 0 0 0,0 0 0 0 0,1 1-1 0 0,-1-1 1 0 0,0 0 0 0 0,0 0 0 0 0,0 0 0 0 0,0 0 0 0 0,0 0 0 0 0,-1 1 0 0 0,1-1-1 0 0,0 0 1 0 0,0 0 0 0 0,0 0 0 0 0,-1 0 0 0 0,1 1 0 0 0,0-1 0 0 0,-1 0 0 0 0,1 0 0 0 0,-1 1-1 0 0,1-1 1 0 0,-1 0 0 0 0,1 1 0 0 0,-1-1 0 0 0,1 0 0 0 0,-1 1 0 0 0,0-1 0 0 0,1 1-1 0 0,-1-1 1 0 0,0 1 0 0 0,-1-1 0 0 0,-12-11 1771 0 0,14 11-2031 0 0,0-1 1 0 0,0 1-1 0 0,0 0 1 0 0,0 0-1 0 0,0 0 1 0 0,1 0-1 0 0,-1 0 1 0 0,0 0-1 0 0,1 0 1 0 0,-1 0-1 0 0,0 0 1 0 0,1 0-1 0 0,-1 0 1 0 0,1 0-1 0 0,0 1 1 0 0,-1-1-1 0 0,1 0 1 0 0,0 0-1 0 0,-1 0 1 0 0,1 1-1 0 0,0-1 1 0 0,1-1-1 0 0,19-17-3986 0 0,-21 19 3910 0 0,14-16-6796 0 0,-6 10 1233 0 0</inkml:trace>
  <inkml:trace contextRef="#ctx0" brushRef="#br0" timeOffset="1">109 268 8490 0 0,'0'0'2'0'0,"-12"43"7154"0"0,5-2-4616 0 0,7-33-2515 0 0,-1-1-1 0 0,1 0 0 0 0,1 1 1 0 0,0-1-1 0 0,0 0 1 0 0,0 1-1 0 0,1-1 0 0 0,-1 0 1 0 0,6 12-1 0 0,8 23-1040 0 0,6 15-2501 0 0,-19-52 2593 0 0,1 0-1 0 0,-1-1 1 0 0,1 1 0 0 0,0-1 0 0 0,0 1 0 0 0,0-1 0 0 0,0 0-1 0 0,6 4 1 0 0,0-2-1570 0 0,1-3 167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4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151 307 8298 0 0,'-30'23'4097'0'0,"-30"32"1"0"0,9-8-1784 0 0,51-47-2305 0 0,0 0 0 0 0,0 0 1 0 0,0 1-1 0 0,0-1 0 0 0,0 0 0 0 0,-1 0 1 0 0,1 0-1 0 0,0 0 0 0 0,0 0 1 0 0,0 0-1 0 0,0 1 0 0 0,0-1 0 0 0,-1 0 1 0 0,1 0-1 0 0,0 0 0 0 0,0 0 1 0 0,0 0-1 0 0,-1 0 0 0 0,1 0 1 0 0,0 0-1 0 0,0 0 0 0 0,0 0 0 0 0,-1 0 1 0 0,1 0-1 0 0,0 0 0 0 0,0 0 1 0 0,0 0-1 0 0,-1 0 0 0 0,1 0 0 0 0,0 0 1 0 0,0 0-1 0 0,0 0 0 0 0,0 0 1 0 0,-1 0-1 0 0,1 0 0 0 0,0 0 0 0 0,0 0 1 0 0,0-1-1 0 0,0 1 0 0 0,-1 0 1 0 0,1 0-1 0 0,0 0 0 0 0,0 0 0 0 0,0-1 1 0 0,-3-11 140 0 0,5-16-116 0 0,7-26-10 0 0,2 0 0 0 0,2 1 0 0 0,3 1-1 0 0,34-77 1 0 0,-48 125-38 0 0,0 1 0 0 0,0-1-1 0 0,0 0 1 0 0,0 1 0 0 0,0-1-1 0 0,1 1 1 0 0,0 0 0 0 0,-1 0 0 0 0,1 0-1 0 0,0 0 1 0 0,1 0 0 0 0,5-4 0 0 0,-7 7 0 0 0,-1-1 1 0 0,0 1 0 0 0,0-1 0 0 0,0 1 0 0 0,0 0 0 0 0,0 0 0 0 0,0 0 0 0 0,1-1 0 0 0,-1 1 0 0 0,0 0 0 0 0,0 0 0 0 0,0 0 0 0 0,0 1 0 0 0,1-1 0 0 0,-1 0 0 0 0,0 0 0 0 0,0 1 0 0 0,0-1 0 0 0,1 1 0 0 0,0 0-5 0 0,0 1 0 0 0,0-1 0 0 0,0 0 1 0 0,0 1-1 0 0,0 0 0 0 0,-1 0 0 0 0,1-1 0 0 0,-1 1 1 0 0,1 0-1 0 0,-1 0 0 0 0,0 0 0 0 0,2 4 1 0 0,1 2 18 0 0,-1 0 0 0 0,0 1 1 0 0,-1 0-1 0 0,0 0 0 0 0,0-1 1 0 0,-1 1-1 0 0,0 0 0 0 0,0 1 1 0 0,-1-1-1 0 0,0 0 0 0 0,-1 0 1 0 0,0 0-1 0 0,0 0 1 0 0,-4 10-1 0 0,-5 16 53 0 0,-1 0-1 0 0,-19 39 1 0 0,17-45-46 0 0,35-89-138 0 0,-14 33 123 0 0,2 0 1 0 0,1 0-1 0 0,1 2 1 0 0,1-1-1 0 0,20-29 1 0 0,-32 54 10 0 0,0 0 1 0 0,-1-1 0 0 0,1 1 0 0 0,0 0-1 0 0,0 0 1 0 0,0 0 0 0 0,0 0-1 0 0,0 1 1 0 0,0-1 0 0 0,0 0 0 0 0,0 0-1 0 0,0 1 1 0 0,1-1 0 0 0,-1 0 0 0 0,0 1-1 0 0,0-1 1 0 0,1 1 0 0 0,-1 0-1 0 0,0-1 1 0 0,0 1 0 0 0,1 0 0 0 0,1 0-1 0 0,-2 0 12 0 0,0 1-1 0 0,0-1 0 0 0,0 1 0 0 0,0-1 1 0 0,0 1-1 0 0,0 0 0 0 0,0-1 0 0 0,0 1 1 0 0,0 0-1 0 0,0 0 0 0 0,0 0 0 0 0,0-1 1 0 0,-1 1-1 0 0,1 0 0 0 0,0 0 0 0 0,-1 0 1 0 0,1 1-1 0 0,0-1 0 0 0,0 1 0 0 0,1 5 60 0 0,1 0-1 0 0,-1 0 1 0 0,0 0-1 0 0,-1 0 1 0 0,0 0-1 0 0,1 14 1 0 0,-11 55 322 0 0,0-1-1035 0 0,9-68-48 0 0,1 0 1 0 0,-1 0 0 0 0,1 0-1 0 0,3 13 1 0 0,-4-20 472 0 0,0 1 0 0 0,0-1 0 0 0,0 1 0 0 0,0 0-1 0 0,0-1 1 0 0,1 1 0 0 0,-1-1 0 0 0,0 1 0 0 0,0 0 0 0 0,1-1-1 0 0,-1 1 1 0 0,0-1 0 0 0,1 1 0 0 0,-1-1 0 0 0,0 1 0 0 0,1-1 0 0 0,-1 1-1 0 0,1-1 1 0 0,-1 0 0 0 0,1 1 0 0 0,-1-1 0 0 0,1 1 0 0 0,-1-1 0 0 0,1 0-1 0 0,-1 0 1 0 0,1 1 0 0 0,0-1 0 0 0,-1 0 0 0 0,1 0 0 0 0,-1 0 0 0 0,1 1-1 0 0,0-1 1 0 0,-1 0 0 0 0,1 0 0 0 0,0 0 0 0 0,-1 0 0 0 0,1 0-1 0 0,-1 0 1 0 0,1-1 0 0 0,0 1 0 0 0,-1 0 0 0 0,1 0 0 0 0,-1 0 0 0 0,1 0-1 0 0,0-1 1 0 0,-1 1 0 0 0,1 0 0 0 0,-1-1 0 0 0,1 1 0 0 0,-1 0 0 0 0,2-2-1 0 0,9-2-3096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4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2617 0 0,'7'3'9305'0'0,"7"-1"-4566"0"0,9-1-3981 0 0,38-2 0 0 0,-48 0-666 0 0,-1-1 0 0 0,1-1 1 0 0,-1 0-1 0 0,0-1 0 0 0,0 0 0 0 0,-1 0 0 0 0,17-10 0 0 0,-25 13-53 0 0,0-1 0 0 0,0 1-1 0 0,-1-1 1 0 0,1 0 0 0 0,-1 0-1 0 0,1 0 1 0 0,-1 0-1 0 0,0 0 1 0 0,1-1 0 0 0,-1 1-1 0 0,0-1 1 0 0,-1 1 0 0 0,1-1-1 0 0,0 0 1 0 0,-1 1 0 0 0,1-1-1 0 0,-1 0 1 0 0,0 0 0 0 0,0 0-1 0 0,0 0 1 0 0,-1 0 0 0 0,1 0-1 0 0,-1-1 1 0 0,1 1-1 0 0,-1 0 1 0 0,0 0 0 0 0,0 0-1 0 0,-1 0 1 0 0,1-1 0 0 0,-1 1-1 0 0,1 0 1 0 0,-1 0 0 0 0,0 0-1 0 0,-3-5 1 0 0,3 5-15 0 0,0 1 1 0 0,0 0-1 0 0,0-1 1 0 0,0 1-1 0 0,-1 0 1 0 0,1 0-1 0 0,-1 0 0 0 0,0 0 1 0 0,1 1-1 0 0,-1-1 1 0 0,0 0-1 0 0,0 1 1 0 0,0-1-1 0 0,0 1 0 0 0,0 0 1 0 0,-1-1-1 0 0,1 1 1 0 0,0 0-1 0 0,-5-1 1 0 0,3 1-14 0 0,0 1 0 0 0,0-1 0 0 0,-1 1 1 0 0,1 0-1 0 0,0 1 0 0 0,0-1 0 0 0,0 1 1 0 0,0-1-1 0 0,0 1 0 0 0,0 0 1 0 0,-5 3-1 0 0,0-1-34 0 0,1 1 0 0 0,-1 1 0 0 0,1-1 0 0 0,1 1 0 0 0,-1 1 1 0 0,0-1-1 0 0,1 1 0 0 0,0 1 0 0 0,1-1 0 0 0,-7 9 0 0 0,7-5-5 0 0,1-1 0 0 0,1 0 0 0 0,-1 1 0 0 0,1 0 0 0 0,1 0 0 0 0,0 1 0 0 0,1-1 0 0 0,0 0-1 0 0,0 1 1 0 0,1 0 0 0 0,0-1 0 0 0,1 1 0 0 0,1 0 0 0 0,-1-1 0 0 0,2 1 0 0 0,-1-1 0 0 0,6 17 0 0 0,-5-20 25 0 0,0 1 0 0 0,1 0 0 0 0,1 0 0 0 0,-1-1 0 0 0,1 0 0 0 0,1 0 0 0 0,-1 0 0 0 0,1 0 0 0 0,0-1 0 0 0,8 8 0 0 0,-8-10-4 0 0,-1 0 0 0 0,1 0 1 0 0,0-1-1 0 0,0 0 0 0 0,1 0 0 0 0,-1 0 0 0 0,1 0 0 0 0,-1-1 0 0 0,1 0 0 0 0,0 0 0 0 0,0-1 1 0 0,0 0-1 0 0,0 0 0 0 0,0 0 0 0 0,6 0 0 0 0,-2-1-185 0 0,0-1-1 0 0,1 0 1 0 0,-1 0 0 0 0,0-1 0 0 0,0 0-1 0 0,0-1 1 0 0,0 0 0 0 0,-1-1-1 0 0,1 0 1 0 0,-1 0 0 0 0,0-1 0 0 0,15-10-1 0 0,-16 9-1201 0 0,0-1 0 0 0,0 0 0 0 0,-1 0 0 0 0,1-1 0 0 0,-2 0 0 0 0,1 0 0 0 0,8-15 0 0 0,2-4-3217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96 11690 0 0,'-1'2'216'0'0,"0"-1"-1"0"0,1 1 0 0 0,-1 0 0 0 0,0-1 1 0 0,1 1-1 0 0,-1 0 0 0 0,1 0 0 0 0,-1 0 1 0 0,1-1-1 0 0,0 1 0 0 0,0 0 0 0 0,0 0 1 0 0,0 0-1 0 0,0 0 0 0 0,0-1 0 0 0,1 1 1 0 0,-1 0-1 0 0,1 0 0 0 0,-1 0 0 0 0,1-1 1 0 0,0 3-1 0 0,1-2-115 0 0,0 0 0 0 0,0 0-1 0 0,0-1 1 0 0,0 1 0 0 0,0 0 0 0 0,0-1 0 0 0,1 0 0 0 0,-1 1 0 0 0,0-1-1 0 0,1 0 1 0 0,-1 0 0 0 0,1 0 0 0 0,-1-1 0 0 0,5 2 0 0 0,15 3-65 0 0,0-2 1 0 0,0 0-1 0 0,1-1 1 0 0,-1-1-1 0 0,24-2 1 0 0,-30-1-677 0 0,0 0 1 0 0,-1 0-1 0 0,1-2 0 0 0,23-7 1 0 0,-36 9 374 0 0,0 0 0 0 0,1 1 0 0 0,-1-1 1 0 0,0 0-1 0 0,0 0 0 0 0,-1-1 0 0 0,1 1 0 0 0,0-1 1 0 0,-1 1-1 0 0,0-1 0 0 0,1 0 0 0 0,-1 0 0 0 0,0 0 0 0 0,-1 0 1 0 0,1 0-1 0 0,0 0 0 0 0,-1-1 0 0 0,0 1 0 0 0,1 0 1 0 0,-1-1-1 0 0,-1 1 0 0 0,1-1 0 0 0,0 1 0 0 0,-1-1 1 0 0,0 0-1 0 0,0 1 0 0 0,0-5 0 0 0,-1 5 346 0 0,1-1 0 0 0,-1 1 0 0 0,1 0 0 0 0,-1 0 0 0 0,0 0 0 0 0,0 0 0 0 0,0 0 0 0 0,-1 0 0 0 0,1 0 0 0 0,-1 0-1 0 0,0 0 1 0 0,0 1 0 0 0,0-1 0 0 0,0 1 0 0 0,0-1 0 0 0,0 1 0 0 0,-1 0 0 0 0,1 0 0 0 0,-5-4 0 0 0,6 6 72 0 0,0-1 1 0 0,0 0 0 0 0,0 1-1 0 0,0-1 1 0 0,-1 1-1 0 0,1-1 1 0 0,0 1-1 0 0,0 0 1 0 0,0-1-1 0 0,0 1 1 0 0,0 0-1 0 0,-1 0 1 0 0,1 0-1 0 0,0 0 1 0 0,0 0 0 0 0,0 0-1 0 0,-1 0 1 0 0,1 0-1 0 0,0 1 1 0 0,0-1-1 0 0,0 0 1 0 0,0 1-1 0 0,-1-1 1 0 0,0 1-1 0 0,0 1 47 0 0,0 0-1 0 0,0-1 1 0 0,0 1-1 0 0,0 0 0 0 0,0 0 1 0 0,1 0-1 0 0,-1 0 1 0 0,1 0-1 0 0,-1 0 0 0 0,1 1 1 0 0,-1 2-1 0 0,-2 3 71 0 0,1 1-1 0 0,0 0 0 0 0,1 1 1 0 0,-1-1-1 0 0,0 13 0 0 0,-5 95 688 0 0,8 173 1 0 0,2-276-1068 0 0,-1 0 1 0 0,2 0-1 0 0,0 0 1 0 0,1 0 0 0 0,10 24-1 0 0,-13-35-90 0 0,1 1 0 0 0,0 0 0 0 0,0-1 0 0 0,0 0 0 0 0,1 0 0 0 0,-1 1 0 0 0,1-1 0 0 0,0-1-1 0 0,0 1 1 0 0,0 0 0 0 0,4 2 0 0 0,-4-3-66 0 0,-1-1 0 0 0,0-1 0 0 0,0 1 1 0 0,0 0-1 0 0,1 0 0 0 0,-1-1 0 0 0,0 1 0 0 0,1-1 0 0 0,-1 0 0 0 0,1 0 0 0 0,-1 0 0 0 0,0 0 0 0 0,1 0 1 0 0,-1 0-1 0 0,0-1 0 0 0,1 1 0 0 0,-1-1 0 0 0,0 0 0 0 0,1 0 0 0 0,2-1 0 0 0,0-1-342 0 0,-1 0 1 0 0,1 0-1 0 0,-1 0 0 0 0,0 0 0 0 0,0 0 0 0 0,0-1 1 0 0,4-6-1 0 0,12-12-2823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6 149 4865 0 0,'-5'-6'9983'0'0,"5"7"-9896"0"0,1 0-1 0 0,0 0 1 0 0,-1 0-1 0 0,1-1 1 0 0,0 1-1 0 0,-1 0 1 0 0,1 0-1 0 0,0-1 1 0 0,0 1-1 0 0,0 0 1 0 0,0-1-1 0 0,-1 1 1 0 0,1-1-1 0 0,0 1 1 0 0,0-1-1 0 0,0 0 1 0 0,0 1-1 0 0,2 0 1 0 0,11 0-35 0 0,-1 0 1 0 0,1-1-1 0 0,-1-1 1 0 0,1 0 0 0 0,-1 0-1 0 0,0-1 1 0 0,0-1 0 0 0,0 0-1 0 0,0-1 1 0 0,0-1-1 0 0,0 0 1 0 0,18-11 0 0 0,-28 15-11 0 0,-1 0 0 0 0,0 0 0 0 0,-1 0 1 0 0,1-1-1 0 0,0 1 0 0 0,0-1 0 0 0,0 1 0 0 0,-1-1 1 0 0,1 0-1 0 0,-1 1 0 0 0,0-1 0 0 0,1 0 0 0 0,-1 0 1 0 0,0 0-1 0 0,0 0 0 0 0,0 0 0 0 0,0-1 0 0 0,-1 1 1 0 0,1 0-1 0 0,0 0 0 0 0,-1 0 0 0 0,0-1 0 0 0,1 1 1 0 0,-1 0-1 0 0,0-1 0 0 0,0 1 0 0 0,0 0 1 0 0,-1-3-1 0 0,0 2 4 0 0,0 0 1 0 0,-1 0 0 0 0,1 0 0 0 0,0 0-1 0 0,-1 0 1 0 0,0 0 0 0 0,0 1-1 0 0,0-1 1 0 0,0 1 0 0 0,0-1-1 0 0,-1 1 1 0 0,1 0 0 0 0,-1 0-1 0 0,1 0 1 0 0,-1 0 0 0 0,0 0-1 0 0,0 1 1 0 0,0-1 0 0 0,-5-1-1 0 0,5 1-74 0 0,-1 0-1 0 0,0 1 0 0 0,0 0 0 0 0,-1-1 0 0 0,1 2 0 0 0,0-1 0 0 0,0 0 0 0 0,0 1 0 0 0,-1 0 0 0 0,1-1 0 0 0,0 2 0 0 0,0-1 0 0 0,-1 0 0 0 0,1 1 0 0 0,0 0 1 0 0,0 0-1 0 0,0 0 0 0 0,0 1 0 0 0,0-1 0 0 0,0 1 0 0 0,0 0 0 0 0,0 0 0 0 0,1 1 0 0 0,-1-1 0 0 0,1 1 0 0 0,-1-1 0 0 0,1 1 0 0 0,0 0 0 0 0,0 0 1 0 0,1 0-1 0 0,-1 1 0 0 0,0-1 0 0 0,-2 7 0 0 0,-2 2-14 0 0,1 0 0 0 0,1 1 0 0 0,0 0 0 0 0,0 0 0 0 0,1 0 0 0 0,1 1 0 0 0,1-1 0 0 0,0 1 0 0 0,-1 17 0 0 0,2-17 74 0 0,1 0 1 0 0,1 1-1 0 0,0-1 0 0 0,1 0 1 0 0,0 1-1 0 0,1-1 1 0 0,1-1-1 0 0,8 23 0 0 0,-10-31-160 0 0,0-1 0 0 0,0 0 0 0 0,1 0-1 0 0,-1 0 1 0 0,1-1 0 0 0,0 1-1 0 0,0-1 1 0 0,0 1 0 0 0,1-1-1 0 0,-1 0 1 0 0,1 0 0 0 0,-1 0-1 0 0,1-1 1 0 0,0 0 0 0 0,0 1-1 0 0,0-1 1 0 0,0 0 0 0 0,1-1-1 0 0,-1 1 1 0 0,0-1 0 0 0,1 0 0 0 0,-1 0-1 0 0,1 0 1 0 0,0-1 0 0 0,-1 0-1 0 0,1 1 1 0 0,-1-1 0 0 0,1-1-1 0 0,0 1 1 0 0,7-3 0 0 0,-5 2-725 0 0,1-1-1 0 0,-1 0 1 0 0,0-1 0 0 0,0 0 0 0 0,-1 0 0 0 0,1 0 0 0 0,0-1 0 0 0,-1 0 0 0 0,0 0-1 0 0,11-11 1 0 0,14-10-2704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6881 0 0,'-2'0'528'0'0,"1"0"-1"0"0,-1 0 0 0 0,0 0 0 0 0,1 1 0 0 0,-1-1 1 0 0,1 1-1 0 0,-1-1 0 0 0,1 1 0 0 0,-1-1 0 0 0,1 1 0 0 0,0 0 1 0 0,-1 0-1 0 0,1-1 0 0 0,0 1 0 0 0,-1 0 0 0 0,0 2 0 0 0,-15 23 2697 0 0,12-14-3058 0 0,2 1 1 0 0,-6 24 0 0 0,8-30 233 0 0,-5 20-320 0 0,-12 88 160 0 0,17-104-290 0 0,0 0-1 0 0,1 0 1 0 0,1 0 0 0 0,0 0-1 0 0,0 0 1 0 0,1 0-1 0 0,0-1 1 0 0,5 13 0 0 0,-7-22 16 0 0,0 0 0 0 0,1 0 1 0 0,-1 0-1 0 0,0 0 1 0 0,1 0-1 0 0,-1 0 1 0 0,1 0-1 0 0,0 0 1 0 0,-1 0-1 0 0,1-1 1 0 0,-1 1-1 0 0,1 0 1 0 0,0 0-1 0 0,0-1 1 0 0,0 1-1 0 0,-1-1 0 0 0,1 1 1 0 0,0-1-1 0 0,0 1 1 0 0,0-1-1 0 0,0 1 1 0 0,0-1-1 0 0,0 0 1 0 0,0 1-1 0 0,0-1 1 0 0,0 0-1 0 0,0 0 1 0 0,1 0-1 0 0,1 0 3 0 0,0-1-1 0 0,-1 1 1 0 0,1-1 0 0 0,0 0-1 0 0,-1 0 1 0 0,1 0 0 0 0,-1 0-1 0 0,1 0 1 0 0,-1 0 0 0 0,4-4-1 0 0,6-4 11 0 0,-1-1-1 0 0,20-22 0 0 0,-30 31 12 0 0,122-113-1209 0 0,-49 48-6838 0 0,-50 46 2517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15 7754 0 0,'-27'-2'7201'0'0,"22"1"-3543"0"0,19 0-2301 0 0,39-3-244 0 0,-28 1-902 0 0,0 1 0 0 0,1 1 0 0 0,-1 1 0 0 0,48 6 0 0 0,-72-5-208 0 0,0-1 1 0 0,0 0-1 0 0,0 0 0 0 0,0 1 0 0 0,0-1 0 0 0,0 0 1 0 0,0 1-1 0 0,0-1 0 0 0,0 1 0 0 0,0-1 1 0 0,0 1-1 0 0,0 0 0 0 0,-1-1 0 0 0,1 1 1 0 0,0 0-1 0 0,-1 0 0 0 0,1-1 0 0 0,0 1 0 0 0,-1 0 1 0 0,1 0-1 0 0,-1 0 0 0 0,1 0 0 0 0,-1 0 1 0 0,1 0-1 0 0,-1 0 0 0 0,1 1 0 0 0,-1 0-48 0 0,0 1-1 0 0,0 0 0 0 0,0-1 0 0 0,0 1 0 0 0,-1-1 0 0 0,1 1 0 0 0,0-1 1 0 0,-1 1-1 0 0,0-1 0 0 0,-1 4 0 0 0,-4 8-285 0 0,-1-2 1 0 0,0 1-1 0 0,-9 11 0 0 0,13-19 241 0 0,-14 19-238 0 0,-27 47-137 0 0,40-64 391 0 0,0 0-1 0 0,1 1 0 0 0,0-1 0 0 0,1 1 1 0 0,-1 0-1 0 0,2 0 0 0 0,-3 15 0 0 0,4-20 43 0 0,0-1 0 0 0,0 1 0 0 0,0-1 0 0 0,0 1 0 0 0,1-1 0 0 0,-1 0 0 0 0,1 1 0 0 0,-1-1 0 0 0,1 0 0 0 0,0 1 0 0 0,0-1 0 0 0,0 0 0 0 0,0 0 0 0 0,0 0 0 0 0,1 0 0 0 0,-1 0 0 0 0,1 0 0 0 0,-1 0 0 0 0,3 2 0 0 0,-1-2-3 0 0,1 1 0 0 0,-1-1-1 0 0,1 0 1 0 0,0 0-1 0 0,0 0 1 0 0,0 0 0 0 0,0-1-1 0 0,0 1 1 0 0,0-1 0 0 0,5 1-1 0 0,4-1-405 0 0,1 1 1 0 0,0-1-1 0 0,0-1 0 0 0,0-1 0 0 0,22-3 0 0 0,-18 1-420 0 0,38-4-658 0 0,-56 7 1545 0 0,1 1 0 0 0,-1-1 0 0 0,0 0 0 0 0,0 0 0 0 0,1 1 0 0 0,-1-1 1 0 0,0 0-1 0 0,0 1 0 0 0,0-1 0 0 0,1 0 0 0 0,-1 1 0 0 0,0-1 0 0 0,0 0 0 0 0,0 1 1 0 0,0-1-1 0 0,0 0 0 0 0,0 1 0 0 0,0-1 0 0 0,1 0 0 0 0,-1 1 0 0 0,0-1 0 0 0,0 0 1 0 0,0 1-1 0 0,-1-1 0 0 0,1 0 0 0 0,0 1 0 0 0,0-1 0 0 0,0 1 0 0 0,0-1 0 0 0,0 0 1 0 0,0 1-1 0 0,0-1 0 0 0,-1 0 0 0 0,1 0 0 0 0,0 1 0 0 0,0-1 0 0 0,0 0 0 0 0,-1 1 1 0 0,1-1-1 0 0,-1 1 0 0 0,-9 18 1049 0 0,9-17-935 0 0,-78 112 2784 0 0,54-82-2645 0 0,1 2 0 0 0,-22 43-1 0 0,44-75-155 0 0,1 1-1 0 0,0 0 0 0 0,-1 0 1 0 0,1 0-1 0 0,0 0 1 0 0,1 0-1 0 0,-1 0 0 0 0,0 0 1 0 0,1 0-1 0 0,0 0 0 0 0,0 0 1 0 0,0 1-1 0 0,0-1 0 0 0,0 0 1 0 0,0 0-1 0 0,1 0 0 0 0,0 0 1 0 0,1 5-1 0 0,0-4-82 0 0,0-1 0 0 0,1 1 0 0 0,-1 0-1 0 0,1-1 1 0 0,0 1 0 0 0,0-1 0 0 0,0 0-1 0 0,1 0 1 0 0,-1 0 0 0 0,1-1 0 0 0,-1 1 0 0 0,8 3-1 0 0,3 1-20 0 0,-1-1-1 0 0,1 0 0 0 0,1-2 0 0 0,-1 1 0 0 0,1-2 0 0 0,-1 1 1 0 0,1-2-1 0 0,0 0 0 0 0,22-1 0 0 0,-17-1-475 0 0,-1-1 0 0 0,31-6 0 0 0,-35 4-798 0 0,0-1 1 0 0,0-1 0 0 0,20-8 0 0 0,-5-6-3791 0 0,-3 0-1702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4:31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21925 0 0,'12'5'139'0'0,"0"1"0"0"0,0 1 0 0 0,0 0 0 0 0,-1 0 0 0 0,0 1 0 0 0,10 9 0 0 0,56 60-517 0 0,-68-68 432 0 0,53 62-149 0 0,-3 2-1 0 0,65 108 0 0 0,79 173-69 0 0,-109-175 30 0 0,103 276-1 0 0,-159-345 41 0 0,-5 3-1 0 0,-5 0 0 0 0,27 229 1 0 0,-43-116-67 0 0,-30 417 0 0 0,-85 225-148 0 0,43-418 283 0 0,-90 503-105 0 0,98-723 154 0 0,-10-3 0 0 0,-99 239 0 0 0,53-220 397 0 0,8-16-2227 0 0,41-74-7249 0 0,46-118 4854 0 0,5 1-274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7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1 6105 0 0,'-5'4'1192'0'0,"1"0"-1"0"0,0 1 1 0 0,0-1-1 0 0,0 1 0 0 0,-6 10 1 0 0,-25 56 1390 0 0,19-34-1868 0 0,-150 264 523 0 0,132-241-1850 0 0,25-47-483 0 0,13-20-156 0 0,13-23 386 0 0,5-6 640 0 0,26-38-8 0 0,-43 67 208 0 0,0 0 0 0 0,1 1 0 0 0,0 0 0 0 0,0 0 0 0 0,1 0 0 0 0,-1 1 0 0 0,14-8 0 0 0,-17 11 45 0 0,1 1 1 0 0,0 0-1 0 0,-1-1 0 0 0,1 1 0 0 0,0 0 0 0 0,0 1 1 0 0,0-1-1 0 0,0 1 0 0 0,0 0 0 0 0,0 0 1 0 0,0 0-1 0 0,-1 0 0 0 0,1 1 0 0 0,0-1 0 0 0,0 1 1 0 0,0 0-1 0 0,0 0 0 0 0,-1 1 0 0 0,1-1 0 0 0,6 4 1 0 0,6 4 56 0 0,0 1 1 0 0,-1 1-1 0 0,19 17 1 0 0,-21-17-73 0 0,1 0 1 0 0,18 11-1 0 0,-2-10-403 0 0,-9-5-3767 0 0,-7 1-1075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7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4809 0 0,'96'9'1994'0'0,"-34"-15"-1991"0"0,1 0-841 0 0,-21 8-3375 0 0,-38-1 2786 0 0</inkml:trace>
  <inkml:trace contextRef="#ctx0" brushRef="#br0" timeOffset="1">288 43 1848 0 0,'-1'-5'606'0'0,"-1"0"0"0"0,1 0 0 0 0,-1 1-1 0 0,0-1 1 0 0,-4-6 0 0 0,6 10-469 0 0,-1 1-1 0 0,1-1 1 0 0,0 1 0 0 0,-1-1 0 0 0,1 1 0 0 0,0-1 0 0 0,-1 1 0 0 0,1 0 0 0 0,-1-1 0 0 0,1 1 0 0 0,-1-1 0 0 0,1 1 0 0 0,-1 0 0 0 0,1 0-1 0 0,-1-1 1 0 0,1 1 0 0 0,-1 0 0 0 0,1 0 0 0 0,-1 0 0 0 0,1-1 0 0 0,-1 1 0 0 0,0 0 0 0 0,0 1 33 0 0,0-1 1 0 0,0 0 0 0 0,0 1-1 0 0,1-1 1 0 0,-1 1 0 0 0,0-1 0 0 0,0 1-1 0 0,1 0 1 0 0,-1-1 0 0 0,1 1-1 0 0,-1 0 1 0 0,0-1 0 0 0,1 1-1 0 0,-1 0 1 0 0,1 0 0 0 0,0-1-1 0 0,-1 1 1 0 0,1 0 0 0 0,0 0-1 0 0,-1 1 1 0 0,-8 25 381 0 0,1 0 1 0 0,1 0-1 0 0,1 1 0 0 0,2-1 0 0 0,-1 35 1 0 0,-6 29-3862 0 0,5-78-814 0 0,4-11 2405 0 0,1 3-2550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5345 0 0,'-1'14'1088'0'0,"1"-1"-471"0"0,3 5-289 0 0,5-2-72 0 0,3-2-40 0 0,3 0 32 0 0,6-3-32 0 0,3-4-48 0 0,2-3-32 0 0,3-4-168 0 0,5-4-296 0 0,0-2-464 0 0,3-5-465 0 0,0-3-87 0 0,6-3-1168 0 0,-5-7 647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8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228 184 4601 0 0,'-9'-3'845'0'0,"-1"1"-1"0"0,1 0 1 0 0,-1 1-1 0 0,0 0 1 0 0,1 1 0 0 0,-1-1-1 0 0,1 2 1 0 0,-1-1-1 0 0,0 2 1 0 0,1-1 0 0 0,-1 1-1 0 0,1 0 1 0 0,-16 7-1 0 0,20-7-734 0 0,0 1 0 0 0,0 0 0 0 0,0 0 0 0 0,1 0-1 0 0,-1 0 1 0 0,1 1 0 0 0,-1 0 0 0 0,1 0 0 0 0,1 0 0 0 0,-1 0-1 0 0,0 1 1 0 0,1-1 0 0 0,0 1 0 0 0,0 0 0 0 0,0 0-1 0 0,1 0 1 0 0,0 1 0 0 0,0-1 0 0 0,0 0 0 0 0,1 1 0 0 0,-1-1-1 0 0,1 1 1 0 0,0 0 0 0 0,1 8 0 0 0,0-1-110 0 0,0 1 0 0 0,1-1 1 0 0,1 1-1 0 0,0-1 0 0 0,1 1 1 0 0,0-1-1 0 0,1 0 0 0 0,1 0 0 0 0,7 14 1 0 0,-10-23-3 0 0,0 1 0 0 0,1-1-1 0 0,-1 0 1 0 0,1 0 0 0 0,0 0 0 0 0,1-1 0 0 0,-1 1 0 0 0,0-1 0 0 0,1 0 0 0 0,0 0 0 0 0,0 0-1 0 0,7 4 1 0 0,-8-6-8 0 0,0 0 0 0 0,1 0-1 0 0,-1 0 1 0 0,1 0 0 0 0,-1-1-1 0 0,1 1 1 0 0,-1-1 0 0 0,1 0-1 0 0,-1 0 1 0 0,1 0 0 0 0,0 0 0 0 0,-1-1-1 0 0,1 0 1 0 0,-1 1 0 0 0,1-1-1 0 0,-1-1 1 0 0,0 1 0 0 0,1 0-1 0 0,2-3 1 0 0,4 0-269 0 0,-1-2 0 0 0,0 1 0 0 0,-1-1 0 0 0,0 0 0 0 0,1-1 0 0 0,-2 0 0 0 0,1 0 0 0 0,-1-1 0 0 0,-1 0 0 0 0,1 0 0 0 0,-1-1 0 0 0,5-10 0 0 0,-6 12-145 0 0,-2-1 0 0 0,1 0 0 0 0,-1 0 0 0 0,-1 0 0 0 0,0 0 0 0 0,0 0 0 0 0,0-1 1 0 0,-1 1-1 0 0,0 0 0 0 0,0-1 0 0 0,-1 1 0 0 0,-1-1 0 0 0,1 1 0 0 0,-1-1 0 0 0,-3-10 0 0 0,-19-49-1428 0 0,0-4 3714 0 0,24 74-1686 0 0,1 0-1 0 0,-1 0 0 0 0,0-1 1 0 0,1 1-1 0 0,-1-1 0 0 0,1 1 1 0 0,0-1-1 0 0,-1 0 0 0 0,1 1 0 0 0,0-1 1 0 0,0 0-1 0 0,0 0 0 0 0,0 0 1 0 0,0 0-1 0 0,0-1 0 0 0,0 1 0 0 0,0 0 1 0 0,0-1-1 0 0,0 0 0 0 0,0 1 1 0 0,3-1-1 0 0,1 1-185 0 0,0 0 0 0 0,1-1 0 0 0,-1 1 0 0 0,0-1 0 0 0,1-1 0 0 0,-1 1 0 0 0,10-3 0 0 0,-3-1 23 0 0,0-1 0 0 0,0 0 0 0 0,0-1 0 0 0,-1 0 0 0 0,18-12 0 0 0,-26 15 30 0 0,0 0 1 0 0,0 0-1 0 0,0 0 0 0 0,0-1 0 0 0,0 0 1 0 0,0 1-1 0 0,-1-1 0 0 0,0-1 0 0 0,0 1 1 0 0,0 0-1 0 0,0-1 0 0 0,-1 1 0 0 0,0-1 1 0 0,0 0-1 0 0,0 0 0 0 0,0 0 0 0 0,1-9 0 0 0,-3 13-11 0 0,0 1-1 0 0,1-1 0 0 0,-1 1 0 0 0,0-1 0 0 0,0 1 0 0 0,0-1 0 0 0,0 1 0 0 0,0 0 0 0 0,0-1 0 0 0,0 1 0 0 0,0-1 0 0 0,0 1 0 0 0,0-1 0 0 0,0 1 0 0 0,0-1 0 0 0,0 1 0 0 0,0-1 0 0 0,0 1 0 0 0,0-1 0 0 0,-1 1 0 0 0,1-1 0 0 0,0 1 0 0 0,0-1 0 0 0,0 1 0 0 0,-1 0 0 0 0,1-1 0 0 0,0 1 0 0 0,-1-1 0 0 0,1 1 0 0 0,0 0 0 0 0,-1-1 0 0 0,1 1 0 0 0,-1 0 0 0 0,1-1 0 0 0,0 1 0 0 0,-1 0 0 0 0,-15 11 1196 0 0,-13 27 175 0 0,14-8-1158 0 0,1 1 0 0 0,1 0 0 0 0,1 1 0 0 0,2 1 0 0 0,1 0 0 0 0,2 0 0 0 0,1 0 0 0 0,2 1 0 0 0,0 46-1 0 0,5-27-567 0 0,-1-48 81 0 0,1-1 0 0 0,0 0 0 0 0,-1 0 0 0 0,1 0 0 0 0,0 0 0 0 0,1 0 0 0 0,-1 0 0 0 0,1 0 1 0 0,0-1-1 0 0,4 7 0 0 0,-6-10 131 0 0,0 0 0 0 0,0 1 1 0 0,0-1-1 0 0,0 0 0 0 0,0 0 1 0 0,0 0-1 0 0,0 0 0 0 0,1 0 0 0 0,-1 1 1 0 0,0-1-1 0 0,0 0 0 0 0,0 0 0 0 0,0 0 1 0 0,1 0-1 0 0,-1 0 0 0 0,0 0 1 0 0,0 0-1 0 0,0 1 0 0 0,0-1 0 0 0,1 0 1 0 0,-1 0-1 0 0,0 0 0 0 0,0 0 1 0 0,0 0-1 0 0,1 0 0 0 0,-1 0 0 0 0,0 0 1 0 0,0 0-1 0 0,0 0 0 0 0,1 0 1 0 0,-1 0-1 0 0,0 0 0 0 0,0 0 0 0 0,0 0 1 0 0,0-1-1 0 0,1 1 0 0 0,-1 0 1 0 0,0 0-1 0 0,0 0 0 0 0,0 0 0 0 0,0 0 1 0 0,1 0-1 0 0,-1 0 0 0 0,0 0 0 0 0,0-1 1 0 0,0 1-1 0 0,0 0 0 0 0,0 0 1 0 0,1 0-1 0 0,-1 0 0 0 0,0-1 0 0 0,0 1-32 0 0,0-1-1 0 0,0 1 0 0 0,0-1 0 0 0,0 1 0 0 0,0-1 1 0 0,0 1-1 0 0,0-1 0 0 0,0 1 0 0 0,0-1 0 0 0,0 1 1 0 0,0-1-1 0 0,0 1 0 0 0,-1-1 0 0 0,1 1 0 0 0,0-1 1 0 0,0 1-1 0 0,-1 0 0 0 0,1-1 0 0 0,0 1 0 0 0,0-1 0 0 0,-1 1 1 0 0,1 0-1 0 0,0-1 0 0 0,-1 1 0 0 0,1 0 0 0 0,-1-1 1 0 0,1 1-1 0 0,-1 0 0 0 0,-1-2 288 0 0,0 0-1 0 0,0 1 1 0 0,0-1 0 0 0,-1 1-1 0 0,1 0 1 0 0,0 0-1 0 0,-1 0 1 0 0,1 0 0 0 0,-1 0-1 0 0,1 0 1 0 0,-5 0 0 0 0,6 1-7 0 0,1 0 0 0 0,-1 0 0 0 0,1 0 0 0 0,0 0 0 0 0,-1 1 0 0 0,1-1 0 0 0,-1 0 0 0 0,1 0 0 0 0,-1 0 0 0 0,1 1 0 0 0,0-1 0 0 0,-1 0 0 0 0,1 0 0 0 0,-1 1 0 0 0,1-1 1 0 0,0 0-1 0 0,-1 1 0 0 0,1-1 0 0 0,0 0 0 0 0,0 1 0 0 0,-1-1 0 0 0,1 1 0 0 0,0-1 0 0 0,-1 1 0 0 0,0 21 1883 0 0,2-11-1751 0 0,1 0 0 0 0,0 0 0 0 0,0 0-1 0 0,1 0 1 0 0,1-1 0 0 0,0 0 0 0 0,0 0 0 0 0,1 0 0 0 0,1 0-1 0 0,-1 0 1 0 0,2-1 0 0 0,8 10 0 0 0,-12-15-374 0 0,0-1 0 0 0,1 0 0 0 0,-1 1 0 0 0,1-1 0 0 0,0-1 0 0 0,0 1 0 0 0,0 0 0 0 0,0-1 1 0 0,1 0-1 0 0,-1 0 0 0 0,1 0 0 0 0,-1-1 0 0 0,1 0 0 0 0,0 0 0 0 0,-1 0 0 0 0,1 0 0 0 0,0 0 0 0 0,0-1 0 0 0,0 0 0 0 0,-1 0 1 0 0,1-1-1 0 0,0 1 0 0 0,0-1 0 0 0,-1 0 0 0 0,1 0 0 0 0,0 0 0 0 0,-1-1 0 0 0,1 0 0 0 0,8-4 0 0 0,-7 2-609 0 0,1 0-1 0 0,-1-1 0 0 0,0 1 1 0 0,0-1-1 0 0,-1-1 1 0 0,1 1-1 0 0,-1-1 0 0 0,0 0 1 0 0,8-12-1 0 0,7-13-3563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9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6289 0 0,'-3'2'665'0'0,"0"0"0"0"0,1 0-1 0 0,-1 0 1 0 0,1 1 0 0 0,-1-1-1 0 0,1 1 1 0 0,0-1-1 0 0,0 1 1 0 0,-3 4 0 0 0,5-6-567 0 0,0-1 0 0 0,-1 1 0 0 0,1-1 0 0 0,0 1 0 0 0,0-1 0 0 0,0 1 0 0 0,0-1 0 0 0,0 1 0 0 0,0-1 1 0 0,0 1-1 0 0,0 0 0 0 0,0-1 0 0 0,0 1 0 0 0,0-1 0 0 0,0 1 0 0 0,0-1 0 0 0,0 1 0 0 0,1-1 0 0 0,-1 1 0 0 0,0-1 0 0 0,0 1 1 0 0,1-1-1 0 0,-1 1 0 0 0,1 0 0 0 0,0 0-17 0 0,0 0 0 0 0,0-1 1 0 0,0 1-1 0 0,1 0 0 0 0,-1 0 1 0 0,0 0-1 0 0,1-1 0 0 0,-1 1 1 0 0,1-1-1 0 0,-1 1 0 0 0,1-1 1 0 0,2 1-1 0 0,15 1-10 0 0,1-1 1 0 0,0 0-1 0 0,-1-2 0 0 0,1 0 1 0 0,23-5-1 0 0,-17 3-605 0 0,1 0 0 0 0,26 2 0 0 0,-38 3-296 0 0,-15-2 686 0 0,1 0-1 0 0,-1 1 1 0 0,0-1-1 0 0,0 0 1 0 0,1 0-1 0 0,-1 0 1 0 0,0 0-1 0 0,1 0 1 0 0,-1 1-1 0 0,0-1 1 0 0,0 0-1 0 0,1 0 1 0 0,-1 0-1 0 0,0 1 1 0 0,0-1-1 0 0,0 0 1 0 0,1 0-1 0 0,-1 1 1 0 0,0-1-1 0 0,0 0 1 0 0,0 0-1 0 0,0 1 1 0 0,1-1-1 0 0,-1 0 1 0 0,0 1-1 0 0,0-1 1 0 0,0 0-1 0 0,0 1 1 0 0,0-1-1 0 0,0 0 1 0 0,0 1-1 0 0,0-1 1 0 0,0 0-1 0 0,0 0 1 0 0,0 1-1 0 0,0-1 1 0 0,0 0-1 0 0,0 1 1 0 0,-1-1-1 0 0,1 1 0 0 0,-1 5-4962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49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7130 0 0,'0'1'132'0'0,"-1"-1"1"0"0,1 1 0 0 0,0 0 0 0 0,-1 0 0 0 0,1 0-1 0 0,0 0 1 0 0,0 0 0 0 0,0 0 0 0 0,0 0 0 0 0,0 0-1 0 0,0 0 1 0 0,0-1 0 0 0,0 1 0 0 0,0 0 0 0 0,0 0 0 0 0,1 0-1 0 0,-1 0 1 0 0,0 0 0 0 0,0 0 0 0 0,1 0 0 0 0,-1-1-1 0 0,1 1 1 0 0,-1 0 0 0 0,1 0 0 0 0,-1 0 0 0 0,1-1-1 0 0,-1 1 1 0 0,1 0 0 0 0,0-1 0 0 0,0 1 0 0 0,-1 0 0 0 0,1-1-1 0 0,0 1 1 0 0,0-1 0 0 0,-1 1 0 0 0,1-1 0 0 0,0 0-1 0 0,0 1 1 0 0,1-1 0 0 0,4 1 117 0 0,1 0-1 0 0,-1-1 1 0 0,0 1 0 0 0,0-2 0 0 0,9 0-1 0 0,-11 0-157 0 0,0 1 0 0 0,0-1 0 0 0,0 1 0 0 0,0 0 0 0 0,0 0 0 0 0,0 1 0 0 0,0-1 0 0 0,0 1 0 0 0,7 2 1 0 0,-10-2-52 0 0,-1 0 0 0 0,1 0 0 0 0,0 0 0 0 0,0 0 0 0 0,-1 0 1 0 0,1 0-1 0 0,0 0 0 0 0,-1 0 0 0 0,1 0 0 0 0,-1 1 1 0 0,0-1-1 0 0,1 0 0 0 0,-1 0 0 0 0,0 1 0 0 0,0-1 1 0 0,1 0-1 0 0,-1 1 0 0 0,0-1 0 0 0,0 0 0 0 0,-1 1 1 0 0,1-1-1 0 0,0 0 0 0 0,0 0 0 0 0,-1 1 0 0 0,0 1 1 0 0,-13 38 310 0 0,9-30-281 0 0,-7 23-38 0 0,-10 44 0 0 0,20-68-50 0 0,0 0 0 0 0,0 1-1 0 0,1-1 1 0 0,1 0 0 0 0,0 1 0 0 0,0-1 0 0 0,1 0-1 0 0,0 1 1 0 0,4 12 0 0 0,-5-22 14 0 0,0 1 0 0 0,1-1 0 0 0,-1 1 0 0 0,1-1 0 0 0,-1 1 0 0 0,1-1 0 0 0,-1 0 0 0 0,1 1 0 0 0,0-1 0 0 0,0 0 0 0 0,0 0 0 0 0,-1 1 0 0 0,1-1 0 0 0,0 0 0 0 0,1 0 0 0 0,-1 0 0 0 0,0 0 0 0 0,0 0 0 0 0,0 0 0 0 0,0-1 0 0 0,1 1 0 0 0,-1 0 0 0 0,1 0 0 0 0,-1-1 0 0 0,0 1 0 0 0,1-1 0 0 0,-1 0 0 0 0,1 1 0 0 0,-1-1 0 0 0,1 0 0 0 0,-1 0 0 0 0,1 0 0 0 0,-1 0 0 0 0,1 0 0 0 0,-1 0 0 0 0,1 0 0 0 0,-1 0 0 0 0,1-1 0 0 0,-1 1 0 0 0,1-1 0 0 0,-1 1 0 0 0,0-1 0 0 0,1 1 0 0 0,-1-1 0 0 0,0 0 0 0 0,1 0 0 0 0,-1 1 0 0 0,2-3 0 0 0,5-2 65 0 0,-1-1 1 0 0,1 0 0 0 0,-1 0 0 0 0,0-1-1 0 0,-1 0 1 0 0,9-11 0 0 0,-7 7 25 0 0,0-1 0 0 0,0 0 0 0 0,-2 0 0 0 0,1-1-1 0 0,-2 0 1 0 0,6-18 0 0 0,-8 22-52 0 0,-1 0 0 0 0,-1 0 1 0 0,0 0-1 0 0,0 0 0 0 0,-1 0 0 0 0,0 0 0 0 0,0 0 0 0 0,-1-1 0 0 0,-1 1 0 0 0,-4-16 0 0 0,3 15-515 0 0,-7-30-1123 0 0,9 38 1176 0 0,1 0 0 0 0,-1 0 0 0 0,1 0 0 0 0,0 0 0 0 0,0 0 0 0 0,0 0 0 0 0,0 1 0 0 0,0-1 1 0 0,0 0-1 0 0,1 0 0 0 0,-1 0 0 0 0,1 0 0 0 0,-1 0 0 0 0,1 0 0 0 0,0 1 0 0 0,1-3 0 0 0,-1 3 219 0 0,0 0 0 0 0,0 1 1 0 0,0-1-1 0 0,0 1 0 0 0,1-1 0 0 0,-1 1 0 0 0,0 0 0 0 0,1-1 0 0 0,-1 1 0 0 0,0 0 1 0 0,0 0-1 0 0,1 0 0 0 0,-1 0 0 0 0,0 0 0 0 0,1 0 0 0 0,-1 0 0 0 0,0 1 1 0 0,1-1-1 0 0,-1 0 0 0 0,0 1 0 0 0,3 0 0 0 0,32 14 1255 0 0,-30-12-137 0 0,2 7 6683 0 0,-8 5-3756 0 0,-11 22-1912 0 0,6-25-1103 0 0,-2 13-240 0 0,-2 3-327 0 0,1 1 0 0 0,1 0 1 0 0,1 0-1 0 0,2 0 0 0 0,-1 53 1 0 0,5-79-262 0 0,0 0 1 0 0,0 0 0 0 0,1 0 0 0 0,-1 0-1 0 0,0 0 1 0 0,1-1 0 0 0,0 1 0 0 0,0 0 0 0 0,0 0-1 0 0,0 0 1 0 0,0-1 0 0 0,1 1 0 0 0,-1-1-1 0 0,1 1 1 0 0,0-1 0 0 0,-1 1 0 0 0,1-1-1 0 0,0 0 1 0 0,0 0 0 0 0,1 0 0 0 0,-1 0-1 0 0,0 0 1 0 0,1-1 0 0 0,-1 1 0 0 0,1-1-1 0 0,-1 1 1 0 0,1-1 0 0 0,0 0 0 0 0,0 0-1 0 0,0 0 1 0 0,-1 0 0 0 0,1-1 0 0 0,0 1-1 0 0,0-1 1 0 0,0 0 0 0 0,0 0 0 0 0,0 0 0 0 0,0 0-1 0 0,0 0 1 0 0,0-1 0 0 0,0 1 0 0 0,0-1-1 0 0,-1 0 1 0 0,1 1 0 0 0,0-1 0 0 0,0-1-1 0 0,-1 1 1 0 0,1 0 0 0 0,2-3 0 0 0,10-4-669 0 0,0-1 0 0 0,18-15 0 0 0,-15 8-2990 0 0,0-1-3555 0 0,-38 26-255 0 0,-37 31 9020 0 0,40-29 1458 0 0,0 1 1 0 0,-16 16 0 0 0,28-23-2269 0 0,-1 1 0 0 0,1-1 1 0 0,1 1-1 0 0,-1 0 0 0 0,1 1 1 0 0,0-1-1 0 0,0 1 1 0 0,1 0-1 0 0,-4 10 0 0 0,5-10-589 0 0,0 0 0 0 0,1-1 0 0 0,-1 1 0 0 0,2 0 0 0 0,-1 0 0 0 0,1 0-1 0 0,0 0 1 0 0,0 0 0 0 0,0 0 0 0 0,1 0 0 0 0,3 10 0 0 0,-3-14-148 0 0,-1 0 0 0 0,1-1 0 0 0,1 1 1 0 0,-1-1-1 0 0,0 1 0 0 0,1-1 0 0 0,-1 1 0 0 0,1-1 0 0 0,-1 0 1 0 0,1 0-1 0 0,0 0 0 0 0,0 0 0 0 0,0 0 0 0 0,0 0 1 0 0,1 0-1 0 0,-1-1 0 0 0,0 1 0 0 0,1-1 0 0 0,-1 0 1 0 0,1 0-1 0 0,0 1 0 0 0,-1-2 0 0 0,1 1 0 0 0,0 0 1 0 0,-1 0-1 0 0,1-1 0 0 0,0 0 0 0 0,0 1 0 0 0,-1-1 0 0 0,1 0 1 0 0,4-1-1 0 0,8-1-390 0 0,0 0 1 0 0,0-1-1 0 0,0-1 1 0 0,16-6-1 0 0,-19 6-708 0 0,-1 0 0 0 0,1-2 0 0 0,-2 1 0 0 0,1-1-1 0 0,15-12 1 0 0,5-14-3692 0 0,8 2-572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50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29 9730 0 0,'-1'0'225'0'0,"1"0"1"0"0,0 0-1 0 0,-1-1 1 0 0,1 1-1 0 0,0 0 0 0 0,-1 0 1 0 0,1-1-1 0 0,0 1 1 0 0,0 0-1 0 0,-1-1 0 0 0,1 1 1 0 0,0 0-1 0 0,0-1 1 0 0,0 1-1 0 0,-1-1 0 0 0,1 1 1 0 0,0 0-1 0 0,0-1 1 0 0,0 1-1 0 0,0-1 0 0 0,0 1 1 0 0,0 0-1 0 0,0-1 1 0 0,0 1-1 0 0,0-1 0 0 0,0 1 1 0 0,0-1-1 0 0,0 1 1 0 0,0 0-1 0 0,0-1 0 0 0,1 1 1 0 0,-1-1-1 0 0,0 1 1 0 0,0 0-1 0 0,0-1 0 0 0,0 1 1 0 0,1-1-1 0 0,17-8 1593 0 0,25 3-2183 0 0,-17 6 371 0 0,1 1 0 0 0,-1 1 0 0 0,-1 2 0 0 0,1 0 0 0 0,0 2 0 0 0,-1 1 0 0 0,0 1 0 0 0,-1 1 0 0 0,28 14 0 0 0,-48-21 10 0 0,0 0-1 0 0,0 0 1 0 0,0 1-1 0 0,0 0 1 0 0,-1 0-1 0 0,0 0 0 0 0,1 0 1 0 0,-1 0-1 0 0,0 1 1 0 0,-1-1-1 0 0,1 1 1 0 0,-1 0-1 0 0,1 0 1 0 0,-1 0-1 0 0,0 0 1 0 0,2 7-1 0 0,-3-5-40 0 0,0 0-1 0 0,0 1 1 0 0,0-1 0 0 0,-1 0-1 0 0,0 0 1 0 0,0 0 0 0 0,-1 1-1 0 0,0-1 1 0 0,0 0 0 0 0,-3 11 0 0 0,-4 5-476 0 0,-1-1 1 0 0,-1 1-1 0 0,-1-2 1 0 0,-1 1 0 0 0,-18 22-1 0 0,22-32-383 0 0,0-1-1 0 0,0 0 0 0 0,-1 0 1 0 0,0-1-1 0 0,-1 0 1 0 0,1-1-1 0 0,-2 0 1 0 0,-12 8-1 0 0,17-13 621 0 0,-1 0-1 0 0,1 0 1 0 0,-1 0 0 0 0,1-1-1 0 0,-1 0 1 0 0,0-1 0 0 0,0 1-1 0 0,0-1 1 0 0,0 0 0 0 0,0-1-1 0 0,-1 0 1 0 0,1 0 0 0 0,0 0 0 0 0,0-1-1 0 0,0 0 1 0 0,-9-3 0 0 0,-61-22 2226 0 0,29 4 6617 0 0,78 26-4269 0 0,-8-3-4040 0 0,96 15 276 0 0,156 3-1 0 0,-277-17-598 0 0,-1 1-1 0 0,1 0 1 0 0,0 0-1 0 0,0 0 1 0 0,0 0-1 0 0,0 1 1 0 0,1-1-1 0 0,-1 1 1 0 0,-2 4-1 0 0,2-3 8 0 0,-7 10 16 0 0,2 1 0 0 0,-1 0 0 0 0,2 0 0 0 0,0 0 0 0 0,1 1 0 0 0,1 0 0 0 0,0 0 0 0 0,1 1-1 0 0,1-1 1 0 0,1 1 0 0 0,0-1 0 0 0,2 1 0 0 0,0 0 0 0 0,3 22 0 0 0,-2-35-147 0 0,0-1 1 0 0,0 0-1 0 0,0 0 0 0 0,1 1 1 0 0,0-1-1 0 0,-1-1 0 0 0,2 1 1 0 0,-1 0-1 0 0,0 0 0 0 0,1-1 1 0 0,0 1-1 0 0,-1-1 0 0 0,2 0 1 0 0,3 4-1 0 0,-6-6-123 0 0,1 0 0 0 0,0 1 0 0 0,0-1 0 0 0,0 0 0 0 0,0 0 0 0 0,0 0 0 0 0,1-1 0 0 0,-1 1 0 0 0,0 0 0 0 0,0-1 0 0 0,0 0 0 0 0,1 1 0 0 0,-1-1 0 0 0,0 0 1 0 0,1 0-1 0 0,-1 0 0 0 0,0 0 0 0 0,0-1 0 0 0,1 1 0 0 0,-1-1 0 0 0,0 1 0 0 0,0-1 0 0 0,1 0 0 0 0,-1 0 0 0 0,0 0 0 0 0,0 0 0 0 0,0 0 0 0 0,3-2 0 0 0,17-13-4810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50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12211 0 0,'-7'7'336'0'0,"0"0"0"0"0,0 0 1 0 0,1 0-1 0 0,0 1 0 0 0,0-1 1 0 0,1 1-1 0 0,0 1 1 0 0,0-1-1 0 0,1 1 0 0 0,0 0 1 0 0,0 0-1 0 0,-4 19 0 0 0,6-18-270 0 0,0 0 0 0 0,1 0-1 0 0,0 0 1 0 0,1 0 0 0 0,0 0 0 0 0,1 0-1 0 0,0 0 1 0 0,0 0 0 0 0,1 0-1 0 0,0 0 1 0 0,1 0 0 0 0,0-1-1 0 0,1 1 1 0 0,0-1 0 0 0,0 0-1 0 0,1 0 1 0 0,0 0 0 0 0,0-1-1 0 0,12 14 1 0 0,-14-19-43 0 0,1 1 0 0 0,0 0 1 0 0,0-1-1 0 0,0 0 0 0 0,1 0 0 0 0,-1 0 0 0 0,1-1 0 0 0,0 1 0 0 0,0-1 0 0 0,-1 0 1 0 0,1-1-1 0 0,1 1 0 0 0,-1-1 0 0 0,0 0 0 0 0,0 0 0 0 0,0-1 0 0 0,7 1 1 0 0,-4-1 109 0 0,1-1 0 0 0,-1 0 0 0 0,0 0 0 0 0,1 0 1 0 0,-1-1-1 0 0,0-1 0 0 0,0 1 0 0 0,0-1 0 0 0,0-1 1 0 0,11-5-1 0 0,-13 5-214 0 0,0 0 0 0 0,0 0 1 0 0,-1 0-1 0 0,1-1 0 0 0,-1 0 1 0 0,0 0-1 0 0,0 0 0 0 0,0-1 0 0 0,-1 0 1 0 0,0 0-1 0 0,0 0 0 0 0,4-8 1 0 0,-6 10-277 0 0,-1-1 1 0 0,1 0 0 0 0,-1 1-1 0 0,0-1 1 0 0,0 0-1 0 0,0 1 1 0 0,-1-1 0 0 0,0 0-1 0 0,0 0 1 0 0,0 0 0 0 0,0 0-1 0 0,-1 1 1 0 0,0-1 0 0 0,0 0-1 0 0,0 1 1 0 0,0-1 0 0 0,-1 0-1 0 0,0 1 1 0 0,-3-6-1 0 0,0 1-886 0 0,0 2 0 0 0,-1-1-1 0 0,0 1 1 0 0,-9-9-1 0 0,-6-5-2557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51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1960 0 0,'-3'2'915'0'0,"0"1"0"0"0,0-1 0 0 0,1 1 0 0 0,-1 0 0 0 0,1 0 0 0 0,-1 0 0 0 0,1 1 0 0 0,0-1 0 0 0,-2 5 0 0 0,4-7-788 0 0,-1 0 0 0 0,1 0 0 0 0,0 0 0 0 0,0 0 0 0 0,0 0 0 0 0,0 0-1 0 0,0 0 1 0 0,0 0 0 0 0,0 0 0 0 0,0 0 0 0 0,1 0 0 0 0,-1 0-1 0 0,0 0 1 0 0,1 0 0 0 0,-1 0 0 0 0,0 0 0 0 0,1 0 0 0 0,-1 0 0 0 0,1 0-1 0 0,0 0 1 0 0,-1 0 0 0 0,1-1 0 0 0,-1 1 0 0 0,1 0 0 0 0,0-1 0 0 0,0 1-1 0 0,0 0 1 0 0,-1-1 0 0 0,1 1 0 0 0,0-1 0 0 0,0 1 0 0 0,0-1 0 0 0,0 1-1 0 0,0-1 1 0 0,0 0 0 0 0,0 1 0 0 0,0-1 0 0 0,0 0 0 0 0,0 0-1 0 0,0 0 1 0 0,1 0 0 0 0,12 3-75 0 0,-1-2 0 0 0,0 1 0 0 0,1-2 0 0 0,-1 0 0 0 0,1 0 0 0 0,23-5 0 0 0,11 0-1833 0 0,1 7-3841 0 0,-22 3 88 0 0</inkml:trace>
  <inkml:trace contextRef="#ctx0" brushRef="#br0" timeOffset="1">4 358 5345 0 0,'0'0'93'0'0,"0"1"0"0"0,-1-1 1 0 0,1 0-1 0 0,0 0 0 0 0,0 0 0 0 0,0 1 0 0 0,-1-1 0 0 0,1 0 1 0 0,0 0-1 0 0,0 1 0 0 0,0-1 0 0 0,-1 0 0 0 0,1 0 0 0 0,0 1 1 0 0,0-1-1 0 0,0 0 0 0 0,0 1 0 0 0,0-1 0 0 0,0 0 0 0 0,0 1 1 0 0,0-1-1 0 0,0 0 0 0 0,0 0 0 0 0,0 1 0 0 0,0-1 0 0 0,0 0 1 0 0,0 1-1 0 0,0-1 0 0 0,0 0 0 0 0,0 1 0 0 0,0-1 0 0 0,0 0 0 0 0,0 1 1 0 0,0-1-1 0 0,0 0 0 0 0,1 0 0 0 0,-1 1 0 0 0,0-1 0 0 0,0 0 1 0 0,0 0-1 0 0,1 1 0 0 0,-1-1 0 0 0,18 1 1887 0 0,24-10-358 0 0,83-33 1123 0 0,47-14 228 0 0,-170 56-2897 0 0,0-1 0 0 0,0 0 0 0 0,0 1 0 0 0,0-1 0 0 0,0 1 0 0 0,0 0 1 0 0,1-1-1 0 0,-1 1 0 0 0,0 0 0 0 0,0 0 0 0 0,0 1 0 0 0,0-1 0 0 0,0 0 1 0 0,1 1-1 0 0,-1-1 0 0 0,0 1 0 0 0,0 0 0 0 0,0 0 0 0 0,2 1 0 0 0,-3-1-4 0 0,0 1 1 0 0,1 0-1 0 0,-1 0 0 0 0,0 1 0 0 0,0-1 0 0 0,0 0 0 0 0,-1 0 0 0 0,1 0 0 0 0,0 0 0 0 0,-1 1 1 0 0,0-1-1 0 0,1 0 0 0 0,-1 1 0 0 0,0-1 0 0 0,0 0 0 0 0,0 1 0 0 0,-1 3 0 0 0,-10 120-177 0 0,8-109-1445 0 0,-1 0 1 0 0,-11 30-1 0 0,14-45 1001 0 0,1 0-1 0 0,-1 0 1 0 0,0 0-1 0 0,0 0 1 0 0,-1 0 0 0 0,1 0-1 0 0,0 0 1 0 0,-1 0 0 0 0,1-1-1 0 0,-1 1 1 0 0,1-1 0 0 0,-1 1-1 0 0,0-1 1 0 0,-2 2-1 0 0,-4 0-4777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51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8610 0 0,'-2'12'543'0'0,"0"0"1"0"0,1 0-1 0 0,0 1 1 0 0,1-1-1 0 0,1 0 1 0 0,0 0 0 0 0,0 0-1 0 0,5 15 1 0 0,-5-22-498 0 0,0-1 0 0 0,1 1 0 0 0,0-1 0 0 0,0 0 0 0 0,0 1 0 0 0,0-1 0 0 0,1 0 0 0 0,0 0 0 0 0,0-1 0 0 0,0 1 0 0 0,0 0 0 0 0,0-1 0 0 0,1 0 0 0 0,0 0 0 0 0,-1 0 0 0 0,1 0 0 0 0,0 0 0 0 0,0-1 0 0 0,1 0 0 0 0,-1 0 0 0 0,0 0 0 0 0,1 0 0 0 0,7 1 0 0 0,-1-1-188 0 0,0 0 0 0 0,0 0 0 0 0,1-1 0 0 0,-1-1 0 0 0,0 0 0 0 0,1 0 0 0 0,19-5 0 0 0,-21 3-935 0 0,-1 0 0 0 0,1-1 0 0 0,-1-1 0 0 0,0 1 0 0 0,14-9 0 0 0,4-4-3482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5:57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1 7226 0 0,'-25'15'5432'0'0,"-41"20"1"0"0,-77 22-633 0 0,62-27-4305 0 0,76-28-499 0 0,0 1-1 0 0,0 0 1 0 0,0 0-1 0 0,0 1 1 0 0,1-1-1 0 0,-1 1 1 0 0,1 0-1 0 0,0 0 1 0 0,0 1-1 0 0,1-1 1 0 0,-1 1-1 0 0,1 0 1 0 0,0 0-1 0 0,0 0 1 0 0,0 0-1 0 0,1 1 1 0 0,0-1-1 0 0,0 1 1 0 0,0-1-1 0 0,-1 12 1 0 0,2-13-7 0 0,0 1 1 0 0,1-1 0 0 0,-1 1 0 0 0,1 0-1 0 0,0-1 1 0 0,0 1 0 0 0,1-1-1 0 0,-1 1 1 0 0,1 0 0 0 0,0-1-1 0 0,0 1 1 0 0,1-1 0 0 0,-1 0-1 0 0,1 1 1 0 0,0-1 0 0 0,0 0-1 0 0,0 0 1 0 0,1 0 0 0 0,-1-1-1 0 0,1 1 1 0 0,0 0 0 0 0,0-1-1 0 0,0 0 1 0 0,1 0 0 0 0,-1 0-1 0 0,7 4 1 0 0,4 0-22 0 0,1 0 1 0 0,1-2-1 0 0,20 6 1 0 0,35 13 12 0 0,-65-22 20 0 0,-1 1 0 0 0,0 0 1 0 0,0 0-1 0 0,0 0 0 0 0,0 1 0 0 0,0-1 0 0 0,-1 1 0 0 0,0 0 0 0 0,8 9 1 0 0,-10-9 45 0 0,0 0-1 0 0,0 0 1 0 0,0 1 0 0 0,-1-1 0 0 0,1 0 0 0 0,-1 1 0 0 0,0-1 0 0 0,0 1 0 0 0,0-1 0 0 0,-1 1 0 0 0,0-1 0 0 0,0 1 0 0 0,0-1 0 0 0,0 1 0 0 0,-1-1 0 0 0,1 1 0 0 0,-1-1 0 0 0,0 1 0 0 0,-1-1 0 0 0,1 0 0 0 0,-1 1 0 0 0,0-1 0 0 0,0 0 0 0 0,-5 7 0 0 0,1-1 56 0 0,-1 0 0 0 0,0 0-1 0 0,0-1 1 0 0,-1 1 0 0 0,0-2 0 0 0,-1 1 0 0 0,0-1 0 0 0,-13 8 0 0 0,-4 0-164 0 0,0-2 0 0 0,-1-1 0 0 0,-33 12 0 0 0,88-50-14414 0 0,-12 13 8071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5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11658 0 0,'0'1'71'0'0,"-1"0"-1"0"0,1 0 0 0 0,-1 0 0 0 0,1 0 0 0 0,0 0 0 0 0,-1 0 0 0 0,1 0 1 0 0,0 0-1 0 0,0 0 0 0 0,0 0 0 0 0,0 0 0 0 0,0 0 0 0 0,0 0 0 0 0,0 0 1 0 0,0 0-1 0 0,0 0 0 0 0,1 0 0 0 0,-1 0 0 0 0,0 0 0 0 0,0 0 0 0 0,1 0 1 0 0,-1 0-1 0 0,1 0 0 0 0,-1 0 0 0 0,1-1 0 0 0,-1 1 0 0 0,1 0 0 0 0,0 0 1 0 0,-1 0-1 0 0,1-1 0 0 0,0 1 0 0 0,0 0 0 0 0,0-1 0 0 0,-1 1 0 0 0,1-1 1 0 0,2 2-1 0 0,2-1 242 0 0,0 1 1 0 0,0-1 0 0 0,1 0 0 0 0,-1-1-1 0 0,1 1 1 0 0,5-1 0 0 0,16 3 782 0 0,-10 0-812 0 0,-1 1 0 0 0,0 1-1 0 0,-1 0 1 0 0,1 1-1 0 0,-1 1 1 0 0,0 0-1 0 0,22 15 1 0 0,-33-19-234 0 0,0 0 1 0 0,0 0 0 0 0,0 1-1 0 0,-1-1 1 0 0,1 1 0 0 0,-1 0-1 0 0,0-1 1 0 0,0 2-1 0 0,0-1 1 0 0,0 0 0 0 0,-1 1-1 0 0,1-1 1 0 0,-1 1 0 0 0,0-1-1 0 0,-1 1 1 0 0,1 0-1 0 0,-1 0 1 0 0,0 0 0 0 0,0 0-1 0 0,-1 0 1 0 0,1 0 0 0 0,-1 0-1 0 0,0 0 1 0 0,-1 0-1 0 0,1 0 1 0 0,-1 0 0 0 0,0 0-1 0 0,-3 9 1 0 0,-4 7-398 0 0,-2 0 1 0 0,0 0-1 0 0,-1-1 0 0 0,-1-1 1 0 0,-1 0-1 0 0,-1 0 0 0 0,-1-2 1 0 0,-30 30-1 0 0,40-43-119 0 0,0 0-1 0 0,0-1 1 0 0,-1 0-1 0 0,1 0 0 0 0,-1 0 1 0 0,-11 4-1 0 0,16-7 368 0 0,0 0 0 0 0,0 0 0 0 0,0 1 0 0 0,1-1 0 0 0,-1 0 1 0 0,0 0-1 0 0,0 0 0 0 0,0 0 0 0 0,0 0 0 0 0,0 0 0 0 0,0 0 0 0 0,0 0 0 0 0,0 0 0 0 0,0 0 0 0 0,0-1 0 0 0,0 1 0 0 0,0 0 0 0 0,0-1 0 0 0,0 1 0 0 0,-1-1 0 0 0,2 0 59 0 0,-1 0 0 0 0,1 0 0 0 0,-1 0 0 0 0,1 0 0 0 0,-1 0 0 0 0,1 0 0 0 0,0 0 0 0 0,0-1 0 0 0,-1 1 0 0 0,1 0 0 0 0,0 0 0 0 0,0 0 0 0 0,0 0 0 0 0,0 0 0 0 0,0 0 0 0 0,1 0 0 0 0,-1-1 0 0 0,0 1 0 0 0,0 0 0 0 0,1 0 0 0 0,-1 0 0 0 0,1 0 0 0 0,0-1 0 0 0,0-1 69 0 0,0-1 0 0 0,1 1 0 0 0,-1 0-1 0 0,1 0 1 0 0,0 0 0 0 0,0 0 0 0 0,0 0-1 0 0,0 0 1 0 0,0 0 0 0 0,1 1 0 0 0,-1-1 0 0 0,1 1-1 0 0,0 0 1 0 0,0-1 0 0 0,5-2 0 0 0,-2 2 98 0 0,0 1 0 0 0,0 0 0 0 0,-1 0 1 0 0,1 0-1 0 0,1 1 0 0 0,-1 0 0 0 0,0 0 1 0 0,9 0-1 0 0,8 2 198 0 0,1 1 1 0 0,-1 0-1 0 0,40 11 1 0 0,-53-10-434 0 0,-3-2-216 0 0,1 1 0 0 0,-1-1 0 0 0,1-1-1 0 0,0 1 1 0 0,-1-1 0 0 0,10-1 0 0 0,-8-1-976 0 0,0 0 1 0 0,-1 0-1 0 0,1-1 1 0 0,-1 0-1 0 0,9-4 1 0 0,1 2-1512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3:52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5161 0 0,'-2'0'850'0'0,"0"1"-1"0"0,0 0 1 0 0,0 0-1 0 0,0 0 1 0 0,1 1 0 0 0,-1-1-1 0 0,0 0 1 0 0,1 1-1 0 0,-1-1 1 0 0,0 1-1 0 0,-2 3 1 0 0,-11 25 2743 0 0,10-14-3475 0 0,1-1 1 0 0,-2 20 0 0 0,5-31 106 0 0,-5 42-91 0 0,1 1 1 0 0,3-1 0 0 0,1 1-1 0 0,9 63 1 0 0,-9-108-132 0 0,2-1-1 0 0,-1 1 1 0 0,0 0 0 0 0,0-1 0 0 0,0 1-1 0 0,1-1 1 0 0,-1 1 0 0 0,1-1-1 0 0,-1 1 1 0 0,1-1 0 0 0,0 0 0 0 0,-1 1-1 0 0,1-1 1 0 0,0 0 0 0 0,0 1-1 0 0,0-1 1 0 0,0 0 0 0 0,0 0 0 0 0,0 0-1 0 0,1 0 1 0 0,-1 0 0 0 0,0 0-1 0 0,0 0 1 0 0,1 0 0 0 0,-1 0 0 0 0,1-1-1 0 0,-1 1 1 0 0,0-1 0 0 0,1 1-1 0 0,-1-1 1 0 0,1 1 0 0 0,-1-1 0 0 0,1 0-1 0 0,0 0 1 0 0,-1 0 0 0 0,1 0 0 0 0,-1 0-1 0 0,1 0 1 0 0,-1 0 0 0 0,1 0-1 0 0,-1 0 1 0 0,1-1 0 0 0,-1 1 0 0 0,1-1-1 0 0,2-1 1 0 0,8-2 11 0 0,-1-1 0 0 0,0 0 0 0 0,0-1 0 0 0,16-11-1 0 0,-26 16-7 0 0,27-20-408 0 0,-1-1-1 0 0,32-33 1 0 0,-16 14-5163 0 0,-27 26 1200 0 0,-2 2-1620 0 0</inkml:trace>
  <inkml:trace contextRef="#ctx0" brushRef="#br0" timeOffset="1">451 353 13387 0 0,'-6'4'3681'0'0,"1"2"-1953"0"0,-4 1-728 0 0,2-2-480 0 0,0 4-352 0 0,3-1-368 0 0,0-2-416 0 0,2-3-552 0 0,5-2-832 0 0,3-5-1409 0 0,-1-8-584 0 0,7-3-2096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3:40:35.802"/>
    </inkml:context>
    <inkml:brush xml:id="br0">
      <inkml:brushProperty name="width" value="0.28222" units="cm"/>
      <inkml:brushProperty name="height" value="0.56444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0,'720'0'296,"57"0"-296,-14 0 16,-43 0 0,57 0-1,-14 0 79,734 0-94,763 0 16,-777 0-16,-706 0 15,-56 0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34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68 6257 0 0,'-1'0'358'0'0,"0"0"-1"0"0,0 0 0 0 0,1 0 1 0 0,-1 0-1 0 0,0 0 0 0 0,0-1 1 0 0,0 1-1 0 0,0 0 0 0 0,0 0 1 0 0,0-1-1 0 0,0 1 0 0 0,0 0 1 0 0,0-1-1 0 0,1 1 0 0 0,-1-1 1 0 0,0 1-1 0 0,0-1 0 0 0,1 0 1 0 0,-1 1-1 0 0,0-1 0 0 0,1 0 1 0 0,-1 1-1 0 0,0-1 0 0 0,1 0 1 0 0,-1 0-1 0 0,1 0 0 0 0,-1 1 1 0 0,1-1-1 0 0,-1-1 0 0 0,2 0-184 0 0,-1 0 1 0 0,1 0-1 0 0,-1 0 0 0 0,1 1 0 0 0,0-1 0 0 0,-1 0 1 0 0,1 1-1 0 0,0-1 0 0 0,0 0 0 0 0,0 1 0 0 0,0-1 0 0 0,1 1 1 0 0,-1 0-1 0 0,0-1 0 0 0,3 0 0 0 0,-3-1-85 0 0,1 1-1 0 0,1 0 1 0 0,-1 0 0 0 0,0 0-1 0 0,0 0 1 0 0,1 1 0 0 0,-1-1-1 0 0,1 1 1 0 0,0-1-1 0 0,-1 1 1 0 0,1 0 0 0 0,0 0-1 0 0,0 0 1 0 0,-1 0 0 0 0,1 0-1 0 0,0 1 1 0 0,0-1-1 0 0,0 1 1 0 0,0 0 0 0 0,0 0-1 0 0,0 0 1 0 0,0 0 0 0 0,0 1-1 0 0,0-1 1 0 0,0 1-1 0 0,4 1 1 0 0,3 3 112 0 0,-1 0 0 0 0,0 0 0 0 0,-1 1 0 0 0,1 0 0 0 0,-1 1 0 0 0,9 9 1 0 0,-16-15-208 0 0,9 7 38 0 0,0-1 0 0 0,1 0 0 0 0,0 0 0 0 0,0-1 0 0 0,1-1 0 0 0,-1 0-1 0 0,1 0 1 0 0,0-1 0 0 0,1-1 0 0 0,-1 0 0 0 0,16 2 0 0 0,19 0 123 0 0,77-2 0 0 0,-103-3-78 0 0,69 0 151 0 0,247-4 54 0 0,-152-19-130 0 0,-131 14 47 0 0,0 2 0 0 0,95 0 0 0 0,-87 13-141 0 0,87 20-1 0 0,31 3-53 0 0,-69-24 86 0 0,116-9 0 0 0,-97-1 61 0 0,73-10 157 0 0,-9 0-253 0 0,-155 14-41 0 0,-1 2 0 0 0,1 2 0 0 0,40 8 1 0 0,-77-11-14 0 0,83 17 18 0 0,171 12 0 0 0,37-34 11 0 0,-155 0 64 0 0,3 5 129 0 0,70-3 84 0 0,-196 3-329 0 0,0 1 0 0 0,0 0 0 0 0,-1 1-1 0 0,19 4 1 0 0,18 3-3422 0 0,-43-8 210 0 0,1-1-1 0 0,0 1 0 0 0,16-3 1 0 0,-14 1-3449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36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33 9050 0 0,'-10'3'1359'0'0,"1"0"0"0"0,-1 0 0 0 0,1 1 0 0 0,-16 9 1 0 0,10-4-518 0 0,0 1 1 0 0,-16 14 0 0 0,11-6-517 0 0,1 0 0 0 0,0 2 1 0 0,-20 29-1 0 0,32-38-266 0 0,-1 0-1 0 0,2 1 1 0 0,-1-1-1 0 0,2 2 1 0 0,-1-1 0 0 0,2 1-1 0 0,-5 19 1 0 0,7-27-65 0 0,1 0 0 0 0,1 0-1 0 0,-1 0 1 0 0,1 1 0 0 0,-1-1 0 0 0,1 0 0 0 0,1 0-1 0 0,-1 1 1 0 0,1-1 0 0 0,0 0 0 0 0,0 0 0 0 0,1 0-1 0 0,-1 0 1 0 0,1 0 0 0 0,0 0 0 0 0,1 0 0 0 0,-1-1-1 0 0,1 1 1 0 0,0-1 0 0 0,0 0 0 0 0,7 8 0 0 0,-6-9 2 0 0,0 0 0 0 0,1 0 0 0 0,-1 0 0 0 0,1-1 0 0 0,0 1 0 0 0,-1-1 0 0 0,1-1 0 0 0,0 1 0 0 0,0-1 0 0 0,0 0 0 0 0,1 0 0 0 0,-1 0 0 0 0,0 0 0 0 0,0-1 0 0 0,0 0 0 0 0,1 0 0 0 0,-1-1 0 0 0,0 0 0 0 0,0 1 0 0 0,0-2 0 0 0,0 1-1 0 0,0 0 1 0 0,0-1 0 0 0,0 0 0 0 0,9-5 0 0 0,-7 3-10 0 0,1 1 0 0 0,-1-2-1 0 0,0 1 1 0 0,0-1-1 0 0,0 0 1 0 0,-1 0-1 0 0,1-1 1 0 0,-1 0-1 0 0,-1 0 1 0 0,1-1-1 0 0,-1 1 1 0 0,0-1 0 0 0,-1 0-1 0 0,1 0 1 0 0,4-12-1 0 0,-7 9-83 0 0,0 1 0 0 0,-1 0 0 0 0,0-1 0 0 0,0 1 0 0 0,-1-1 0 0 0,-1 0 0 0 0,1 1 0 0 0,-1-1-1 0 0,-1 1 1 0 0,0 0 0 0 0,0-1 0 0 0,-1 1 0 0 0,0 0 0 0 0,-1 0 0 0 0,0 1 0 0 0,0-1 0 0 0,-1 1 0 0 0,0 0 0 0 0,0 0-1 0 0,-1 0 1 0 0,0 1 0 0 0,0 0 0 0 0,-1 0 0 0 0,-10-8 0 0 0,8 11 21 0 0,10 10-5 0 0,11 11 123 0 0,-4-11 47 0 0,1 0 0 0 0,0-1 0 0 0,0 0 0 0 0,1-1 0 0 0,-1 0 0 0 0,1 0 0 0 0,0-1 0 0 0,0 0 0 0 0,0-1 0 0 0,0 0-1 0 0,19 1 1 0 0,-10-2-208 0 0,0 0 1 0 0,0-2-1 0 0,0 0 0 0 0,0-1 0 0 0,28-7 0 0 0,-41 8-63 0 0,0-1 0 0 0,-1 0 1 0 0,1 0-1 0 0,-1 0 0 0 0,0-1 1 0 0,0 0-1 0 0,0 0 0 0 0,0 0 1 0 0,0 0-1 0 0,-1-1 0 0 0,1 0 0 0 0,-1 0 1 0 0,0 0-1 0 0,0 0 0 0 0,4-8 1 0 0,-6 9 182 0 0,0 0 1 0 0,-1-1 0 0 0,1 1-1 0 0,-1 0 1 0 0,0-1-1 0 0,0 0 1 0 0,0 1 0 0 0,-1-1-1 0 0,1 1 1 0 0,-1-1 0 0 0,0 0-1 0 0,0 1 1 0 0,0-1 0 0 0,-1 0-1 0 0,1 1 1 0 0,-1-1-1 0 0,0 0 1 0 0,1 1 0 0 0,-2-1-1 0 0,1 1 1 0 0,0 0 0 0 0,-1-1-1 0 0,0 1 1 0 0,1 0-1 0 0,-4-4 1 0 0,4 5 128 0 0,0 1-1 0 0,0-1 1 0 0,1 1 0 0 0,-1-1-1 0 0,0 1 1 0 0,0 0 0 0 0,-1-1-1 0 0,1 1 1 0 0,0 0 0 0 0,0 0-1 0 0,-1 0 1 0 0,1 0 0 0 0,0 0-1 0 0,-1 0 1 0 0,1 0 0 0 0,-1 0-1 0 0,1 1 1 0 0,-1-1 0 0 0,1 1-1 0 0,-1-1 1 0 0,0 1 0 0 0,1-1-1 0 0,-3 1 1 0 0,2 1 8 0 0,0-1 0 0 0,0 1-1 0 0,0 0 1 0 0,1 1 0 0 0,-1-1 0 0 0,0 0 0 0 0,1 0 0 0 0,-1 1 0 0 0,1-1 0 0 0,-1 1-1 0 0,1-1 1 0 0,0 1 0 0 0,0 0 0 0 0,0-1 0 0 0,0 1 0 0 0,0 0 0 0 0,0 0 0 0 0,0 0 0 0 0,0 3-1 0 0,-18 37 410 0 0,3 0-1 0 0,-17 73 0 0 0,28-96-815 0 0,2 0 0 0 0,0 0-1 0 0,1 0 1 0 0,1 0-1 0 0,1 1 1 0 0,1-1 0 0 0,1 0-1 0 0,7 37 1 0 0,-2-39-2793 0 0,-7-17 2950 0 0,1 0 0 0 0,-1 0 1 0 0,0 0-1 0 0,0 0 0 0 0,0 0 0 0 0,0 0 1 0 0,1 0-1 0 0,-1 0 0 0 0,0 0 1 0 0,0 0-1 0 0,0 0 0 0 0,0-1 1 0 0,0 1-1 0 0,1 0 0 0 0,-1 0 1 0 0,0 0-1 0 0,0 0 0 0 0,1-1-558 0 0,-1 1 559 0 0,0 0-1 0 0,0 0 0 0 0,0 0 0 0 0,0-1 1 0 0,0 1-1 0 0,0 0 0 0 0,0 0 1 0 0,0 0-1 0 0,0 0 0 0 0,0-1 1 0 0,0 1-1 0 0,0 0 0 0 0,0 0 1 0 0,0 0-1 0 0,0 0 0 0 0,0-1 1 0 0,0 1-1 0 0,0 0 0 0 0,0 0 1 0 0,0 0-1 0 0,0-1 0 0 0,-1-20-4992 0 0,-3 6 4502 0 0,3 11 516 0 0,-1 0 0 0 0,0 0 0 0 0,-1 0 0 0 0,1 0 0 0 0,-1 0-1 0 0,0 1 1 0 0,1-1 0 0 0,-2 1 0 0 0,1-1 0 0 0,0 1 0 0 0,-1 0 0 0 0,-4-3-1 0 0,4 4 313 0 0,1 1 0 0 0,-1-1-1 0 0,0 1 1 0 0,0-1 0 0 0,0 1-1 0 0,0 0 1 0 0,0 1-1 0 0,0-1 1 0 0,0 1 0 0 0,0 0-1 0 0,0 0 1 0 0,0 0 0 0 0,-1 0-1 0 0,1 1 1 0 0,0 0-1 0 0,0-1 1 0 0,0 2 0 0 0,-4 0-1 0 0,-1 2 424 0 0,-1 0 1 0 0,1 0-1 0 0,0 1 0 0 0,1 1 0 0 0,-1-1 0 0 0,1 1 1 0 0,-9 8-1 0 0,9-6-526 0 0,0 0 0 0 0,1 0 0 0 0,-9 12 0 0 0,11-12-86 0 0,0 0 1 0 0,1 0-1 0 0,0 1 0 0 0,1-1 1 0 0,0 1-1 0 0,0 0 1 0 0,1 0-1 0 0,0 0 0 0 0,0 0 1 0 0,1 1-1 0 0,1-1 1 0 0,0 17-1 0 0,0-20 57 0 0,0 1 0 0 0,1-1 0 0 0,0 1 0 0 0,1-1 0 0 0,-1 0 0 0 0,1 0 0 0 0,0 1 0 0 0,1-1 0 0 0,-1-1 0 0 0,1 1 0 0 0,0 0 0 0 0,1-1 0 0 0,0 1 0 0 0,-1-1 0 0 0,2 0 0 0 0,-1 0 0 0 0,0-1 0 0 0,1 1 0 0 0,6 4 0 0 0,-7-7-57 0 0,0 0 0 0 0,1-1 0 0 0,-1 1 0 0 0,0-1 0 0 0,1 1 0 0 0,-1-1 0 0 0,1-1 0 0 0,-1 1 0 0 0,1-1 0 0 0,-1 0 0 0 0,1 0 0 0 0,0 0 0 0 0,-1 0 0 0 0,1-1 0 0 0,-1 0 0 0 0,1 0 0 0 0,-1 0 0 0 0,0 0 0 0 0,1-1 0 0 0,-1 0 0 0 0,0 0 0 0 0,0 0 0 0 0,0 0 0 0 0,4-4 0 0 0,-3 3-55 0 0,0 0 0 0 0,0 0 0 0 0,0-1 1 0 0,-1 0-1 0 0,0 1 0 0 0,0-2 0 0 0,0 1 0 0 0,0 0 1 0 0,-1-1-1 0 0,0 0 0 0 0,1 0 0 0 0,-2 0 0 0 0,1 0 1 0 0,-1 0-1 0 0,0-1 0 0 0,0 1 0 0 0,0-1 0 0 0,2-10 0 0 0,-4 14-52 0 0,0 0-1 0 0,0 0 0 0 0,-1 0 0 0 0,1 0 1 0 0,0 0-1 0 0,-1 0 0 0 0,1 0 0 0 0,-1 0 0 0 0,1 1 1 0 0,-1-1-1 0 0,0 0 0 0 0,0 0 0 0 0,0 1 0 0 0,0-1 1 0 0,0 0-1 0 0,0 1 0 0 0,0-1 0 0 0,-1 1 1 0 0,1 0-1 0 0,-2-2 0 0 0,-1 0-77 0 0,0 1 0 0 0,0-1 0 0 0,0 1 0 0 0,0 0 0 0 0,0 0 0 0 0,0 0 0 0 0,-1 1 0 0 0,-5-2 0 0 0,-6 0-398 0 0,0 1 0 0 0,-1 0-1 0 0,-29 1 1 0 0,36 2 333 0 0,0-1 0 0 0,0 2 0 0 0,0 0 0 0 0,-15 4 0 0 0,23-6 225 0 0,0 1 0 0 0,0-1 0 0 0,0 1 0 0 0,-1 0 0 0 0,1 0-1 0 0,0 0 1 0 0,0 0 0 0 0,1 0 0 0 0,-1 0 0 0 0,0 0 0 0 0,0 1 0 0 0,0-1 0 0 0,1 1 0 0 0,-1-1 0 0 0,1 1 0 0 0,-1 0 0 0 0,1-1 0 0 0,0 1 0 0 0,0 0-1 0 0,-1 0 1 0 0,1 0 0 0 0,0 0 0 0 0,1 0 0 0 0,-1 0 0 0 0,0 0 0 0 0,1 0 0 0 0,-1 3 0 0 0,1-3 121 0 0,1 0 1 0 0,-1 0-1 0 0,1 0 1 0 0,0 0-1 0 0,-1-1 1 0 0,1 1-1 0 0,0 0 1 0 0,0 0-1 0 0,0-1 1 0 0,0 1-1 0 0,1-1 1 0 0,-1 1-1 0 0,0-1 1 0 0,1 1-1 0 0,-1-1 1 0 0,1 0-1 0 0,-1 0 1 0 0,1 1-1 0 0,0-1 1 0 0,-1 0-1 0 0,1-1 1 0 0,0 1-1 0 0,0 0 1 0 0,0 0-1 0 0,-1-1 1 0 0,5 1-1 0 0,5 2 177 0 0,1 0-1 0 0,-1-1 0 0 0,14 1 0 0 0,-6-2-249 0 0,-1-1 0 0 0,1-1 0 0 0,0 0 0 0 0,0-2 0 0 0,-1 0 0 0 0,23-7 0 0 0,-23 5-1402 0 0,0-2-1 0 0,-1 0 0 0 0,25-13 1 0 0,-5-10-5006 0 0,-23 18 2557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36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5305 0 0,'-32'33'10422'0'0,"-1"3"-5996"0"0,14-15-4267 0 0,2 1 0 0 0,1 0 1 0 0,-16 28-1 0 0,32-50-180 0 0,0 0 0 0 0,0 0 0 0 0,0 0 0 0 0,0 0 0 0 0,0 0 0 0 0,-1 1 0 0 0,1-1 0 0 0,0 0 0 0 0,0 0 0 0 0,0 0 0 0 0,0 0 0 0 0,0 1 0 0 0,0-1 0 0 0,0 0 1 0 0,0 0-1 0 0,0 0 0 0 0,0 0 0 0 0,-1 1 0 0 0,1-1 0 0 0,0 0 0 0 0,0 0 0 0 0,0 0 0 0 0,0 1 0 0 0,0-1 0 0 0,0 0 0 0 0,0 0 0 0 0,0 0 0 0 0,1 1 0 0 0,-1-1 0 0 0,0 0 0 0 0,0 0 0 0 0,0 0 0 0 0,0 0 0 0 0,0 1 1 0 0,0-1-1 0 0,0 0 0 0 0,0 0 0 0 0,0 0 0 0 0,1 0 0 0 0,-1 1 0 0 0,0-1 0 0 0,0 0 0 0 0,0 0 0 0 0,0 0 0 0 0,0 0 0 0 0,1 0 0 0 0,-1 0 0 0 0,0 0 0 0 0,0 0 0 0 0,0 1 0 0 0,0-1 0 0 0,1 0 0 0 0,14-3-565 0 0,24-15 78 0 0,-34 16 367 0 0,40-17-918 0 0,-1 1-1976 0 0,-6-5-4842 0 0,-23 15 3484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3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33 10482 0 0,'0'-1'472'0'0,"0"-1"-1"0"0,-1 0 0 0 0,1 0 1 0 0,-1 1-1 0 0,0-1 0 0 0,1 0 1 0 0,-1 1-1 0 0,0-1 0 0 0,0 1 1 0 0,0-1-1 0 0,0 1 0 0 0,0-1 1 0 0,0 1-1 0 0,0-1 0 0 0,-1 1 1 0 0,1 0-1 0 0,0 0 0 0 0,-1 0 1 0 0,1 0-1 0 0,-1 0 0 0 0,1 0 1 0 0,-3-1-1 0 0,2 2-364 0 0,1 1 0 0 0,-1-1-1 0 0,0 0 1 0 0,1 1 0 0 0,-1-1 0 0 0,0 1 0 0 0,1-1-1 0 0,-1 1 1 0 0,1 0 0 0 0,-1 0 0 0 0,1 0 0 0 0,0 0-1 0 0,-1 0 1 0 0,1 0 0 0 0,0 0 0 0 0,-1 0 0 0 0,1 1-1 0 0,0-1 1 0 0,0 0 0 0 0,0 1 0 0 0,0-1 0 0 0,1 1 0 0 0,-1-1-1 0 0,-1 3 1 0 0,-2 3-76 0 0,1 0-1 0 0,-1 1 1 0 0,1 0-1 0 0,0 0 1 0 0,1 0-1 0 0,0 0 1 0 0,1 0-1 0 0,-1 0 1 0 0,1 1-1 0 0,1-1 1 0 0,0 0-1 0 0,0 1 1 0 0,0-1-1 0 0,4 13 1 0 0,-3-14-36 0 0,0-1 1 0 0,1 0-1 0 0,0 1 0 0 0,1-1 1 0 0,-1 0-1 0 0,1 0 0 0 0,0-1 1 0 0,1 1-1 0 0,0-1 0 0 0,-1 1 1 0 0,1-1-1 0 0,5 4 1 0 0,-5-6 1 0 0,-1 0 0 0 0,1-1 0 0 0,-1 1 0 0 0,1-1 0 0 0,0 0 0 0 0,-1 0 0 0 0,1-1 0 0 0,0 1 1 0 0,1-1-1 0 0,-1 0 0 0 0,0 0 0 0 0,0 0 0 0 0,0-1 0 0 0,1 1 0 0 0,-1-1 0 0 0,0 0 1 0 0,0 0-1 0 0,1-1 0 0 0,-1 1 0 0 0,0-1 0 0 0,0 0 0 0 0,0 0 0 0 0,0 0 0 0 0,0-1 0 0 0,7-2 1 0 0,-3 0-4 0 0,0 0 1 0 0,-1 0-1 0 0,1-1 1 0 0,-1 0-1 0 0,0 0 1 0 0,0-1 0 0 0,-1 1-1 0 0,0-2 1 0 0,0 1-1 0 0,0-1 1 0 0,7-11 0 0 0,-11 16-11 0 0,0 0-1 0 0,-1-1 1 0 0,0 1 0 0 0,0-1 0 0 0,1 1 0 0 0,-1-1 0 0 0,-1 1 0 0 0,1-1 0 0 0,0 0 0 0 0,-1 1 0 0 0,1-1 0 0 0,-1 0 0 0 0,0 0 0 0 0,0 1 0 0 0,0-1 0 0 0,0 0 0 0 0,0 0 0 0 0,-1 1 0 0 0,1-1 0 0 0,-1 0 0 0 0,0 1 0 0 0,0-1 0 0 0,0 1 0 0 0,-1-4 0 0 0,-1 3-22 0 0,1 0 0 0 0,-1-1 0 0 0,0 2 0 0 0,0-1 1 0 0,0 0-1 0 0,0 1 0 0 0,-1-1 0 0 0,1 1 0 0 0,-1 0 0 0 0,0 0 0 0 0,1 0 0 0 0,-1 1 0 0 0,0-1 0 0 0,0 1 1 0 0,-7-1-1 0 0,-5-2-367 0 0,0 0-1 0 0,-1 2 1 0 0,1 0 0 0 0,-1 0 0 0 0,1 2 0 0 0,-30 2 0 0 0,40-1 275 0 0,0 0-1 0 0,-1 1 1 0 0,1 0 0 0 0,0 0 0 0 0,1 0-1 0 0,-1 0 1 0 0,0 1 0 0 0,1 0 0 0 0,-1 0 0 0 0,1 1-1 0 0,0-1 1 0 0,0 1 0 0 0,0 0 0 0 0,1 1-1 0 0,-1-1 1 0 0,1 1 0 0 0,0 0 0 0 0,0 0 0 0 0,1 0-1 0 0,-6 11 1 0 0,1 1 80 0 0,1 0-1 0 0,0 1 1 0 0,2 0-1 0 0,0 0 1 0 0,-4 28-1 0 0,8-33 236 0 0,-1-1 0 0 0,2 1 0 0 0,0-1 0 0 0,0 1 0 0 0,1-1 0 0 0,1 0 0 0 0,0 1 0 0 0,1-1 0 0 0,5 16 0 0 0,-6-24-8 0 0,0 0 0 0 0,0 1 0 0 0,0-1 0 0 0,1 0 0 0 0,0 0 0 0 0,-1-1 0 0 0,1 1 0 0 0,1-1 0 0 0,-1 1-1 0 0,1-1 1 0 0,-1 0 0 0 0,1 0 0 0 0,0 0 0 0 0,5 2 0 0 0,-1-1-19 0 0,-1-1 0 0 0,1 0 0 0 0,0 0-1 0 0,0-1 1 0 0,0 0 0 0 0,0 0 0 0 0,14 0 0 0 0,-2-1-175 0 0,1-2 1 0 0,0 0-1 0 0,0-1 0 0 0,-1-1 1 0 0,35-10-1 0 0,11-11-3965 0 0,-60 22 2508 0 0,-1-1 0 0 0,0 0 0 0 0,1-1 0 0 0,-2 1 0 0 0,9-8 1 0 0,2-4-4970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37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75 11851 0 0,'-2'1'542'0'0,"1"-1"0"0"0,-1 1 0 0 0,1 0-1 0 0,0 0 1 0 0,0 0 0 0 0,-1 1 0 0 0,1-1 0 0 0,0 0 0 0 0,0 0 0 0 0,0 1 0 0 0,0-1 0 0 0,0 1 0 0 0,0-1 0 0 0,1 1 0 0 0,-2 2 0 0 0,-2 28 2227 0 0,5-21-2621 0 0,0 0 0 0 0,1 0 0 0 0,6 19-1 0 0,19 42 73 0 0,-18-51-251 0 0,-1 1 1 0 0,-1 1-1 0 0,9 44 1 0 0,-16-93-328 0 0,1 0 0 0 0,1 0 0 0 0,2 0 0 0 0,6-26 0 0 0,3-20 294 0 0,-10 47 19 0 0,11-38-1 0 0,-12 56 54 0 0,0 1-1 0 0,0 0 1 0 0,0 0-1 0 0,1 1 1 0 0,0-1-1 0 0,0 1 1 0 0,1-1-1 0 0,-1 1 1 0 0,1 0-1 0 0,0 0 1 0 0,1 0-1 0 0,4-3 1 0 0,-8 7 5 0 0,0 0 0 0 0,-1 1 0 0 0,1-1 0 0 0,0 1 0 0 0,0-1 0 0 0,0 1 0 0 0,0 0 1 0 0,0-1-1 0 0,0 1 0 0 0,0 0 0 0 0,0 0 0 0 0,0-1 0 0 0,0 1 0 0 0,0 0 0 0 0,0 0 0 0 0,0 0 0 0 0,0 0 1 0 0,1 1-1 0 0,-1-1 0 0 0,0 0 0 0 0,0 0 0 0 0,0 1 0 0 0,0-1 0 0 0,-1 0 0 0 0,1 1 0 0 0,0-1 0 0 0,0 1 1 0 0,0-1-1 0 0,0 1 0 0 0,0 0 0 0 0,0-1 0 0 0,-1 1 0 0 0,1 0 0 0 0,0 0 0 0 0,-1-1 0 0 0,1 1 0 0 0,0 0 0 0 0,-1 0 1 0 0,1 0-1 0 0,-1 0 0 0 0,1 0 0 0 0,-1 0 0 0 0,0 0 0 0 0,1 1 0 0 0,4 8 44 0 0,-1 0 0 0 0,0 0 0 0 0,3 15-1 0 0,-4-14-11 0 0,1 1-1 0 0,-1 1-1 0 0,0 0 1 0 0,-1 0 0 0 0,-1 0-1 0 0,0 0 1 0 0,0 0-1 0 0,-1 0 1 0 0,-1 1 0 0 0,0-1-1 0 0,-4 17 1 0 0,3-24-30 0 0,0 0 1 0 0,0 0-1 0 0,0 0 0 0 0,0-1 1 0 0,-1 1-1 0 0,0-1 0 0 0,0 0 1 0 0,-1 0-1 0 0,1 0 1 0 0,-1 0-1 0 0,0 0 0 0 0,-1-1 1 0 0,1 0-1 0 0,-1 0 0 0 0,0 0 1 0 0,1-1-1 0 0,-2 1 0 0 0,1-1 1 0 0,0 0-1 0 0,-1-1 1 0 0,1 1-1 0 0,-1-1 0 0 0,0 0 1 0 0,-9 2-1 0 0,-31 1-43 0 0,44-5 16 0 0,-1 0 1 0 0,0 0 0 0 0,0 0 0 0 0,1-1 0 0 0,-1 1 0 0 0,0 0-1 0 0,0-1 1 0 0,1 0 0 0 0,-1 0 0 0 0,1 0 0 0 0,-1 0 0 0 0,1 0-1 0 0,-1 0 1 0 0,-2-3 0 0 0,8 2-5 0 0,1 1 1 0 0,0-1-1 0 0,0 1 1 0 0,0 0-1 0 0,0 0 1 0 0,7 0-1 0 0,75-8-120 0 0,8 0-2150 0 0,-1-8-4402 0 0,-90 17 5906 0 0,1-1 0 0 0,-1 0 0 0 0,0-1 0 0 0,1 1 0 0 0,-1 0-1 0 0,0-1 1 0 0,6-4 0 0 0,-2-1-4191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37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7090 0 0,'0'-2'398'0'0,"0"1"1"0"0,1-1 0 0 0,-1 0 0 0 0,1 1 0 0 0,0-1-1 0 0,-1 0 1 0 0,1 1 0 0 0,0-1 0 0 0,0 1 0 0 0,0-1-1 0 0,0 1 1 0 0,0-1 0 0 0,0 1 0 0 0,0 0 0 0 0,1-1-1 0 0,-1 1 1 0 0,0 0 0 0 0,1 0 0 0 0,-1 0 0 0 0,1 0-1 0 0,-1 0 1 0 0,1 1 0 0 0,0-1 0 0 0,2-1 0 0 0,1 2-47 0 0,-1 1 0 0 0,0-1 1 0 0,1 1-1 0 0,-1 0 0 0 0,1 0 1 0 0,-1 0-1 0 0,0 0 0 0 0,7 4 0 0 0,-4-2-323 0 0,12 4 112 0 0,-1 2 0 0 0,0 0 1 0 0,24 16-1 0 0,-8 3-5568 0 0,-30-23 1463 0 0,-3 3-2612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38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18 198 5905 0 0,'-1'0'390'0'0,"0"0"1"0"0,0 0-1 0 0,0 0 0 0 0,0 0 0 0 0,0 1 0 0 0,0-1 0 0 0,0 0 1 0 0,0 1-1 0 0,1-1 0 0 0,-1 1 0 0 0,0-1 0 0 0,0 1 0 0 0,0-1 1 0 0,1 1-1 0 0,-1 0 0 0 0,0-1 0 0 0,0 1 0 0 0,1 0 0 0 0,-2 1 1 0 0,15 4 2873 0 0,32-3-2105 0 0,-8-4-953 0 0,-8 2-634 0 0,1-3-1 0 0,-1 0 1 0 0,43-9 0 0 0,-68 9 57 0 0,0 0 1 0 0,1 0 0 0 0,-1-1-1 0 0,-1 1 1 0 0,1-1-1 0 0,0 1 1 0 0,-1-1-1 0 0,1-1 1 0 0,-1 1-1 0 0,0 0 1 0 0,0-1-1 0 0,0 1 1 0 0,0-1-1 0 0,-1 0 1 0 0,0 0 0 0 0,1 0-1 0 0,-1 0 1 0 0,2-7-1 0 0,2-5 549 0 0,-1-1 1 0 0,0 0-1 0 0,4-25 1 0 0,-9 39 208 0 0,1 0 0 0 0,-1 0 1 0 0,0 0-1 0 0,0 0 0 0 0,0 0 1 0 0,0 0-1 0 0,-1 0 0 0 0,1 0 1 0 0,-1 0-1 0 0,-1-3 0 0 0,2 5-287 0 0,0 1-1 0 0,0 0 0 0 0,0-1 0 0 0,-1 1 1 0 0,1 0-1 0 0,0-1 0 0 0,0 1 0 0 0,0 0 1 0 0,-1 0-1 0 0,1-1 0 0 0,0 1 0 0 0,0 0 0 0 0,-1 0 1 0 0,1-1-1 0 0,0 1 0 0 0,0 0 0 0 0,-1 0 1 0 0,1 0-1 0 0,0 0 0 0 0,-1-1 0 0 0,1 1 0 0 0,0 0 1 0 0,-1 0-1 0 0,1 0 0 0 0,0 0 0 0 0,-1 0 1 0 0,1 0-1 0 0,0 0 0 0 0,-1 0 0 0 0,1 0 0 0 0,-1 0 1 0 0,0 1 12 0 0,0-1 0 0 0,0 1 0 0 0,-1 0 0 0 0,1-1 0 0 0,0 1 0 0 0,0 0 1 0 0,0 0-1 0 0,0 0 0 0 0,0 0 0 0 0,0 0 0 0 0,1 0 0 0 0,-1 0 0 0 0,-1 2 0 0 0,-12 22 37 0 0,0 1 0 0 0,2 1 0 0 0,1 0 0 0 0,1 0 0 0 0,1 1 0 0 0,2 0 0 0 0,0 0 0 0 0,-3 42 0 0 0,10-63-253 0 0,-4 46-359 0 0,5-50 101 0 0,-1 1 0 0 0,0 0 0 0 0,1 0 0 0 0,-1-1 0 0 0,1 1 0 0 0,0 0 0 0 0,0-1 0 0 0,1 1 0 0 0,-1-1 0 0 0,1 1 0 0 0,2 3 0 0 0,-4-6 168 0 0,0-1 1 0 0,1 0-1 0 0,-1 1 0 0 0,0-1 0 0 0,1 1 0 0 0,-1-1 0 0 0,0 0 0 0 0,1 1 0 0 0,-1-1 1 0 0,1 0-1 0 0,-1 1 0 0 0,0-1 0 0 0,1 0 0 0 0,-1 0 0 0 0,1 1 0 0 0,-1-1 0 0 0,1 0 0 0 0,-1 0 1 0 0,1 0-1 0 0,-1 0 0 0 0,1 0 0 0 0,-1 1 0 0 0,1-1 0 0 0,-1 0 0 0 0,1 0 0 0 0,-1 0 1 0 0,1 0-1 0 0,-1-1 0 0 0,1 1 0 0 0,-1 0 0 0 0,2 0 0 0 0,11-11-5644 0 0,-3 0 2897 0 0</inkml:trace>
  <inkml:trace contextRef="#ctx0" brushRef="#br0" timeOffset="1">235 337 4121 0 0,'-12'2'1726'0'0,"0"0"0"0"0,0 0 0 0 0,1 1 0 0 0,-1 1 0 0 0,-15 7 0 0 0,22-9-1296 0 0,-1 1 1 0 0,1 0 0 0 0,0 0 0 0 0,-1 1 0 0 0,1 0 0 0 0,1 0 0 0 0,-1 0-1 0 0,1 0 1 0 0,-1 0 0 0 0,1 1 0 0 0,0 0 0 0 0,-3 6 0 0 0,6-9-413 0 0,0 0 0 0 0,0 0 1 0 0,0 0-1 0 0,1 0 0 0 0,-1 0 1 0 0,1 0-1 0 0,-1 0 0 0 0,1 0 1 0 0,0 0-1 0 0,0 0 0 0 0,0 0 1 0 0,0 0-1 0 0,0 0 0 0 0,0 0 1 0 0,0 0-1 0 0,1 0 0 0 0,-1 1 1 0 0,2 2-1 0 0,0-1-4 0 0,0 0-1 0 0,0 0 1 0 0,0-1-1 0 0,1 1 0 0 0,0 0 1 0 0,-1-1-1 0 0,1 0 1 0 0,6 5-1 0 0,0 0-151 0 0,0-1 0 0 0,1-1-1 0 0,0 1 1 0 0,0-1 0 0 0,21 8 0 0 0,-21-11-525 0 0,1 0 0 0 0,-1 0 0 0 0,1-1 0 0 0,0 0 0 0 0,18 1 0 0 0,-15-3-901 0 0,-1-1 1 0 0,1 0 0 0 0,-1-1-1 0 0,18-4 1 0 0,9-4-3575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5:57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60 9826 0 0,'-21'13'11435'0'0,"19"-13"-11254"0"0,-1 1 0 0 0,1 0-1 0 0,0 0 1 0 0,0 1-1 0 0,0-1 1 0 0,0 0 0 0 0,0 1-1 0 0,1-1 1 0 0,-1 1 0 0 0,0 0-1 0 0,1 0 1 0 0,-1-1-1 0 0,1 1 1 0 0,-1 0 0 0 0,1 0-1 0 0,0 0 1 0 0,0 0 0 0 0,-2 4-1 0 0,-2 13-196 0 0,0-1-1 0 0,2 1 1 0 0,0 0 0 0 0,0 0-1 0 0,2 0 1 0 0,1 0-1 0 0,0 0 1 0 0,1 0-1 0 0,1 0 1 0 0,1 0 0 0 0,1 0-1 0 0,0-1 1 0 0,1 1-1 0 0,1-1 1 0 0,16 32 0 0 0,-19-45 5 0 0,0 0-1 0 0,0 0 1 0 0,0 0 0 0 0,1 0 0 0 0,0-1 0 0 0,0 0 0 0 0,0 0 0 0 0,0 0 0 0 0,0 0 0 0 0,1-1 0 0 0,0 1 0 0 0,0-1 0 0 0,0-1 0 0 0,0 1 0 0 0,0 0 0 0 0,1-1 0 0 0,-1 0 0 0 0,0-1 0 0 0,1 1 0 0 0,0-1 0 0 0,-1 0 0 0 0,1 0 0 0 0,0-1 0 0 0,0 0 0 0 0,-1 0 0 0 0,1 0 0 0 0,0-1 0 0 0,0 1 0 0 0,-1-1 0 0 0,1-1-1 0 0,0 1 1 0 0,-1-1 0 0 0,1 0 0 0 0,-1 0 0 0 0,0-1 0 0 0,0 1 0 0 0,0-1 0 0 0,0-1 0 0 0,8-6 0 0 0,-4 4 53 0 0,-1-1-1 0 0,0 0 1 0 0,0-1-1 0 0,-1 0 0 0 0,0 0 1 0 0,0 0-1 0 0,-1-1 1 0 0,0 0-1 0 0,-1 0 1 0 0,0-1-1 0 0,0 0 1 0 0,-1 0-1 0 0,0 0 1 0 0,-1 0-1 0 0,0 0 0 0 0,-1-1 1 0 0,0 1-1 0 0,0-1 1 0 0,-1 0-1 0 0,0 1 1 0 0,-1-1-1 0 0,-1 0 1 0 0,0 0-1 0 0,0 1 1 0 0,-1-1-1 0 0,0 0 1 0 0,-1 1-1 0 0,0 0 0 0 0,0-1 1 0 0,-1 1-1 0 0,-1 1 1 0 0,0-1-1 0 0,-10-15 1 0 0,4 12 44 0 0,0 0 0 0 0,-1 1 0 0 0,-1 0 1 0 0,1 1-1 0 0,-2 0 0 0 0,0 1 0 0 0,0 0 1 0 0,-28-13-1 0 0,33 19-131 0 0,1 1 1 0 0,-1 0-1 0 0,0 0 0 0 0,0 1 1 0 0,0 0-1 0 0,-1 0 0 0 0,-16 0 1 0 0,20 2-124 0 0,0 1 1 0 0,0-1 0 0 0,0 1 0 0 0,0 0-1 0 0,0 1 1 0 0,1-1 0 0 0,-1 1-1 0 0,1 0 1 0 0,-1 1 0 0 0,1-1 0 0 0,0 1-1 0 0,0 0 1 0 0,-7 5 0 0 0,9-5-496 0 0,1-1 0 0 0,-1 1 0 0 0,1 0 1 0 0,-1 0-1 0 0,1 0 0 0 0,0 1 0 0 0,-3 4 1 0 0,-3 15-7789 0 0,9-9 2329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3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37 17668 0 0,'-4'2'244'0'0,"0"-1"1"0"0,0 1-1 0 0,1-1 1 0 0,-1 1-1 0 0,0 0 1 0 0,1 1-1 0 0,0-1 0 0 0,0 1 1 0 0,-1-1-1 0 0,1 1 1 0 0,1 0-1 0 0,-1 0 1 0 0,0 0-1 0 0,1 1 1 0 0,-4 6-1 0 0,-2 3-66 0 0,0 0 0 0 0,-10 27 0 0 0,13-25 77 0 0,0 0 0 0 0,1 1 0 0 0,-3 20 0 0 0,6-29-176 0 0,0 1 0 0 0,1-1 0 0 0,0 1 0 0 0,0-1-1 0 0,0 1 1 0 0,1-1 0 0 0,0 1 0 0 0,1-1-1 0 0,2 9 1 0 0,-4-15-70 0 0,0 0-1 0 0,1-1 0 0 0,-1 1 1 0 0,0 0-1 0 0,1 0 0 0 0,-1-1 1 0 0,1 1-1 0 0,-1 0 1 0 0,1-1-1 0 0,-1 1 0 0 0,1-1 1 0 0,0 1-1 0 0,-1-1 1 0 0,1 1-1 0 0,-1-1 0 0 0,1 1 1 0 0,0-1-1 0 0,0 1 1 0 0,-1-1-1 0 0,1 0 0 0 0,0 1 1 0 0,0-1-1 0 0,-1 0 1 0 0,1 0-1 0 0,0 0 0 0 0,1 0 1 0 0,0 0 1 0 0,1 0 0 0 0,-1 0 0 0 0,0-1 0 0 0,0 1 0 0 0,0-1 0 0 0,0 0 0 0 0,0 1 0 0 0,0-1 0 0 0,0 0 0 0 0,2-2 0 0 0,2 0 10 0 0,0-2 0 0 0,0 1 0 0 0,-1-1 0 0 0,0 1 0 0 0,7-9 1 0 0,-6 5-1 0 0,-1 0-1 0 0,0 0 1 0 0,-1-1 0 0 0,0 1 0 0 0,0-1 0 0 0,-1 0 0 0 0,0 0 0 0 0,-1 0 0 0 0,0 0 0 0 0,0 0 0 0 0,-1-1 0 0 0,0 1 0 0 0,0-16 0 0 0,-3-3-739 0 0,-1 1-1 0 0,-1-1 1 0 0,-11-35 0 0 0,21 78-8248 0 0,-3-10 8074 0 0,0 0 1 0 0,0 0-1 0 0,0 0 1 0 0,1 0-1 0 0,-1-1 0 0 0,1 1 1 0 0,7 5-1 0 0,8 2-2532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39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2176 0 0,'39'7'1971'0'0,"28"7"4898"0"0,-66-13-6617 0 0,0-1 0 0 0,0 0 1 0 0,0 1-1 0 0,-1-1 0 0 0,1 1 0 0 0,0-1 1 0 0,0 1-1 0 0,-1-1 0 0 0,1 1 0 0 0,0 0 1 0 0,-1-1-1 0 0,1 1 0 0 0,0 0 1 0 0,-1 0-1 0 0,1-1 0 0 0,-1 1 0 0 0,1 0 1 0 0,-1 0-1 0 0,0 0 0 0 0,1-1 0 0 0,-1 1 1 0 0,0 0-1 0 0,1 2 0 0 0,-3 25 2732 0 0,-18 23-511 0 0,-14 10-1890 0 0,20-39-349 0 0,2 1 1 0 0,-16 41-1 0 0,27-63-247 0 0,1 0 1 0 0,-1-1-1 0 0,1 1 1 0 0,0 0-1 0 0,-1 0 0 0 0,1-1 1 0 0,0 1-1 0 0,0 0 0 0 0,0 0 1 0 0,0 0-1 0 0,0 0 0 0 0,-1-1 1 0 0,1 1-1 0 0,1 0 1 0 0,-1 0-1 0 0,0 0 0 0 0,0-1 1 0 0,0 1-1 0 0,0 0 0 0 0,1 0 1 0 0,-1 0-1 0 0,0-1 1 0 0,0 1-1 0 0,1 0 0 0 0,-1 0 1 0 0,1-1-1 0 0,-1 1 0 0 0,1 0 1 0 0,-1-1-1 0 0,1 1 0 0 0,-1-1 1 0 0,1 1-1 0 0,0-1 1 0 0,-1 1-1 0 0,1-1 0 0 0,0 1 1 0 0,-1-1-1 0 0,1 1 0 0 0,0-1 1 0 0,0 0-1 0 0,-1 1 1 0 0,2-1-1 0 0,4 1-159 0 0,-1 0 0 0 0,1-1 1 0 0,0 0-1 0 0,0 0 0 0 0,8-1 0 0 0,10 0-321 0 0,29 0-3289 0 0,-50 1 3043 0 0,1-1 0 0 0,-1 1 1 0 0,0-1-1 0 0,0 0 0 0 0,1 0 0 0 0,-1 0 1 0 0,0 0-1 0 0,0-1 0 0 0,0 1 1 0 0,0-1-1 0 0,-1 1 0 0 0,1-1 0 0 0,4-4 1 0 0,-1 0-3971 0 0</inkml:trace>
  <inkml:trace contextRef="#ctx0" brushRef="#br0" timeOffset="1">45 375 9498 0 0,'-6'7'1611'0'0,"0"1"-1"0"0,0 0 1 0 0,1 0 0 0 0,-1 1-1 0 0,-5 15 1 0 0,10-22-1523 0 0,0 0 0 0 0,1 0 0 0 0,-1 0 0 0 0,1 0 0 0 0,-1 0 1 0 0,1 0-1 0 0,0 1 0 0 0,0-1 0 0 0,0 0 0 0 0,0 0 0 0 0,0 1 0 0 0,0-1 0 0 0,0 0 0 0 0,1 0 0 0 0,-1 0 0 0 0,1 0 0 0 0,0 1 1 0 0,0-1-1 0 0,0 0 0 0 0,0 0 0 0 0,0 0 0 0 0,0-1 0 0 0,0 1 0 0 0,1 0 0 0 0,-1 0 0 0 0,0-1 0 0 0,1 1 0 0 0,0-1 0 0 0,-1 1 1 0 0,1-1-1 0 0,2 2 0 0 0,7 4-206 0 0,1 0 0 0 0,0-1 0 0 0,1 0 0 0 0,0 0 0 0 0,0-2 0 0 0,0 0 0 0 0,0 0 0 0 0,0-1 0 0 0,1-1 0 0 0,0 0 0 0 0,-1-1 0 0 0,19 0 0 0 0,-20-2-725 0 0,0 0 1 0 0,0 0 0 0 0,0-1-1 0 0,-1-1 1 0 0,1 0 0 0 0,-1 0-1 0 0,1-1 1 0 0,18-10-1 0 0,-18 7-751 0 0,0-1-1 0 0,-1-1 0 0 0,0 0 0 0 0,11-12 1 0 0,11-11-2202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39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29 12339 0 0,'-1'0'230'0'0,"1"-1"1"0"0,0 1-1 0 0,0-1 1 0 0,0 1-1 0 0,-1-1 1 0 0,1 1-1 0 0,0-1 1 0 0,0 1 0 0 0,0 0-1 0 0,0-1 1 0 0,0 1-1 0 0,0-1 1 0 0,0 1-1 0 0,0-1 1 0 0,0 1-1 0 0,0-1 1 0 0,0 1 0 0 0,0-1-1 0 0,0 1 1 0 0,0-1-1 0 0,1 1 1 0 0,-1-1-1 0 0,0 1 1 0 0,0 0-1 0 0,0-1 1 0 0,1 1-1 0 0,-1-1 1 0 0,0 1 0 0 0,1-1-1 0 0,15-6 2954 0 0,30 3-2340 0 0,-33 3-553 0 0,6 0-235 0 0,0 0 0 0 0,0 0 0 0 0,-1 2-1 0 0,1 0 1 0 0,-1 2 0 0 0,1 0-1 0 0,-1 1 1 0 0,22 7 0 0 0,-40-11-65 0 0,0 0 0 0 0,0 0 0 0 0,0 0 0 0 0,0 0 0 0 0,0 1 0 0 0,0-1 0 0 0,-1 0 0 0 0,1 0 0 0 0,0 0 0 0 0,0 0-1 0 0,0 0 1 0 0,0 0 0 0 0,0 0 0 0 0,0 1 0 0 0,0-1 0 0 0,0 0 0 0 0,0 0 0 0 0,0 0 0 0 0,0 0 0 0 0,0 0 0 0 0,0 0 0 0 0,0 0 0 0 0,0 1 0 0 0,0-1 0 0 0,0 0 0 0 0,0 0 0 0 0,0 0 0 0 0,0 0 0 0 0,0 0 0 0 0,0 0 0 0 0,0 1 0 0 0,0-1 0 0 0,0 0 0 0 0,0 0 0 0 0,0 0 0 0 0,0 0 0 0 0,1 0 0 0 0,-1 0 0 0 0,0 0 0 0 0,0 1 0 0 0,0-1 0 0 0,0 0-1 0 0,0 0 1 0 0,0 0 0 0 0,0 0 0 0 0,0 0 0 0 0,0 0 0 0 0,1 0 0 0 0,-1 0 0 0 0,0 0 0 0 0,0 0 0 0 0,0 0 0 0 0,0 0 0 0 0,0 0 0 0 0,0 0 0 0 0,1 0 0 0 0,-1 0 0 0 0,0 0 0 0 0,0 0 0 0 0,0 0 0 0 0,0 0 0 0 0,0 0 0 0 0,0 0 0 0 0,1 0 0 0 0,-18 3-448 0 0,-22-1 91 0 0,19-3 360 0 0,1 1 0 0 0,-1 0 1 0 0,0 2-1 0 0,0 0 0 0 0,-28 8 0 0 0,41-8 15 0 0,1 0-1 0 0,-1 0 1 0 0,1 1-1 0 0,0 0 1 0 0,0 0 0 0 0,0 0-1 0 0,0 1 1 0 0,0 0 0 0 0,1 0-1 0 0,-1 1 1 0 0,1 0-1 0 0,0 0 1 0 0,1 0 0 0 0,-1 0-1 0 0,1 1 1 0 0,0-1 0 0 0,0 1-1 0 0,1 0 1 0 0,-4 9 0 0 0,6-13-8 0 0,0 0 0 0 0,0 1 1 0 0,0-1-1 0 0,1 1 1 0 0,-1-1-1 0 0,1 1 1 0 0,0-1-1 0 0,-1 1 1 0 0,1-1-1 0 0,0 1 1 0 0,1-1-1 0 0,-1 1 1 0 0,0 0-1 0 0,1-1 1 0 0,-1 0-1 0 0,1 1 0 0 0,0-1 1 0 0,0 1-1 0 0,2 3 1 0 0,-1-3-1 0 0,0 1 0 0 0,1-1 0 0 0,0 0 0 0 0,0 0 0 0 0,0 0 0 0 0,0 0 0 0 0,0 0 0 0 0,1-1 0 0 0,-1 1-1 0 0,1-1 1 0 0,3 2 0 0 0,1 0-365 0 0,0-1 0 0 0,0 0 0 0 0,0 0-1 0 0,1-1 1 0 0,-1 0 0 0 0,1 0 0 0 0,-1-1-1 0 0,1 0 1 0 0,0 0 0 0 0,-1-1 0 0 0,12-1-1 0 0,-7-4-1641 0 0,-32 15 2581 0 0,-38 39 702 0 0,-36 33-3797 0 0,98-85 2567 0 0,-1 1-1 0 0,1 0 1 0 0,-1 0-1 0 0,1 0 1 0 0,0 1-1 0 0,0-1 1 0 0,0 1-1 0 0,0 0 0 0 0,-1 0 1 0 0,1 1-1 0 0,1 0 1 0 0,-1 0-1 0 0,0 0 1 0 0,0 0-1 0 0,0 1 1 0 0,6 1-1 0 0,95 19 303 0 0,-103-21-355 0 0,9 3-569 0 0,1-1 1 0 0,-1-1-1 0 0,22 0 1 0 0,-12-1-2706 0 0,9 3-3145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3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9 9314 0 0,'2'-9'9634'0'0,"-4"15"-8618"0"0,0 5-392 0 0,-3 4-320 0 0,-2 5-71 0 0,0 6-57 0 0,-1 3-24 0 0,1 2-16 0 0,1 1-232 0 0,2-1-633 0 0,3-1-863 0 0,1-2-1056 0 0,-2 0-1105 0 0,-2-5-592 0 0,4-1-1280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4:53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691 158 768 0 0,'1'-3'381'0'0,"-1"-1"-1"0"0,0 1 1 0 0,-1-1-1 0 0,1 0 1 0 0,0 1-1 0 0,-1-1 1 0 0,0 1-1 0 0,0 0 1 0 0,0-1-1 0 0,-2-4 1 0 0,1 5 37 0 0,0 1 0 0 0,-1 0 1 0 0,1-1-1 0 0,-1 1 1 0 0,1 0-1 0 0,-1 0 0 0 0,1 1 1 0 0,-1-1-1 0 0,0 1 0 0 0,0-1 1 0 0,-5-1-1 0 0,-1-1 396 0 0,0-1 0 0 0,1 0 0 0 0,-13-11 0 0 0,-23-13 1198 0 0,29 23-1797 0 0,-1 0 0 0 0,1 2 1 0 0,-1-1-1 0 0,0 2 0 0 0,0 0 0 0 0,0 1 1 0 0,0 1-1 0 0,-1 0 0 0 0,-26 3 0 0 0,9 1-26 0 0,-1 2 0 0 0,1 2 1 0 0,-51 16-1 0 0,71-19-116 0 0,0 1 0 0 0,0 1 0 0 0,0 0 0 0 0,1 1 1 0 0,0 0-1 0 0,1 1 0 0 0,0 1 0 0 0,-19 15 0 0 0,27-19-74 0 0,-1 0 0 0 0,1 0 1 0 0,0 0-1 0 0,0 0 0 0 0,1 1 0 0 0,-1 0 0 0 0,1 0 0 0 0,1 0 0 0 0,-1 0 0 0 0,1 0 0 0 0,0 0 0 0 0,0 1 1 0 0,1-1-1 0 0,0 1 0 0 0,0-1 0 0 0,0 1 0 0 0,1-1 0 0 0,0 1 0 0 0,0-1 0 0 0,1 1 0 0 0,2 11 0 0 0,8 24-37 0 0,20 54-1 0 0,0-4 42 0 0,-25-72-7 0 0,0 0 1 0 0,1-1-1 0 0,1 0 0 0 0,1-1 1 0 0,16 27-1 0 0,-19-37-9 0 0,0-1 0 0 0,0 1 0 0 0,1-1 0 0 0,0 0 0 0 0,0-1-1 0 0,0 1 1 0 0,1-2 0 0 0,0 1 0 0 0,0-1 0 0 0,1 0 0 0 0,-1-1 0 0 0,1 1-1 0 0,16 4 1 0 0,2-2-14 0 0,-1-2 0 0 0,1 0 0 0 0,53 2 0 0 0,84-9-19 0 0,-115 0 48 0 0,-9 1-17 0 0,0-2-1 0 0,0-1 0 0 0,60-15 1 0 0,-87 15 68 0 0,1 0 1 0 0,-1-1-1 0 0,-1 0 1 0 0,1-1-1 0 0,-1 0 0 0 0,0-1 1 0 0,0-1-1 0 0,-1 0 1 0 0,0 0-1 0 0,-1-1 0 0 0,1 0 1 0 0,-2-1-1 0 0,18-21 1 0 0,-18 18 127 0 0,-1 1 0 0 0,0-2-1 0 0,-1 1 1 0 0,0-1 0 0 0,8-26 0 0 0,-13 33 6 0 0,0-1 1 0 0,-1 1-1 0 0,0-1 0 0 0,0 1 1 0 0,-1-1-1 0 0,0 0 0 0 0,0 1 0 0 0,-1-1 1 0 0,0 1-1 0 0,0-1 0 0 0,-1 1 1 0 0,0-1-1 0 0,-4-10 0 0 0,-7-13-14 0 0,-1 1 0 0 0,-1 1-1 0 0,-1 0 1 0 0,-2 1 0 0 0,-30-38 0 0 0,40 57-148 0 0,0 0 1 0 0,0 1 0 0 0,0 0-1 0 0,-1 0 1 0 0,-1 0 0 0 0,1 1-1 0 0,-1 1 1 0 0,-1 0 0 0 0,1 0-1 0 0,-1 1 1 0 0,0 0 0 0 0,0 1-1 0 0,0 0 1 0 0,-1 1 0 0 0,1 0-1 0 0,-1 1 1 0 0,0 0 0 0 0,-17 0 0 0 0,-14 5 8 0 0,0 1 1 0 0,0 2 0 0 0,-45 13 0 0 0,-126 44-17 0 0,173-50-17 0 0,35-11-287 0 0,0 0-1 0 0,0 1 1 0 0,0 0 0 0 0,0 0-1 0 0,1 0 1 0 0,-8 5 0 0 0,12-7 103 0 0,1-1 0 0 0,-1 1 1 0 0,1-1-1 0 0,-1 1 0 0 0,1-1 1 0 0,-1 1-1 0 0,1 0 0 0 0,-1-1 1 0 0,1 1-1 0 0,-1-1 0 0 0,1 1 1 0 0,0 0-1 0 0,0-1 0 0 0,-1 1 0 0 0,1 0 1 0 0,0-1-1 0 0,0 1 0 0 0,0 0 1 0 0,-1 0-1 0 0,1-1 0 0 0,0 1 1 0 0,0 0-1 0 0,0 0 0 0 0,1 1 1 0 0,-1-1-165 0 0,1 0 0 0 0,0 0 0 0 0,0 1-1 0 0,0-1 1 0 0,0 0 0 0 0,0 0 0 0 0,0 0 0 0 0,1 0 0 0 0,-1 0 0 0 0,0 0 0 0 0,0 0 0 0 0,1-1 0 0 0,-1 1 0 0 0,1 0 0 0 0,-1-1 0 0 0,0 1 0 0 0,3 0-1 0 0,9 2-3039 0 0,2 0-1639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1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86 2809 0 0,'-17'-76'10990'0'0,"17"75"-10851"0"0,0 1 1 0 0,-1-1-1 0 0,1 1 0 0 0,0-1 0 0 0,0 1 1 0 0,0-1-1 0 0,-1 1 0 0 0,1-1 0 0 0,0 1 1 0 0,-1 0-1 0 0,1-1 0 0 0,0 1 1 0 0,-1-1-1 0 0,1 1 0 0 0,0 0 0 0 0,-1-1 1 0 0,1 1-1 0 0,-1 0 0 0 0,1 0 1 0 0,-1-1-1 0 0,1 1 0 0 0,-1 0 0 0 0,1 0 1 0 0,-1 0-1 0 0,1-1 0 0 0,-1 1 1 0 0,1 0-1 0 0,-1 0 0 0 0,1 0 0 0 0,-1 0 1 0 0,0 0-1 0 0,-18 8 1574 0 0,-13 21-1286 0 0,19-12-462 0 0,1 0 0 0 0,1 0 1 0 0,0 1-1 0 0,1 1 0 0 0,1-1 0 0 0,-6 22 0 0 0,12-31-4 0 0,0 1 0 0 0,1-1 1 0 0,0 1-1 0 0,1 0 0 0 0,0 0 0 0 0,1 0 1 0 0,0 0-1 0 0,1 0 0 0 0,0 0 1 0 0,0-1-1 0 0,1 1 0 0 0,0 0 0 0 0,1 0 1 0 0,6 16-1 0 0,6 9-41 0 0,2-1 1 0 0,1-1-1 0 0,2 0 1 0 0,0-2-1 0 0,43 49 0 0 0,-29-51-2415 0 0,-32-27 1885 0 0,0-1 0 0 0,0 0 1 0 0,0 0-1 0 0,0 0 0 0 0,0-1 1 0 0,0 1-1 0 0,1 0 0 0 0,-1-1 1 0 0,0 1-1 0 0,4-1 0 0 0,5-1-5272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1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11 7498 0 0,'-2'-1'294'0'0,"1"0"1"0"0,0 0-1 0 0,0 0 1 0 0,0 0 0 0 0,-1 0-1 0 0,1 1 1 0 0,0-1-1 0 0,-1 0 1 0 0,1 1-1 0 0,-1-1 1 0 0,1 1 0 0 0,-1 0-1 0 0,1-1 1 0 0,-1 1-1 0 0,1 0 1 0 0,-1 0 0 0 0,1 0-1 0 0,-1 0 1 0 0,1 0-1 0 0,-1 0 1 0 0,1 0-1 0 0,-1 0 1 0 0,1 1 0 0 0,-1-1-1 0 0,1 1 1 0 0,-2 0-1 0 0,0 1-162 0 0,1-1 0 0 0,0 1 0 0 0,0 0-1 0 0,0 0 1 0 0,0 0 0 0 0,0 1 0 0 0,1-1-1 0 0,-1 0 1 0 0,1 1 0 0 0,-1-1 0 0 0,1 1-1 0 0,0-1 1 0 0,-1 4 0 0 0,-2 5-209 0 0,1 0 0 0 0,1-1 0 0 0,0 1 1 0 0,0 0-1 0 0,1 0 0 0 0,1 17 0 0 0,3-1 29 0 0,0 0 0 0 0,2 0 1 0 0,10 28-1 0 0,-12-43 68 0 0,1 0 1 0 0,0-1-1 0 0,1 0 1 0 0,1 0-1 0 0,0 0 1 0 0,0-1-1 0 0,1 0 1 0 0,0 0-1 0 0,12 11 1 0 0,-18-19-13 0 0,1 0 0 0 0,-1 0 0 0 0,1-1 0 0 0,0 1 0 0 0,0-1 1 0 0,0 1-1 0 0,0-1 0 0 0,0 0 0 0 0,0 0 0 0 0,0 0 1 0 0,0 0-1 0 0,0 0 0 0 0,1 0 0 0 0,-1-1 0 0 0,0 1 0 0 0,1-1 1 0 0,-1 0-1 0 0,0 1 0 0 0,1-1 0 0 0,-1 0 0 0 0,0 0 1 0 0,1-1-1 0 0,-1 1 0 0 0,0 0 0 0 0,1-1 0 0 0,-1 1 0 0 0,0-1 1 0 0,0 0-1 0 0,1 0 0 0 0,-1 0 0 0 0,0 0 0 0 0,0 0 1 0 0,0 0-1 0 0,0-1 0 0 0,0 1 0 0 0,-1-1 0 0 0,1 1 0 0 0,0-1 1 0 0,2-3-1 0 0,2-2 38 0 0,-1 0 0 0 0,0 0 0 0 0,0-1 0 0 0,-1 1 0 0 0,0-1 0 0 0,-1-1 0 0 0,1 1 1 0 0,-1 0-1 0 0,2-11 0 0 0,-2 4 3 0 0,-1 0 0 0 0,0 1 1 0 0,-1-2-1 0 0,0 1 1 0 0,-1 0-1 0 0,-4-24 0 0 0,3 33-456 0 0,0-1 0 0 0,-1 0 0 0 0,0 1 0 0 0,-1-1-1 0 0,1 1 1 0 0,-1-1 0 0 0,-5-6 0 0 0,6 9-389 0 0,-1 0 1 0 0,0 1-1 0 0,0-1 1 0 0,0 1 0 0 0,-1 0-1 0 0,1 0 1 0 0,-1 0-1 0 0,1 0 1 0 0,-1 0-1 0 0,0 1 1 0 0,-7-4-1 0 0,-5 1-2770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18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6457 0 0,'45'2'7395'0'0,"18"-15"-5235"0"0,-62 13-2154 0 0,65-10 250 0 0,-5 2-1924 0 0,-24-5-3076 0 0,-24 6 1697 0 0,7 5-1207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19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4209 0 0,'0'0'343'0'0,"-1"0"0"0"0,0-1 0 0 0,0 1 0 0 0,0 0 0 0 0,0 0 0 0 0,0 0 0 0 0,0 0 0 0 0,1 0 0 0 0,-1 0 0 0 0,0 0 0 0 0,0 1 0 0 0,0-1 0 0 0,0 0 1 0 0,1 0-1 0 0,-1 1 0 0 0,0-1 0 0 0,0 0 0 0 0,0 1 0 0 0,1-1 0 0 0,-1 1 0 0 0,0-1 0 0 0,1 1 0 0 0,-1-1 0 0 0,0 1 0 0 0,0 0 0 0 0,-14 25 1998 0 0,-1 31-2321 0 0,15-54-11 0 0,1 1 1 0 0,-1 0-1 0 0,0 0 1 0 0,1 0-1 0 0,0-1 0 0 0,0 1 1 0 0,0 0-1 0 0,1 0 1 0 0,-1 0-1 0 0,1 0 1 0 0,0-1-1 0 0,0 1 1 0 0,0 0-1 0 0,1-1 1 0 0,2 7-1 0 0,-1-7 31 0 0,0 0 0 0 0,0 0 0 0 0,0 0 0 0 0,1 0 0 0 0,-1 0 0 0 0,1 0 0 0 0,-1-1 0 0 0,1 0 0 0 0,0 0 0 0 0,0 0 0 0 0,0 0 0 0 0,0-1 0 0 0,7 2-1 0 0,1 1-208 0 0,48 13 490 0 0,-21-11-4476 0 0,-39-7 4047 0 0,0 1-1 0 0,0 0 1 0 0,1 0 0 0 0,-1 0-1 0 0,0 0 1 0 0,0 0-1 0 0,0 0 1 0 0,0-1 0 0 0,1 1-1 0 0,-1 0 1 0 0,0 0 0 0 0,0 0-1 0 0,0 0 1 0 0,0-1 0 0 0,0 1-1 0 0,0 0 1 0 0,0 0 0 0 0,1 0-1 0 0,-1-1 1 0 0,0 1 0 0 0,0 0-1 0 0,0 0 1 0 0,0 0 0 0 0,0-1-1 0 0,0 1 1 0 0,0 0-1 0 0,0 0 1 0 0,0-1 0 0 0,0 1-1 0 0,0 0 1 0 0,0 0 0 0 0,0 0-1 0 0,0-1 1 0 0,0 1 0 0 0,-1 0-1 0 0,1 0 1 0 0,0 0 0 0 0,0-1-1 0 0,0 1 1 0 0,0 0 0 0 0,0 0-1 0 0,0 0 1 0 0,0-1-1 0 0,-1 1 1 0 0,1 0 0 0 0,0 0-1 0 0,0 0 1 0 0,0 0 0 0 0,-1 0-1 0 0,1 0 1 0 0,0-1 0 0 0,0 1-1 0 0,0 0 1 0 0,0 0 0 0 0,-1 0-1 0 0,1 0 1 0 0,0 0 0 0 0,-1 0-1 0 0,1-1-294 0 0,-5-3-3197 0 0</inkml:trace>
  <inkml:trace contextRef="#ctx0" brushRef="#br0" timeOffset="1">68 264 3857 0 0,'-13'16'1893'0'0,"-26"39"1840"0"0,37-52-3460 0 0,0 1 0 0 0,0-1 0 0 0,1 1 0 0 0,-1 0 0 0 0,1 0 0 0 0,0 0 0 0 0,0-1 0 0 0,0 1 0 0 0,0 0 0 0 0,0 1-1 0 0,1-1 1 0 0,0 0 0 0 0,0 5 0 0 0,1-6-78 0 0,0-1 0 0 0,0 1 1 0 0,0 0-1 0 0,1-1 0 0 0,-1 1 0 0 0,1-1 0 0 0,-1 1 0 0 0,1-1 1 0 0,0 1-1 0 0,0-1 0 0 0,0 0 0 0 0,0 0 0 0 0,0 0 0 0 0,1 0 0 0 0,-1-1 1 0 0,0 1-1 0 0,1-1 0 0 0,0 1 0 0 0,-1-1 0 0 0,1 0 0 0 0,0 0 0 0 0,-1 0 1 0 0,4 1-1 0 0,11 3-67 0 0,0-1 0 0 0,30 3 0 0 0,-31-5-249 0 0,36 2-2397 0 0,0-8-4252 0 0,-26 0 1104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19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9818 0 0,'-1'0'253'0'0,"0"-1"0"0"0,0 1 0 0 0,0 0 0 0 0,-1 0-1 0 0,1 0 1 0 0,0 1 0 0 0,0-1 0 0 0,0 0 0 0 0,0 0 0 0 0,-1 0 0 0 0,1 1-1 0 0,0-1 1 0 0,0 1 0 0 0,0-1 0 0 0,0 1 0 0 0,0-1 0 0 0,0 1 0 0 0,-2 1-1 0 0,-14 20 1235 0 0,-1 30-1179 0 0,18-52-273 0 0,-3 12-12 0 0,0-1 1 0 0,1 0 0 0 0,1 1 0 0 0,0-1-1 0 0,0 1 1 0 0,1-1 0 0 0,1 1 0 0 0,0-1 0 0 0,0 1-1 0 0,1-1 1 0 0,1 0 0 0 0,0 1 0 0 0,0-1 0 0 0,1-1-1 0 0,1 1 1 0 0,0 0 0 0 0,0-1 0 0 0,13 18 0 0 0,-16-26-2 0 0,-1 0 1 0 0,1 0-1 0 0,0 0 1 0 0,0 0-1 0 0,0 0 1 0 0,0-1-1 0 0,0 1 1 0 0,0-1-1 0 0,0 1 1 0 0,1-1-1 0 0,-1 0 1 0 0,0 0-1 0 0,1 0 1 0 0,-1 0-1 0 0,1 0 1 0 0,-1-1-1 0 0,1 1 1 0 0,0-1-1 0 0,-1 1 1 0 0,6-1-1 0 0,-5-1 38 0 0,1 0-1 0 0,-1 0 1 0 0,1 0-1 0 0,-1 0 1 0 0,0 0-1 0 0,0-1 0 0 0,1 0 1 0 0,-1 0-1 0 0,0 0 1 0 0,-1 0-1 0 0,1 0 1 0 0,0 0-1 0 0,3-5 0 0 0,3-3-7 0 0,-1 0 0 0 0,-1 0 0 0 0,0-1 0 0 0,0 0 0 0 0,-1 0 0 0 0,0 0 0 0 0,5-17 0 0 0,-10 24-308 0 0,0 1 1 0 0,0-1-1 0 0,-1 0 0 0 0,1 0 0 0 0,-1 1 1 0 0,0-1-1 0 0,0 0 0 0 0,0 0 0 0 0,0 0 1 0 0,-1 0-1 0 0,1 1 0 0 0,-1-1 1 0 0,0 0-1 0 0,0 1 0 0 0,-1-1 0 0 0,1 0 1 0 0,-4-5-1 0 0,2 4-545 0 0,-1 0-1 0 0,0 0 1 0 0,0 0-1 0 0,0 0 1 0 0,0 1-1 0 0,-1 0 1 0 0,1-1-1 0 0,-1 2 1 0 0,-1-1 0 0 0,-4-3-1 0 0,-9-2-2699 0 0</inkml:trace>
  <inkml:trace contextRef="#ctx0" brushRef="#br0" timeOffset="1">36 94 3481 0 0,'-1'2'466'0'0,"0"1"0"0"0,1 0 0 0 0,-1-1 1 0 0,1 1-1 0 0,0 0 0 0 0,0-1 0 0 0,0 1 0 0 0,0 0 1 0 0,0-1-1 0 0,1 1 0 0 0,-1 0 0 0 0,1-1 1 0 0,-1 1-1 0 0,1-1 0 0 0,0 1 0 0 0,0-1 0 0 0,3 5 1 0 0,-1-4-128 0 0,-1 0 1 0 0,1 0 0 0 0,-1 0-1 0 0,1-1 1 0 0,0 1 0 0 0,0-1-1 0 0,0 0 1 0 0,1 0 0 0 0,-1 0-1 0 0,1 0 1 0 0,4 1 0 0 0,9 3-78 0 0,1-1 1 0 0,0-1 0 0 0,0-1-1 0 0,25 1 1 0 0,-22-2-253 0 0,-10 0-372 0 0,34 0-2938 0 0,-42-2 2550 0 0,0 0 0 0 0,0-1 1 0 0,-1 0-1 0 0,1 0 0 0 0,0 1 0 0 0,-1-1 0 0 0,1-1 0 0 0,3-1 0 0 0,4-1-3710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5:5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8018 0 0,'45'22'8550'0'0,"1"-2"-4818"0"0,-20-10-3308 0 0,-1 1 0 0 0,41 25-1 0 0,-55-27-401 0 0,-1 1 1 0 0,1 0-1 0 0,-1 0 0 0 0,-1 2 0 0 0,0-1 0 0 0,-1 1 0 0 0,0 0 0 0 0,11 23 0 0 0,11 17-6267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1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8474 0 0,'-4'22'2382'0'0,"1"0"0"0"0,1 34 0 0 0,1-33-1419 0 0,-6 47 0 0 0,0-56-1294 0 0,2-19-1169 0 0,5 4 1538 0 0,0 1 1 0 0,0-1-1 0 0,0 0 1 0 0,0 0-1 0 0,0 0 1 0 0,0 0-1 0 0,0 0 1 0 0,0 0-1 0 0,0 1 1 0 0,0-1-1 0 0,0 0 1 0 0,1 0 0 0 0,-1 0-1 0 0,0 0 1 0 0,0 1-1 0 0,1-1 1 0 0,-1 0-1 0 0,1 0 1 0 0,-1 1-1 0 0,1-1 1 0 0,-1 0-1 0 0,1 0 1 0 0,-1 1-1 0 0,1-1 1 0 0,0 1-1 0 0,-1-1 1 0 0,1 1-1 0 0,0-1 1 0 0,0 1 0 0 0,-1-1-1 0 0,2 0 1 0 0,14-4 230 0 0,1 0 1 0 0,-1 1-1 0 0,24-4 1 0 0,-32 7-262 0 0,0 1 0 0 0,0-1-1 0 0,0 1 1 0 0,1 1 0 0 0,-1-1 0 0 0,0 1-1 0 0,0 1 1 0 0,0-1 0 0 0,10 5 0 0 0,-18-6-107 0 0,1 0-1 0 0,0 0 1 0 0,-1 0 0 0 0,1 1 0 0 0,0-1 0 0 0,0 0-1 0 0,-1 1 1 0 0,1-1 0 0 0,0 0 0 0 0,-1 1 0 0 0,1-1-1 0 0,-1 1 1 0 0,1-1 0 0 0,-1 1 0 0 0,1-1 0 0 0,-1 1-1 0 0,1 0 1 0 0,-1-1 0 0 0,1 1 0 0 0,-1 0 0 0 0,0-1-1 0 0,1 1 1 0 0,-1 0 0 0 0,0-1 0 0 0,0 1 0 0 0,1 0-1 0 0,-1 0 1 0 0,0-1 0 0 0,0 1 0 0 0,0 0 0 0 0,0 0-1 0 0,0-1 1 0 0,0 1 0 0 0,0 0 0 0 0,0 0-1 0 0,0-1 1 0 0,0 1 0 0 0,-1 0 0 0 0,1-1 0 0 0,0 1-1 0 0,0 0 1 0 0,-1 0 0 0 0,1-1 0 0 0,-1 1 0 0 0,1-1-1 0 0,0 1 1 0 0,-1 0 0 0 0,1-1 0 0 0,-1 1 0 0 0,1-1-1 0 0,-1 1 1 0 0,0-1 0 0 0,0 1 0 0 0,-33 26-7178 0 0,33-27 7068 0 0,-16 15-3508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20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5817 0 0,'6'2'8580'0'0,"4"-2"-4029"0"0,30-6-3676 0 0,-20 3 101 0 0,-13 2-903 0 0,0 0-1 0 0,1 1 1 0 0,-1 0-1 0 0,0 1 1 0 0,0 0-1 0 0,0 0 1 0 0,0 0-1 0 0,1 1 1 0 0,-2 0 0 0 0,9 3-1 0 0,-12-4-99 0 0,0 1 0 0 0,-1-1 0 0 0,1 1 0 0 0,0 0 0 0 0,-1 0 0 0 0,1 0 0 0 0,-1 0 0 0 0,1 0 0 0 0,-1 1 0 0 0,0-1 0 0 0,0 1 0 0 0,0-1 0 0 0,0 1 0 0 0,-1 0 0 0 0,1 0 0 0 0,-1 0 0 0 0,0 0 0 0 0,1 0 0 0 0,-1 0 0 0 0,-1 0 0 0 0,1 0 0 0 0,0 0 0 0 0,-1 1 0 0 0,1 4 0 0 0,-3 29-2466 0 0,-1 2-5802 0 0,7-23 2210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20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12187 0 0,'-4'15'1212'0'0,"1"0"0"0"0,-2 28 0 0 0,2-16-742 0 0,0 8-273 0 0,2 40 1 0 0,-3 28 540 0 0,4-102-708 0 0,0 0-1 0 0,0 0 0 0 0,0-1 0 0 0,0 1 1 0 0,0 0-1 0 0,0 0 0 0 0,0 0 0 0 0,0 0 0 0 0,0-1 1 0 0,-1 1-1 0 0,1 0 0 0 0,0 0 0 0 0,-1 0 1 0 0,1-1-1 0 0,0 1 0 0 0,-1 0 0 0 0,1-1 0 0 0,-1 1 1 0 0,1 0-1 0 0,-1-1 0 0 0,0 1 0 0 0,1 0 1 0 0,-1-1-1 0 0,0 1 0 0 0,0 0 0 0 0,0-2-8 0 0,0 1 1 0 0,0 0-1 0 0,1 0 0 0 0,-1 0 0 0 0,0-1 1 0 0,0 1-1 0 0,0 0 0 0 0,1-1 0 0 0,-1 1 0 0 0,0-1 1 0 0,0 1-1 0 0,1-1 0 0 0,-1 1 0 0 0,1-1 0 0 0,-1 1 1 0 0,0-1-1 0 0,1 0 0 0 0,-1 1 0 0 0,0-2 1 0 0,-24-39-32 0 0,21 30-49 0 0,-1 0 0 0 0,1-1 0 0 0,1 0 0 0 0,0 0 0 0 0,1 0 0 0 0,0 0 0 0 0,1 0 0 0 0,0 0 0 0 0,1 0 0 0 0,1-1 0 0 0,0 1 0 0 0,0 0 0 0 0,1 0 0 0 0,5-16 0 0 0,-7 26 61 0 0,1 0-1 0 0,-1 0 1 0 0,1 1 0 0 0,0-1 0 0 0,-1 0 0 0 0,1 1 0 0 0,0-1-1 0 0,0 1 1 0 0,0-1 0 0 0,0 1 0 0 0,1-1 0 0 0,-1 1-1 0 0,0 0 1 0 0,1-1 0 0 0,-1 1 0 0 0,0 0 0 0 0,1 0-1 0 0,-1 0 1 0 0,1 0 0 0 0,0 0 0 0 0,-1 1 0 0 0,1-1 0 0 0,0 0-1 0 0,1 0 1 0 0,0 1 19 0 0,-1 1 0 0 0,1-1 0 0 0,-1 0 0 0 0,1 1 0 0 0,-1-1 0 0 0,1 1 0 0 0,-1 0 0 0 0,0 0 0 0 0,1 0 0 0 0,-1 0 0 0 0,0 0 0 0 0,0 0 0 0 0,0 1 0 0 0,0-1 0 0 0,2 3 0 0 0,7 6 103 0 0,-1 0 1 0 0,0 0 0 0 0,-1 1-1 0 0,14 22 1 0 0,-18-25-43 0 0,0 0 1 0 0,0 0-1 0 0,-1 1 0 0 0,0-1 1 0 0,-1 1-1 0 0,0 0 0 0 0,-1 0 1 0 0,1 0-1 0 0,0 16 0 0 0,-2-22-78 0 0,-1 1 0 0 0,0 0 0 0 0,-1-1 0 0 0,1 1 0 0 0,-1-1 0 0 0,1 1 0 0 0,-1-1 0 0 0,0 1 1 0 0,0-1-1 0 0,-1 1 0 0 0,1-1 0 0 0,-1 0 0 0 0,0 0 0 0 0,0 0 0 0 0,0 0 0 0 0,0 0 0 0 0,0 0 0 0 0,0 0 0 0 0,-1-1 0 0 0,0 1 0 0 0,1-1 0 0 0,-1 0 0 0 0,0 1 0 0 0,0-2 0 0 0,0 1 0 0 0,0 0 0 0 0,-1 0 0 0 0,-3 1 0 0 0,1-1-113 0 0,0 0-1 0 0,0 0 1 0 0,0-1-1 0 0,0 0 1 0 0,0 0-1 0 0,-8 0 0 0 0,12-1 113 0 0,1 1 0 0 0,0-1-1 0 0,-1 0 1 0 0,1 0 0 0 0,-1 0-1 0 0,1-1 1 0 0,0 1 0 0 0,-1 0-1 0 0,1 0 1 0 0,-1-1 0 0 0,1 1-1 0 0,0-1 1 0 0,0 1 0 0 0,-1-1-1 0 0,1 0 1 0 0,0 1 0 0 0,0-1-1 0 0,-1 0 1 0 0,1 0 0 0 0,0 0-1 0 0,0 0 1 0 0,0 0 0 0 0,0 0-1 0 0,1 0 1 0 0,-1 0 0 0 0,0 0-1 0 0,0 0 1 0 0,0-1 0 0 0,1 1-1 0 0,-1 0 1 0 0,1 0 0 0 0,-1-3-1 0 0,1 3 39 0 0,0 1 0 0 0,0-1-1 0 0,1 1 1 0 0,-1-1 0 0 0,0 1-1 0 0,1-1 1 0 0,-1 1-1 0 0,1-1 1 0 0,-1 1 0 0 0,1-1-1 0 0,-1 1 1 0 0,1-1 0 0 0,-1 1-1 0 0,1-1 1 0 0,-1 1 0 0 0,1 0-1 0 0,0-1 1 0 0,-1 1-1 0 0,1 0 1 0 0,-1 0 0 0 0,1 0-1 0 0,0-1 1 0 0,-1 1 0 0 0,1 0-1 0 0,0 0 1 0 0,-1 0 0 0 0,1 0-1 0 0,1 0 1 0 0,25-3 20 0 0,-22 3 2 0 0,61-3 12 0 0,-60 3-175 0 0,-1 0 1 0 0,1 1-1 0 0,0 0 1 0 0,0 0 0 0 0,0 1-1 0 0,0-1 1 0 0,-1 1 0 0 0,11 5-1 0 0,-5 2-1337 0 0,-12-3-2298 0 0,-14-3-3309 0 0,8 2 2141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20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8266 0 0,'39'-17'7550'0'0,"26"3"-4078"0"0,-59 13-3341 0 0,1 0 0 0 0,-1 0 0 0 0,0 1 1 0 0,0 0-1 0 0,1 0 0 0 0,-1 0 0 0 0,0 1 0 0 0,1 0 0 0 0,8 3 0 0 0,-12-3-104 0 0,-1 0 1 0 0,1 0-1 0 0,-1 0 0 0 0,1 1 1 0 0,-1-1-1 0 0,0 1 0 0 0,0 0 1 0 0,0-1-1 0 0,0 1 0 0 0,0 0 1 0 0,0 0-1 0 0,0 0 0 0 0,0 1 0 0 0,-1-1 1 0 0,1 0-1 0 0,-1 1 0 0 0,0-1 1 0 0,0 1-1 0 0,0-1 0 0 0,0 1 1 0 0,0-1-1 0 0,0 1 0 0 0,-1 0 1 0 0,1 3-1 0 0,1 9 7 0 0,-1-1 0 0 0,-1 1-1 0 0,-1 0 1 0 0,-3 24 0 0 0,-8 25-1719 0 0,12-63 1504 0 0,0-1 0 0 0,0 0-1 0 0,0 1 1 0 0,0-1 0 0 0,0 0 0 0 0,-1 1 0 0 0,1-1 0 0 0,0 0 0 0 0,0 1 0 0 0,0-1 0 0 0,-1 0 0 0 0,1 0 0 0 0,0 1 0 0 0,0-1 0 0 0,-1 0 0 0 0,1 0 0 0 0,0 1 0 0 0,-1-1 0 0 0,1 0 0 0 0,0 0 0 0 0,-1 0 0 0 0,1 0 0 0 0,0 1 0 0 0,-1-1 0 0 0,1 0 0 0 0,0 0 0 0 0,-1 0 0 0 0,1 0 0 0 0,0 0 0 0 0,-1 0 0 0 0,1 0 0 0 0,0 0 0 0 0,-1 0 0 0 0,1 0 0 0 0,-1 0-1 0 0,1 0 1 0 0,0 0 0 0 0,-1-1 0 0 0,1 1 0 0 0,0 0 0 0 0,-1 0 0 0 0,1 0 0 0 0,0 0 0 0 0,-1-1 0 0 0,1 1 0 0 0,0 0 0 0 0,0 0 0 0 0,-1-1 0 0 0,1 1 0 0 0,0 0 0 0 0,0 0 0 0 0,-1-1 0 0 0,1 1 0 0 0,0 0 0 0 0,0-1 0 0 0,0 1 0 0 0,0 0 0 0 0,-1-1 0 0 0,-3-2-1405 0 0,-1 0-2736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21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46 518 4865 0 0,'-3'1'732'0'0,"0"0"1"0"0,0 0-1 0 0,1 0 1 0 0,-1 1-1 0 0,0-1 0 0 0,0 1 1 0 0,1 0-1 0 0,-1 0 0 0 0,1 0 1 0 0,0 0-1 0 0,-4 4 0 0 0,5-4-396 0 0,-1-1-1 0 0,1 1 1 0 0,0 0-1 0 0,0 0 0 0 0,0 0 1 0 0,1 0-1 0 0,-1 0 1 0 0,0 0-1 0 0,1 0 0 0 0,-1 0 1 0 0,1 0-1 0 0,0 0 1 0 0,0 0-1 0 0,0 3 0 0 0,0-1-256 0 0,1-1 0 0 0,-1 1 0 0 0,1-1 0 0 0,0 0-1 0 0,1 1 1 0 0,-1-1 0 0 0,1 0 0 0 0,-1 1 0 0 0,1-1-1 0 0,0 0 1 0 0,0 0 0 0 0,0-1 0 0 0,0 1-1 0 0,1 0 1 0 0,-1-1 0 0 0,1 1 0 0 0,0-1 0 0 0,0 0-1 0 0,-1 0 1 0 0,5 2 0 0 0,-2 0-239 0 0,1-1 1 0 0,0 0-1 0 0,0-1 1 0 0,0 1-1 0 0,0-1 0 0 0,1 0 1 0 0,-1-1-1 0 0,0 0 1 0 0,1 0-1 0 0,-1 0 0 0 0,1 0 1 0 0,0-1-1 0 0,-1 0 1 0 0,13-3-1 0 0,-13 2-511 0 0,-1 0 0 0 0,1-1 0 0 0,-1 0 0 0 0,0 0 0 0 0,0 0 0 0 0,1-1 0 0 0,-2 1 0 0 0,1-1 0 0 0,0 0 0 0 0,0-1 0 0 0,-1 1 0 0 0,0-1 0 0 0,0 0 0 0 0,0 0 0 0 0,0-1 0 0 0,-1 1 0 0 0,5-7 0 0 0,7-12-3540 0 0</inkml:trace>
  <inkml:trace contextRef="#ctx0" brushRef="#br0" timeOffset="1">244 2 10186 0 0,'1'0'314'0'0,"0"-1"-1"0"0,0 1 0 0 0,0 0 1 0 0,1 0-1 0 0,-1-1 0 0 0,0 1 1 0 0,0 0-1 0 0,0 0 1 0 0,1 0-1 0 0,-1 0 0 0 0,0 1 1 0 0,0-1-1 0 0,1 0 0 0 0,-1 0 1 0 0,0 1-1 0 0,0-1 1 0 0,0 1-1 0 0,1-1 0 0 0,-1 1 1 0 0,0-1-1 0 0,0 1 0 0 0,0 0 1 0 0,0-1-1 0 0,0 1 1 0 0,0 0-1 0 0,0 0 0 0 0,-1 0 1 0 0,1 0-1 0 0,1 1 0 0 0,23 36 1407 0 0,-19-29-1101 0 0,12 22 182 0 0,0 1 0 0 0,25 66 0 0 0,-36-76-702 0 0,0 0-1 0 0,-2 1 1 0 0,-1-1 0 0 0,-1 1 0 0 0,1 42-1 0 0,-7 68 177 0 0,-1-1-4952 0 0,0-107-3787 0 0,1-16 1010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03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966 175 1064 0 0,'-12'3'650'0'0,"8"-2"-305"0"0,0 0-1 0 0,1 0 1 0 0,-1 0 0 0 0,0 0-1 0 0,0-1 1 0 0,1 1-1 0 0,-1-1 1 0 0,0 0-1 0 0,0 0 1 0 0,0 0 0 0 0,0-1-1 0 0,0 0 1 0 0,1 1-1 0 0,-1-1 1 0 0,0 0 0 0 0,1-1-1 0 0,-1 1 1 0 0,1-1-1 0 0,-6-3 1 0 0,-9-5 1424 0 0,0 0 1 0 0,-22-8-1 0 0,24 12-1205 0 0,0 2 0 0 0,0-1 1 0 0,0 2-1 0 0,0 0 0 0 0,-28-1 1 0 0,-54 2 934 0 0,-142 15 1 0 0,214-10-1274 0 0,1 2 1 0 0,-1 1-1 0 0,1 0 0 0 0,-44 20 0 0 0,55-20-206 0 0,0 1-1 0 0,0 0 0 0 0,1 1 0 0 0,0 1 1 0 0,0 0-1 0 0,1 0 0 0 0,1 1 1 0 0,-1 1-1 0 0,-13 17 0 0 0,23-25-41 0 0,-1 1 0 0 0,1-1 0 0 0,-1 1 0 0 0,1-1 0 0 0,0 1 0 0 0,0 0 0 0 0,1 0 0 0 0,-1 0 0 0 0,1 0 0 0 0,0 0 0 0 0,0 0 0 0 0,0 1 0 0 0,1-1 0 0 0,-1 0 0 0 0,1 0 0 0 0,0 0 0 0 0,0 1 0 0 0,1-1 0 0 0,-1 0 0 0 0,1 0 0 0 0,0 0 0 0 0,0 1 0 0 0,0-1 0 0 0,1 0 0 0 0,0 0 0 0 0,-1-1 0 0 0,1 1-1 0 0,0 0 1 0 0,1-1 0 0 0,-1 1 0 0 0,1-1 0 0 0,-1 0 0 0 0,7 6 0 0 0,5 4-50 0 0,0-1-1 0 0,1 0 1 0 0,1-1-1 0 0,-1-1 1 0 0,2 0-1 0 0,22 9 1 0 0,25 9-156 0 0,122 35 0 0 0,75 2 53 0 0,-257-64 173 0 0,88 19-79 0 0,0-4 0 0 0,100 3 0 0 0,-136-17 38 0 0,0-2 0 0 0,0-3 0 0 0,-1-2 0 0 0,99-23 0 0 0,-138 24 57 0 0,0 0-1 0 0,-1-2 1 0 0,0 0-1 0 0,0-1 1 0 0,0 0-1 0 0,-1-1 1 0 0,0-1-1 0 0,13-10 1 0 0,-19 12 26 0 0,0 0 1 0 0,-1 0-1 0 0,0-1 1 0 0,0 0-1 0 0,-1 0 1 0 0,0-1 0 0 0,0 0-1 0 0,-1 0 1 0 0,0 0-1 0 0,-1 0 1 0 0,0-1-1 0 0,0 0 1 0 0,3-17 0 0 0,-4 12 59 0 0,0 0 1 0 0,-1 0-1 0 0,-1 0 1 0 0,0-1-1 0 0,-1 1 1 0 0,-1 0-1 0 0,0-1 1 0 0,-1 1 0 0 0,-1 0-1 0 0,0 0 1 0 0,-1 1-1 0 0,-1-1 1 0 0,0 1-1 0 0,-1-1 1 0 0,-1 2-1 0 0,0-1 1 0 0,-1 1-1 0 0,0 0 1 0 0,-1 0 0 0 0,0 1-1 0 0,-1 1 1 0 0,0-1-1 0 0,-1 2 1 0 0,-1-1-1 0 0,1 1 1 0 0,-2 1-1 0 0,-18-11 1 0 0,7 8-32 0 0,0 1-1 0 0,0 0 1 0 0,-1 2 0 0 0,-1 2-1 0 0,1 0 1 0 0,-1 1 0 0 0,-38-3-1 0 0,17 6-30 0 0,0 1 0 0 0,0 3 0 0 0,-63 9 0 0 0,107-10-55 0 0,-77 14 43 0 0,74-12-111 0 0,0-1 0 0 0,1 1 1 0 0,-1 0-1 0 0,0 1 1 0 0,1-1-1 0 0,0 1 0 0 0,-1 0 1 0 0,1 1-1 0 0,0-1 1 0 0,1 1-1 0 0,-6 4 0 0 0,9-7-40 0 0,1 0-1 0 0,-1-1 1 0 0,1 1-1 0 0,-1 0 1 0 0,0-1-1 0 0,1 1 1 0 0,0 0-1 0 0,-1 0 1 0 0,1-1-1 0 0,-1 1 1 0 0,1 0-1 0 0,0 0 0 0 0,0 0 1 0 0,-1-1-1 0 0,1 1 1 0 0,0 0-1 0 0,0 0 1 0 0,0 0-1 0 0,0 0 1 0 0,0 0-1 0 0,0-1 1 0 0,0 1-1 0 0,0 0 1 0 0,0 0-1 0 0,0 0 0 0 0,1 0 1 0 0,-1-1-1 0 0,0 1 1 0 0,1 0-1 0 0,-1 0 1 0 0,0 0-1 0 0,1-1 1 0 0,-1 1-1 0 0,1 0 1 0 0,-1-1-1 0 0,1 1 1 0 0,0 0-1 0 0,-1-1 0 0 0,1 1 1 0 0,0-1-1 0 0,-1 1 1 0 0,1-1-1 0 0,0 1 1 0 0,-1-1-1 0 0,2 1 1 0 0,2 1-836 0 0,1 0 1 0 0,-1 0 0 0 0,0-1-1 0 0,0 1 1 0 0,0-1 0 0 0,1 0-1 0 0,-1-1 1 0 0,6 1 0 0 0,22 3-4369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03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0 2561 0 0,'-58'18'4529'0'0,"25"-8"-1199"0"0,-49 10 1 0 0,71-20-1465 0 0,15-4-66 0 0,19-3-868 0 0,-8 6-921 0 0,0 0 0 0 0,0 1 0 0 0,0 1 0 0 0,1 1-1 0 0,-1 0 1 0 0,21 6 0 0 0,91 34-76 0 0,-7-2 41 0 0,-103-36-179 0 0,0-1 0 0 0,0 0 0 0 0,1-2 1 0 0,0 0-1 0 0,20-1 0 0 0,-26-1-631 0 0,0-1 1 0 0,0 0 0 0 0,14-4-1 0 0,-17 3-640 0 0,1-1-1 0 0,-2 0 1 0 0,1 0 0 0 0,12-9-1 0 0,-11 7-2593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04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2 6529 0 0,'-2'-1'351'0'0,"0"1"-1"0"0,0 0 0 0 0,0-1 1 0 0,0 1-1 0 0,0 0 1 0 0,0 0-1 0 0,0 1 0 0 0,0-1 1 0 0,0 0-1 0 0,0 0 0 0 0,0 1 1 0 0,0-1-1 0 0,0 1 0 0 0,0 0 1 0 0,-2 1-1 0 0,3-1-245 0 0,0-1 0 0 0,0 1 0 0 0,1 0 0 0 0,-1 0 1 0 0,0 0-1 0 0,0 0 0 0 0,1 0 0 0 0,-1-1 0 0 0,1 1 0 0 0,-1 0 0 0 0,1 1 0 0 0,-1-1 0 0 0,1 0 0 0 0,0 0 0 0 0,-1 0 1 0 0,1 0-1 0 0,0 0 0 0 0,0 0 0 0 0,0 0 0 0 0,0 2 0 0 0,0 1-55 0 0,0-1 1 0 0,1 1-1 0 0,0 0 1 0 0,0 0-1 0 0,0 0 1 0 0,0 0-1 0 0,1-1 1 0 0,-1 1-1 0 0,1-1 1 0 0,0 1-1 0 0,0-1 1 0 0,0 0-1 0 0,5 6 1 0 0,28 26 39 0 0,-25-26-51 0 0,0 1 0 0 0,-1 0 0 0 0,0 0 1 0 0,0 1-1 0 0,-1 0 0 0 0,-1 0 0 0 0,11 21 1 0 0,-18-28 73 0 0,1 0 0 0 0,-1 0 0 0 0,0 0 0 0 0,0 0 0 0 0,0 0 0 0 0,0 0 0 0 0,-1 0 0 0 0,1 0 0 0 0,-1 0 0 0 0,0 0 0 0 0,-1 0 0 0 0,1 0 0 0 0,-1 0 0 0 0,1-1 0 0 0,-1 1 0 0 0,0-1 0 0 0,-1 1 0 0 0,1-1 0 0 0,0 0 0 0 0,-6 6 0 0 0,-3 3 35 0 0,0 0 0 0 0,-1 0-1 0 0,-24 18 1 0 0,9-12-344 0 0,-18 14-723 0 0,20-7-4382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05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39 5689 0 0,'-1'-1'621'0'0,"-5"-19"3687"0"0,5 19-4161 0 0,1 1 1 0 0,0 0-1 0 0,0-1 0 0 0,-1 1 1 0 0,1-1-1 0 0,0 1 1 0 0,0-1-1 0 0,0 1 0 0 0,0 0 1 0 0,0-1-1 0 0,-1 1 1 0 0,1-1-1 0 0,0 1 0 0 0,0-1 1 0 0,0 1-1 0 0,0-1 1 0 0,0 1-1 0 0,1-1 0 0 0,-1 1 1 0 0,0-1-1 0 0,0 1 1 0 0,0-1-1 0 0,0 1 0 0 0,0-1 1 0 0,1 1-1 0 0,-1 0 1 0 0,0-1-1 0 0,0 1 0 0 0,1-1 1 0 0,-1 1-1 0 0,0 0 1 0 0,1-1-1 0 0,1 3-83 0 0,0 0 1 0 0,0 0-1 0 0,-1 1 0 0 0,1-1 1 0 0,-1 0-1 0 0,1 1 0 0 0,-1 0 1 0 0,0-1-1 0 0,0 1 0 0 0,0 0 1 0 0,0 2-1 0 0,0-2-5 0 0,9 26-12 0 0,-2-1 1 0 0,8 55 0 0 0,-14-69 37 0 0,0 0 0 0 0,-2 1 0 0 0,0-1 0 0 0,0 0 0 0 0,-1 1 0 0 0,-1-1 0 0 0,-7 28 0 0 0,3-28-43 0 0,8-25-631 0 0,6-24-305 0 0,17-64 561 0 0,-15 57 360 0 0,23-62 1 0 0,-33 101-21 0 0,1 1 1 0 0,0-1 0 0 0,0 1 0 0 0,0 0 0 0 0,1-1-1 0 0,-1 1 1 0 0,0 0 0 0 0,1 0 0 0 0,0 0 0 0 0,-1 0 0 0 0,1 0-1 0 0,0 0 1 0 0,0 0 0 0 0,0 1 0 0 0,0-1 0 0 0,0 1-1 0 0,0-1 1 0 0,1 1 0 0 0,-1 0 0 0 0,0 0 0 0 0,1 0-1 0 0,2-1 1 0 0,-2 2-7 0 0,0 0 0 0 0,0 0 0 0 0,0 1 0 0 0,0-1 0 0 0,0 1 0 0 0,0 0 0 0 0,0-1 0 0 0,0 1 0 0 0,0 1 0 0 0,0-1 0 0 0,0 0 0 0 0,0 1 0 0 0,-1-1 0 0 0,1 1 0 0 0,-1 0 0 0 0,1 0 0 0 0,-1 0 0 0 0,3 3 0 0 0,2 1 12 0 0,-1 1 0 0 0,0 0-1 0 0,0 1 1 0 0,0-1 0 0 0,-1 1 0 0 0,0 0-1 0 0,-1 0 1 0 0,0 1 0 0 0,0-1-1 0 0,0 1 1 0 0,-1 0 0 0 0,-1 0-1 0 0,3 15 1 0 0,-4-19-7 0 0,-1 0 0 0 0,1-1 0 0 0,-1 1 0 0 0,0 0 0 0 0,-1 0 0 0 0,1 0 0 0 0,-1 0 0 0 0,0-1 0 0 0,0 1-1 0 0,0 0 1 0 0,-1-1 0 0 0,0 1 0 0 0,0-1 0 0 0,0 1 0 0 0,0-1 0 0 0,-1 0 0 0 0,1 0 0 0 0,-1 0 0 0 0,0 0 0 0 0,0-1 0 0 0,-1 1 0 0 0,1-1 0 0 0,-1 0 0 0 0,0 0 0 0 0,0 0 0 0 0,0 0-1 0 0,-7 3 1 0 0,-14 5-588 0 0,0 0 0 0 0,-34 8 0 0 0,-27 10-1642 0 0,86-29 2225 0 0,-1 0 0 0 0,1 0 0 0 0,0 0 0 0 0,0 0 1 0 0,0 0-1 0 0,0 0 0 0 0,0 0 0 0 0,0 0 0 0 0,-1 0 0 0 0,1 0 0 0 0,0 1 0 0 0,0-1 0 0 0,0 0 0 0 0,0 0 0 0 0,0 0 0 0 0,0 0 0 0 0,0 0 0 0 0,-1 0 0 0 0,1 0 0 0 0,0 0 1 0 0,0 1-1 0 0,0-1 0 0 0,0 0 0 0 0,0 0 0 0 0,0 0 0 0 0,0 0 0 0 0,0 0 0 0 0,0 0 0 0 0,0 1 0 0 0,0-1 0 0 0,0 0 0 0 0,0 0 0 0 0,0 0 0 0 0,0 0 0 0 0,0 0 0 0 0,0 1 1 0 0,0-1-1 0 0,0 0 0 0 0,0 0 0 0 0,0 0 0 0 0,0 0 0 0 0,0 0 0 0 0,0 0 0 0 0,0 1 0 0 0,0-1 0 0 0,0 0 0 0 0,0 0 0 0 0,0 0 0 0 0,1 0 0 0 0,7 7 234 0 0,12 1 137 0 0,8-3-366 0 0,-1-1 0 0 0,1-1 0 0 0,53-2 0 0 0,-64-2-939 0 0,0-1 0 0 0,-1 0 0 0 0,1-1 0 0 0,22-8 0 0 0,-32 8 193 0 0,1 0 0 0 0,-1-1 0 0 0,0 0 0 0 0,0 0-1 0 0,0 0 1 0 0,0-1 0 0 0,-1 0 0 0 0,7-6-1 0 0,-11 9 731 0 0,0 1 0 0 0,-1-1 0 0 0,1 0 0 0 0,0 0 0 0 0,-1 0 0 0 0,1-1 0 0 0,-1 1 0 0 0,0 0 0 0 0,1 0 0 0 0,-1-1 0 0 0,0 1 0 0 0,-1-1 0 0 0,1 1 0 0 0,0-1 0 0 0,-1 1 0 0 0,1-1 0 0 0,-1 1 0 0 0,0-1 0 0 0,0 1 0 0 0,0-1 0 0 0,0 0 0 0 0,0 1 0 0 0,-1-1 0 0 0,1 1 0 0 0,-1-1 0 0 0,1 1 0 0 0,-1-1 0 0 0,-1-2 0 0 0,0 2 199 0 0,-7-14 2616 0 0,1-1 1 0 0,0 0-1 0 0,-9-33 1 0 0,21 78-1165 0 0,-2 0-1 0 0,-1 40 1 0 0,-1-38-2127 0 0,1 1 0 0 0,6 43 0 0 0,-6-72 468 0 0,-1-1-1 0 0,0 1 0 0 0,1-1 0 0 0,-1 1 1 0 0,1-1-1 0 0,-1 0 0 0 0,0 1 0 0 0,1-1 1 0 0,-1 1-1 0 0,1-1 0 0 0,-1 0 1 0 0,1 0-1 0 0,-1 1 0 0 0,1-1 0 0 0,-1 0 1 0 0,1 0-1 0 0,0 0 0 0 0,-1 1 0 0 0,1-1 1 0 0,-1 0-1 0 0,1 0 0 0 0,-1 0 0 0 0,1 0 1 0 0,0 0-1 0 0,-1 0 0 0 0,1 0 0 0 0,-1 0 1 0 0,1 0-1 0 0,-1-1 0 0 0,1 1 1 0 0,0 0-1 0 0,-1 0 0 0 0,1 0 0 0 0,-1-1 1 0 0,1 1-1 0 0,-1 0 0 0 0,1 0 0 0 0,-1-1 1 0 0,1 1-1 0 0,-1-1 0 0 0,1 0 0 0 0,31-18-706 0 0,-23 14 221 0 0,15-10-237 0 0,-13 8 166 0 0,1 0-1 0 0,0 0 0 0 0,14-4 1 0 0,-11 1-4394 0 0,-9 9 1010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05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91 5481 0 0,'-39'-69'7474'0'0,"39"68"-7387"0"0,0 1 0 0 0,-1-1 1 0 0,1 0-1 0 0,0 1 0 0 0,0-1 1 0 0,0 0-1 0 0,1 1 0 0 0,-1-1 1 0 0,0 0-1 0 0,0 1 1 0 0,0-1-1 0 0,0 0 0 0 0,1 1 1 0 0,-1-1-1 0 0,0 1 0 0 0,0-1 1 0 0,1 0-1 0 0,-1 1 0 0 0,1-1 1 0 0,-1 1-1 0 0,0-1 0 0 0,1 1 1 0 0,-1-1-1 0 0,1 1 0 0 0,-1 0 1 0 0,1-1-1 0 0,-1 1 0 0 0,1 0 1 0 0,0-1-1 0 0,-1 1 0 0 0,1 0 1 0 0,-1-1-1 0 0,1 1 0 0 0,0 0 1 0 0,-1 0-1 0 0,1 0 0 0 0,0 0 1 0 0,-1 0-1 0 0,2 0 0 0 0,0-1-3 0 0,0 0-1 0 0,0 1 1 0 0,0 0-1 0 0,0-1 0 0 0,0 1 1 0 0,0 0-1 0 0,1 0 0 0 0,-1 0 1 0 0,0 0-1 0 0,0 1 1 0 0,3 0-1 0 0,1 2-74 0 0,-1 1 0 0 0,1 0 1 0 0,-1 0-1 0 0,0 1 0 0 0,0 0 0 0 0,-1 0 0 0 0,1 0 1 0 0,-1 0-1 0 0,0 1 0 0 0,4 7 0 0 0,32 65-49 0 0,-34-63 43 0 0,-3-9-53 0 0,0 0-1 0 0,-1-1 1 0 0,0 1 0 0 0,0 1-1 0 0,-1-1 1 0 0,1 0 0 0 0,-1 0-1 0 0,-1 0 1 0 0,1 1 0 0 0,-1-1-1 0 0,-1 7 1 0 0,1-9-56 0 0,-1 0 0 0 0,-1 0-1 0 0,1 0 1 0 0,0-1 0 0 0,-1 1 0 0 0,0 0 0 0 0,0-1 0 0 0,0 1-1 0 0,0-1 1 0 0,0 0 0 0 0,-1 0 0 0 0,0 0 0 0 0,0 0 0 0 0,1 0-1 0 0,-1 0 1 0 0,-1-1 0 0 0,-6 5 0 0 0,5-4 3 0 0,0 1 0 0 0,-1-1 0 0 0,1-1 0 0 0,-1 1 0 0 0,0-1 0 0 0,1 0 0 0 0,-1 0 0 0 0,0-1 0 0 0,-1 1 1 0 0,-7-1-1 0 0,17-1 260 0 0,0-1 0 0 0,0 0 1 0 0,0 0-1 0 0,0-1 0 0 0,0 1 0 0 0,-1-1 1 0 0,5-2-1 0 0,9-5 114 0 0,-4 3-205 0 0,1 1 0 0 0,0 1 0 0 0,1 0 0 0 0,-1 1 0 0 0,1 0 0 0 0,17-1 0 0 0,20 8-2767 0 0,-50-4 2000 0 0,1 0-1 0 0,0 0 1 0 0,-1 0 0 0 0,1 0-1 0 0,0 0 1 0 0,-1 0-1 0 0,1-1 1 0 0,-1 1 0 0 0,1 0-1 0 0,0-1 1 0 0,-1 0 0 0 0,3 0-1 0 0,19-16-2736 0 0,-19 14 3974 0 0,0-1 0 0 0,0 1-1 0 0,-1-1 1 0 0,0 0 0 0 0,0-1-1 0 0,0 1 1 0 0,0 0 0 0 0,2-7-1 0 0,-3 5 47 0 0,-1 1 0 0 0,0-1 0 0 0,0 0 0 0 0,-1 1-1 0 0,0-1 1 0 0,0 0 0 0 0,0 1 0 0 0,0-1 0 0 0,-2-7 0 0 0,-16-50 2170 0 0,13 45-1961 0 0,0 123 839 0 0,6-84-1719 0 0,6 51-551 0 0,-7-69 411 0 0,1 1 0 0 0,0 0 0 0 0,0-1 0 0 0,0 1 0 0 0,0 0 0 0 0,1-1 0 0 0,0 1 0 0 0,-1-1 0 0 0,1 0 0 0 0,1 0 0 0 0,-1 1 0 0 0,0-1 0 0 0,1-1 0 0 0,-1 1 0 0 0,4 3 0 0 0,-5-6 21 0 0,0 0 1 0 0,-1 1 0 0 0,1-1-1 0 0,0 0 1 0 0,-1 1-1 0 0,1-1 1 0 0,0 0 0 0 0,-1 0-1 0 0,1 1 1 0 0,0-1-1 0 0,0 0 1 0 0,-1 0-1 0 0,1 0 1 0 0,0 0 0 0 0,-1 0-1 0 0,1 0 1 0 0,0 0-1 0 0,0 0 1 0 0,-1-1 0 0 0,1 1-1 0 0,0 0 1 0 0,0 0-1 0 0,-1-1 1 0 0,1 1-1 0 0,0 0 1 0 0,-1-1 0 0 0,1 1-1 0 0,-1 0 1 0 0,1-1-1 0 0,0 1 1 0 0,0-1-1 0 0,10-5-3406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5:58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13947 0 0,'-2'5'910'0'0,"1"1"0"0"0,0-1 0 0 0,0 1 1 0 0,1-1-1 0 0,0 1 0 0 0,0 6 0 0 0,9 34 2062 0 0,0-23-2595 0 0,21 43 0 0 0,-6-17 82 0 0,3 21-225 0 0,18 75 1 0 0,-37-119-211 0 0,-5-15-26 0 0,0 0 0 0 0,1 0 0 0 0,1 0 0 0 0,0-1 0 0 0,0 1 1 0 0,1-1-1 0 0,0-1 0 0 0,9 12 0 0 0,-11-17 6 0 0,0 0 1 0 0,0 0-1 0 0,1 0 1 0 0,-1-1-1 0 0,1 0 1 0 0,0 0-1 0 0,0 0 1 0 0,0 0-1 0 0,0-1 1 0 0,0 0-1 0 0,1 0 1 0 0,-1 0-1 0 0,1-1 1 0 0,-1 0-1 0 0,1 0 1 0 0,-1 0-1 0 0,1-1 1 0 0,9 0-1 0 0,27-4 159 0 0,0-2-1 0 0,0-2 1 0 0,56-18-1 0 0,-62 16-105 0 0,-17 5-850 0 0,-1-2 0 0 0,34-16 1 0 0,-25 7-4144 0 0,-4 0-4327 0 0,-15 1 2558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06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49 4649 0 0,'-3'-8'1280'0'0,"1"3"-497"0"0,1 1 0 0 0,-1-1 0 0 0,0 1 1 0 0,0 0-1 0 0,-1 0 0 0 0,1 0 0 0 0,-6-6 1 0 0,8 10-677 0 0,-1 0 1 0 0,1 0 0 0 0,0 0-1 0 0,-1 0 1 0 0,1 0 0 0 0,0 0-1 0 0,-1 0 1 0 0,1 0 0 0 0,0 0 0 0 0,0 1-1 0 0,-1-1 1 0 0,1 0 0 0 0,0 0-1 0 0,-1 0 1 0 0,1 1 0 0 0,0-1-1 0 0,0 0 1 0 0,-1 0 0 0 0,1 1 0 0 0,0-1-1 0 0,0 0 1 0 0,0 0 0 0 0,-1 1-1 0 0,1-1 1 0 0,0 0 0 0 0,0 1-1 0 0,0-1 1 0 0,0 0 0 0 0,0 1 0 0 0,0-1-1 0 0,-1 0 1 0 0,1 1 0 0 0,0-1-1 0 0,0 0 1 0 0,0 1 0 0 0,0 0-1 0 0,-3 13 723 0 0,-3 13-677 0 0,3 0 1 0 0,0 0-1 0 0,1 0 0 0 0,2 0 1 0 0,0 0-1 0 0,2 0 1 0 0,11 53-1 0 0,-10-66-71 0 0,-2-11 24 0 0,-1-4 13 0 0,2-37 57 0 0,7 4-170 0 0,45-153 33 0 0,-52 182-85 0 0,0-1-1 0 0,0 1 1 0 0,0 0 0 0 0,1 0 0 0 0,0 0-1 0 0,5-8 1 0 0,-8 13 46 0 0,1 0 0 0 0,-1 0-1 0 0,0 0 1 0 0,0 0 0 0 0,0 0 0 0 0,0 0 0 0 0,0 0 0 0 0,0-1 0 0 0,0 1-1 0 0,1 0 1 0 0,-1 0 0 0 0,0 0 0 0 0,0 0 0 0 0,0 0 0 0 0,0 0-1 0 0,0 0 1 0 0,1 0 0 0 0,-1 0 0 0 0,0 0 0 0 0,0 0 0 0 0,0 0-1 0 0,0 0 1 0 0,1 0 0 0 0,-1 0 0 0 0,0 0 0 0 0,0 0 0 0 0,0 0 0 0 0,0 0-1 0 0,0 0 1 0 0,1 0 0 0 0,-1 0 0 0 0,0 0 0 0 0,0 1 0 0 0,0-1-1 0 0,0 0 1 0 0,0 0 0 0 0,0 0 0 0 0,1 0 0 0 0,-1 0 0 0 0,0 0-1 0 0,0 0 1 0 0,0 0 0 0 0,0 1 0 0 0,0-1 0 0 0,0 0 0 0 0,6 11 20 0 0,2 16 33 0 0,-7-24-51 0 0,18 55 44 0 0,-13-43-16 0 0,0 0 0 0 0,-1 0-1 0 0,4 28 1 0 0,-9-40-15 0 0,0-1-1 0 0,0 1 0 0 0,0 0 1 0 0,0-1-1 0 0,-1 1 1 0 0,1 0-1 0 0,-1-1 0 0 0,0 1 1 0 0,1-1-1 0 0,-1 1 0 0 0,-1-1 1 0 0,1 0-1 0 0,0 1 1 0 0,0-1-1 0 0,-1 0 0 0 0,0 0 1 0 0,1 0-1 0 0,-1 0 1 0 0,0 0-1 0 0,0 0 0 0 0,-2 2 1 0 0,1-2-53 0 0,0 0 1 0 0,-1 1-1 0 0,1-1 1 0 0,-1 0-1 0 0,1-1 1 0 0,-1 1-1 0 0,0-1 1 0 0,0 1 0 0 0,1-1-1 0 0,-1 0 1 0 0,0 0-1 0 0,0-1 1 0 0,-5 1-1 0 0,26-1-131 0 0,0-1-1 0 0,0-1 1 0 0,0 0 0 0 0,0-1-1 0 0,0-1 1 0 0,0-1-1 0 0,-1 0 1 0 0,0-1 0 0 0,19-9-1 0 0,-29 11 97 0 0,1 1-1 0 0,-1-1 1 0 0,0 0 0 0 0,0-1-1 0 0,0 0 1 0 0,-1 0 0 0 0,0 0-1 0 0,0 0 1 0 0,0-1 0 0 0,0 0-1 0 0,-1 0 1 0 0,0 0 0 0 0,0 0 0 0 0,-1-1-1 0 0,0 0 1 0 0,0 0 0 0 0,0 0-1 0 0,-1 0 1 0 0,0 0 0 0 0,-1 0-1 0 0,1 0 1 0 0,-1-1 0 0 0,0-12-1 0 0,-3-3 67 0 0,1 18 174 0 0,0 0 1 0 0,1-1 0 0 0,0 1 0 0 0,0 0-1 0 0,1-8 1 0 0,7 64 2863 0 0,-14-5-2559 0 0,4-35-433 0 0,0 0-1 0 0,1 0 1 0 0,0 0-1 0 0,1 22 1 0 0,1-31-47 0 0,0 0 0 0 0,-1 0 1 0 0,1-1-1 0 0,0 1 0 0 0,1 0 1 0 0,-1 0-1 0 0,0-1 1 0 0,0 1-1 0 0,1-1 0 0 0,-1 1 1 0 0,1-1-1 0 0,-1 1 1 0 0,1-1-1 0 0,-1 0 0 0 0,1 0 1 0 0,0 0-1 0 0,0 0 1 0 0,0 0-1 0 0,0 0 0 0 0,0 0 1 0 0,-1-1-1 0 0,1 1 1 0 0,1-1-1 0 0,-1 1 0 0 0,0-1 1 0 0,2 0-1 0 0,10 3-147 0 0,0-2 1 0 0,22 0-1 0 0,-31-1 67 0 0,67-3-3478 0 0,-92 5-5190 0 0,14-2 7543 0 0,-10 4-2504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06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4641 0 0,'-1'0'369'0'0,"1"0"0"0"0,-1 1 0 0 0,0-1 1 0 0,0 0-1 0 0,0 1 0 0 0,1-1 0 0 0,-1 0 0 0 0,0 1 0 0 0,0-1 0 0 0,1 1 0 0 0,-1-1 1 0 0,0 1-1 0 0,1-1 0 0 0,-1 1 0 0 0,1 0 0 0 0,-1-1 0 0 0,1 1 0 0 0,-1 0 0 0 0,1-1 1 0 0,-1 1-1 0 0,1 0 0 0 0,-1 1 0 0 0,17 1 3314 0 0,37-7-2016 0 0,-49 3-1303 0 0,23-2 67 0 0,1 1 0 0 0,34 3 0 0 0,-53-1-404 0 0,0 1 0 0 0,0 0 0 0 0,1 1 0 0 0,-1 0 0 0 0,0 0 0 0 0,-1 1 0 0 0,1 0 0 0 0,0 1 0 0 0,-1 0 0 0 0,14 8 0 0 0,-19-9-141 0 0,0 0 0 0 0,0 1 0 0 0,0-1 0 0 0,0 1-1 0 0,0-1 1 0 0,-1 1 0 0 0,0 0 0 0 0,0 0 0 0 0,0 0 0 0 0,3 9 0 0 0,3 5-3420 0 0,3-1-3499 0 0,-2-14-260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07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49 7810 0 0,'-1'-1'376'0'0,"0"0"0"0"0,0-1 0 0 0,0 1 1 0 0,0 1-1 0 0,0-1 0 0 0,0 0 1 0 0,-1 0-1 0 0,1 0 0 0 0,0 0 0 0 0,-1 1 1 0 0,1-1-1 0 0,0 1 0 0 0,-1-1 1 0 0,1 1-1 0 0,-1 0 0 0 0,1-1 0 0 0,-1 1 1 0 0,1 0-1 0 0,-1 0 0 0 0,1 0 0 0 0,-1 0 1 0 0,1 0-1 0 0,-1 0 0 0 0,1 0 1 0 0,-1 1-1 0 0,-1 0 0 0 0,0 0-135 0 0,0 1-1 0 0,0 0 0 0 0,0 0 1 0 0,0 0-1 0 0,1 0 1 0 0,-1 1-1 0 0,1-1 1 0 0,-1 1-1 0 0,1-1 0 0 0,0 1 1 0 0,-2 4-1 0 0,-3 4-190 0 0,0 1 0 0 0,1 1 0 0 0,0-1-1 0 0,-6 27 1 0 0,11-38-49 0 0,-9 54-28 0 0,10-53 15 0 0,0 1 0 0 0,-1 0 0 0 0,1-1 0 0 0,0 1 0 0 0,0 0 0 0 0,1-1 0 0 0,-1 1 0 0 0,1-1 0 0 0,-1 1 0 0 0,1 0 0 0 0,0-1 0 0 0,0 1 0 0 0,0-1 0 0 0,0 1 1 0 0,0-1-1 0 0,0 0 0 0 0,1 0 0 0 0,2 3 0 0 0,-3-4 9 0 0,0-1-1 0 0,1 1 1 0 0,-1-1 0 0 0,1 0 0 0 0,-1 1 0 0 0,1-1 0 0 0,-1 0-1 0 0,1 0 1 0 0,-1 0 0 0 0,1 0 0 0 0,-1 0 0 0 0,1 0 0 0 0,-1 0-1 0 0,1-1 1 0 0,-1 1 0 0 0,1-1 0 0 0,-1 1 0 0 0,0-1 0 0 0,1 1 0 0 0,-1-1-1 0 0,0 0 1 0 0,1 1 0 0 0,0-2 0 0 0,31-20-24 0 0,-27 18-94 0 0,0-1 0 0 0,0 0 0 0 0,-1 0-1 0 0,0 0 1 0 0,0-1 0 0 0,0 1 0 0 0,0-1 0 0 0,-1 0-1 0 0,0-1 1 0 0,0 1 0 0 0,-1-1 0 0 0,0 1 0 0 0,0-1 0 0 0,-1 0-1 0 0,1 0 1 0 0,-1-1 0 0 0,-1 1 0 0 0,0 0 0 0 0,0-1 0 0 0,0 1-1 0 0,-1-14 1 0 0,0 18 103 0 0,0 0 0 0 0,0 0-1 0 0,0 0 1 0 0,0 1 0 0 0,1-1-1 0 0,-1 0 1 0 0,1 0-1 0 0,0 0 1 0 0,0 1 0 0 0,2-6-1 0 0,-3 8 31 0 0,1-1 0 0 0,-1 1-1 0 0,1-1 1 0 0,-1 1-1 0 0,1-1 1 0 0,-1 1-1 0 0,1-1 1 0 0,-1 1-1 0 0,1-1 1 0 0,-1 1-1 0 0,1 0 1 0 0,0-1-1 0 0,-1 1 1 0 0,1 0 0 0 0,0 0-1 0 0,-1-1 1 0 0,1 1-1 0 0,0 0 1 0 0,-1 0-1 0 0,1 0 1 0 0,0 0-1 0 0,-1 0 1 0 0,1 0-1 0 0,0 0 1 0 0,-1 0-1 0 0,1 0 1 0 0,0 0 0 0 0,-1 0-1 0 0,1 1 1 0 0,0-1-1 0 0,-1 0 1 0 0,1 0-1 0 0,0 1 1 0 0,-1-1-1 0 0,1 0 1 0 0,-1 1-1 0 0,1-1 1 0 0,0 0-1 0 0,-1 1 1 0 0,1-1-1 0 0,-1 1 1 0 0,1-1 0 0 0,-1 1-1 0 0,0-1 1 0 0,1 1-1 0 0,-1 0 1 0 0,1 0-1 0 0,4 4 34 0 0,1 0 0 0 0,-1 0 0 0 0,1 0 0 0 0,0-1 0 0 0,0 0 0 0 0,0-1 0 0 0,1 1 0 0 0,0-1 0 0 0,-1 0 0 0 0,1-1 0 0 0,0 0 0 0 0,0 0-1 0 0,0 0 1 0 0,1-1 0 0 0,-1 0 0 0 0,0 0 0 0 0,1-1 0 0 0,-1 0 0 0 0,0 0 0 0 0,0-1 0 0 0,1 0 0 0 0,10-3 0 0 0,-9 3-164 0 0,0-2-1 0 0,1 0 1 0 0,-1 0 0 0 0,0 0-1 0 0,-1-1 1 0 0,11-6 0 0 0,-18 9 93 0 0,1 1 1 0 0,-1-1 0 0 0,0 0 0 0 0,1 0 0 0 0,-1 0-1 0 0,0 0 1 0 0,0 0 0 0 0,0 0 0 0 0,1 0-1 0 0,-1 0 1 0 0,0 0 0 0 0,0 0 0 0 0,-1-1 0 0 0,1 1-1 0 0,0 0 1 0 0,0-1 0 0 0,-1 1 0 0 0,1-1-1 0 0,-1 1 1 0 0,1-1 0 0 0,-1 1 0 0 0,0-1 0 0 0,1 1-1 0 0,-1-1 1 0 0,0 1 0 0 0,0-1 0 0 0,0 1 0 0 0,0-1-1 0 0,0 1 1 0 0,0-1 0 0 0,-1 1 0 0 0,1-1-1 0 0,0 1 1 0 0,-1-1 0 0 0,0 1 0 0 0,1-1 0 0 0,-1 1-1 0 0,0-1 1 0 0,1 1 0 0 0,-1 0 0 0 0,0 0-1 0 0,0-1 1 0 0,0 1 0 0 0,0 0 0 0 0,0 0 0 0 0,0 0-1 0 0,-2-1 1 0 0,2 1 3 0 0,1 1 0 0 0,0 0-1 0 0,-1-1 1 0 0,1 1 0 0 0,-1-1 0 0 0,1 1 0 0 0,0 0-1 0 0,-1-1 1 0 0,1 1 0 0 0,-1 0 0 0 0,1 0 0 0 0,-1 0-1 0 0,1-1 1 0 0,-1 1 0 0 0,1 0 0 0 0,-1 0 0 0 0,0 0-1 0 0,1 0 1 0 0,-1 0 0 0 0,1 0 0 0 0,-1 0 0 0 0,1 0-1 0 0,-1 0 1 0 0,1 0 0 0 0,-1 0 0 0 0,0 0 0 0 0,1 0-1 0 0,-1 0 1 0 0,1 1 0 0 0,-1-1 0 0 0,-13 17-98 0 0,-5 31 399 0 0,17-41-313 0 0,-4 12 50 0 0,0 1 0 0 0,2 0 0 0 0,-4 29 0 0 0,8-43-154 0 0,-1 1 0 0 0,1-1 0 0 0,0 1 0 0 0,0-1 0 0 0,1 1 0 0 0,0-1 0 0 0,0 0-1 0 0,0 1 1 0 0,1-1 0 0 0,0 0 0 0 0,0 0 0 0 0,1 0 0 0 0,0 0 0 0 0,6 11 0 0 0,-8-16-33 0 0,1 1 0 0 0,-1-1 0 0 0,0 0 0 0 0,0 1-1 0 0,1-1 1 0 0,-1 0 0 0 0,1 1 0 0 0,-1-1 0 0 0,1 0 0 0 0,-1 0-1 0 0,1-1 1 0 0,0 1 0 0 0,0 0 0 0 0,-1 0 0 0 0,1-1 0 0 0,0 1-1 0 0,0-1 1 0 0,0 1 0 0 0,0-1 0 0 0,3 0 0 0 0,-2 0-161 0 0,0-1 1 0 0,0 0-1 0 0,-1 1 1 0 0,1-1-1 0 0,0 0 0 0 0,-1 0 1 0 0,1-1-1 0 0,-1 1 1 0 0,1-1-1 0 0,-1 1 0 0 0,0-1 1 0 0,4-3-1 0 0,5-5-816 0 0,-1-2-1 0 0,0 1 1 0 0,-1-2 0 0 0,9-14-1 0 0,-13 19 1089 0 0,12-18-18 0 0,-2-1-1 0 0,-1-1 0 0 0,13-33 1 0 0,-10-5 14557 0 0,-23 85-11374 0 0,-5 28-1971 0 0,10-37-1103 0 0,-12 129 652 0 0,13-119-1050 0 0,0 0 0 0 0,1-1 1 0 0,1 1-1 0 0,9 38 0 0 0,-4-40-1179 0 0,-7-18 1357 0 0,0 0 1 0 0,1 1 0 0 0,-1-1-1 0 0,0 1 1 0 0,0-1 0 0 0,1 0-1 0 0,-1 1 1 0 0,0-1 0 0 0,1 0 0 0 0,-1 1-1 0 0,0-1 1 0 0,1 0 0 0 0,-1 1-1 0 0,0-1 1 0 0,1 0 0 0 0,-1 0-1 0 0,1 0 1 0 0,-1 1 0 0 0,0-1 0 0 0,1 0-1 0 0,-1 0 1 0 0,1 0 0 0 0,-1 0-1 0 0,1 0 1 0 0,-1 0 0 0 0,1 0-1 0 0,-1 0 1 0 0,1 0 0 0 0,-1 0-1 0 0,0 0 1 0 0,1 0 0 0 0,-1 0 0 0 0,1 0-1 0 0,-1 0 1 0 0,1 0 0 0 0,-1-1-1 0 0,1 1 1 0 0,7-5-5697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08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38 2345 0 0,'-1'-3'594'0'0,"1"1"1"0"0,0 0 0 0 0,0 0 0 0 0,-1 0 0 0 0,0 0 0 0 0,1 0 0 0 0,-1 0 0 0 0,0 0 0 0 0,0 1 0 0 0,0-1 0 0 0,0 0 0 0 0,0 0 0 0 0,0 0 0 0 0,0 1-1 0 0,-1-1 1 0 0,1 1 0 0 0,-3-3 0 0 0,2 4-431 0 0,0-1 1 0 0,0 1-1 0 0,0 0 0 0 0,0 0 1 0 0,0-1-1 0 0,0 2 0 0 0,0-1 0 0 0,0 0 1 0 0,0 0-1 0 0,0 1 0 0 0,0-1 0 0 0,0 1 1 0 0,0-1-1 0 0,0 1 0 0 0,0 0 0 0 0,0 0 1 0 0,0 0-1 0 0,-2 2 0 0 0,-9 3 86 0 0,1 2-1 0 0,0 0 1 0 0,0 0 0 0 0,1 1-1 0 0,0 1 1 0 0,0 0 0 0 0,1 0-1 0 0,1 1 1 0 0,0 0-1 0 0,0 1 1 0 0,1 0 0 0 0,0 0-1 0 0,1 1 1 0 0,-5 13 0 0 0,8-15-282 0 0,0-1 1 0 0,0 2 0 0 0,1-1-1 0 0,0 0 1 0 0,1 1 0 0 0,1-1-1 0 0,0 1 1 0 0,0-1 0 0 0,1 1-1 0 0,0 0 1 0 0,1-1 0 0 0,1 1-1 0 0,0-1 1 0 0,0 1 0 0 0,1-1-1 0 0,1 0 1 0 0,8 20 0 0 0,-8-24-106 0 0,-1-1 0 0 0,1 0 0 0 0,0 1 0 0 0,0-2 0 0 0,1 1 0 0 0,0 0 1 0 0,0-1-1 0 0,0 0 0 0 0,9 6 0 0 0,-11-9-197 0 0,0 0-1 0 0,1 0 1 0 0,-1 0 0 0 0,1-1 0 0 0,-1 0 0 0 0,1 1-1 0 0,0-1 1 0 0,4 1 0 0 0,-5-2-284 0 0,1 0 0 0 0,-1 0 0 0 0,1 0 0 0 0,-1 0 0 0 0,1 0 0 0 0,-1-1 0 0 0,1 1 0 0 0,-1-1 0 0 0,1 0 0 0 0,2-1 0 0 0,16-6-4713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09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0 6361 0 0,'-2'9'7590'0'0,"-2"0"-3434"0"0,-15 25-2986 0 0,7-15-388 0 0,-31 67-120 0 0,17-34-1202 0 0,-33 53-1 0 0,55-98 137 0 0,2-4 60 0 0,0 1 1 0 0,0-1-1 0 0,-1 1 1 0 0,1-1 0 0 0,-1 0-1 0 0,0 0 1 0 0,1 0 0 0 0,-1 0-1 0 0,0 0 1 0 0,-1-1 0 0 0,-5 5-1 0 0,9-7 313 0 0,-1-1-1 0 0,1 1 0 0 0,0 0 1 0 0,-1 0-1 0 0,1-1 0 0 0,0 1 1 0 0,-1 0-1 0 0,1-1 0 0 0,0 1 1 0 0,-1 0-1 0 0,1-1 0 0 0,0 1 1 0 0,0 0-1 0 0,-1-1 0 0 0,1 1 1 0 0,0-1-1 0 0,0 1 0 0 0,0 0 1 0 0,0-1-1 0 0,0 1 0 0 0,0-1 0 0 0,-1 1 1 0 0,1 0-1 0 0,0-1 0 0 0,0 1 1 0 0,0-1-1 0 0,0 1 0 0 0,1-1 1 0 0,-1 1-1 0 0,0 0 0 0 0,0-1 1 0 0,0 1-1 0 0,0-1 0 0 0,0 1 1 0 0,0-1-1 0 0,1 1 0 0 0,-1 0 1 0 0,0-1-1 0 0,0 1 0 0 0,1-1 1 0 0,7-20-214 0 0,-5 15 293 0 0,0 1-1 0 0,0 0 0 0 0,1-1 0 0 0,0 1 1 0 0,0 1-1 0 0,0-1 0 0 0,1 0 0 0 0,0 1 1 0 0,0 0-1 0 0,0 0 0 0 0,7-4 0 0 0,-9 7-28 0 0,-1 0-1 0 0,1 0 1 0 0,-1 0-1 0 0,1 0 1 0 0,-1 0-1 0 0,1 1 0 0 0,-1-1 1 0 0,1 1-1 0 0,0-1 1 0 0,-1 1-1 0 0,1 0 1 0 0,0 0-1 0 0,-1 0 1 0 0,1 1-1 0 0,0-1 0 0 0,-1 1 1 0 0,1-1-1 0 0,-1 1 1 0 0,1 0-1 0 0,-1 0 1 0 0,1 0-1 0 0,-1 0 0 0 0,0 1 1 0 0,1-1-1 0 0,-1 0 1 0 0,0 1-1 0 0,0 0 1 0 0,0-1-1 0 0,2 4 0 0 0,30 40-32 0 0,-1 2 214 0 0,-30-45-199 0 0,-1 1 0 0 0,0-1 0 0 0,1 1 0 0 0,0-1 0 0 0,0 0 0 0 0,0 0 0 0 0,0 0 0 0 0,0 0 0 0 0,0-1 0 0 0,0 1 0 0 0,0-1 0 0 0,7 2 0 0 0,12-5-2782 0 0,-2-9-3951 0 0,-11 0 2642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09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7370 0 0,'32'6'4807'0'0,"17"16"-3422"0"0,-9-3-1009 0 0,-33-16-333 0 0,49 15 380 0 0,-52-17-486 0 0,0 0 1 0 0,0 0 0 0 0,0-1-1 0 0,1 1 1 0 0,-1-1-1 0 0,0 0 1 0 0,0 0 0 0 0,0 0-1 0 0,0-1 1 0 0,1 1-1 0 0,4-3 1 0 0,-7 2-80 0 0,1-1 0 0 0,0 0 0 0 0,-1-1 0 0 0,0 1 0 0 0,1 0 0 0 0,-1-1 0 0 0,0 1 0 0 0,0-1 0 0 0,-1 0-1 0 0,1 1 1 0 0,0-1 0 0 0,-1 0 0 0 0,0 0 0 0 0,1 0 0 0 0,-1 0 0 0 0,0-5 0 0 0,3-3 27 0 0,-2-1 0 0 0,1 0 0 0 0,0-13 0 0 0,-3 24 108 0 0,0 0 0 0 0,0-1 0 0 0,0 1 0 0 0,1 0 1 0 0,-1-1-1 0 0,-1 1 0 0 0,1 0 0 0 0,0-1 0 0 0,0 1 0 0 0,0 0 1 0 0,-1-1-1 0 0,1 1 0 0 0,-1 0 0 0 0,1-1 0 0 0,-1 0 0 0 0,0 2 39 0 0,1-1 0 0 0,-1 1 0 0 0,1 0 0 0 0,0 0 0 0 0,-1 0 0 0 0,1 0 0 0 0,-1 0 0 0 0,1 1 0 0 0,0-1 0 0 0,-1 0 0 0 0,1 0 0 0 0,-1 0 0 0 0,1 0-1 0 0,0 0 1 0 0,-1 0 0 0 0,1 1 0 0 0,0-1 0 0 0,-1 0 0 0 0,1 0 0 0 0,0 0 0 0 0,-1 1 0 0 0,1-1 0 0 0,0 0 0 0 0,-1 1 0 0 0,1-1 0 0 0,0 0 0 0 0,0 0-1 0 0,0 1 1 0 0,-1-1 0 0 0,1 1 0 0 0,-4 4 458 0 0,1 0 0 0 0,0 0 0 0 0,0 1-1 0 0,1-1 1 0 0,-4 11 0 0 0,-5 24 99 0 0,-6 59 0 0 0,15-79-807 0 0,0 0 0 0 0,2-1 0 0 0,0 1 0 0 0,1 0 0 0 0,5 22-1 0 0,-1-21-1353 0 0,-1-6-5381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10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5809 0 0,'-3'14'7011'0'0,"-6"14"-5613"0"0,-7 30-1636 0 0,14-52 164 0 0,-6 25 240 0 0,-5 36 0 0 0,11-16-1916 0 0,3-45 833 0 0,0 0-1 0 0,0 0 0 0 0,0 0 1 0 0,1 0-1 0 0,3 10 1 0 0,-4-15 748 0 0,0 0 1 0 0,-1-1-1 0 0,1 1 1 0 0,0 0-1 0 0,0 0 1 0 0,0 0-1 0 0,0-1 1 0 0,0 1-1 0 0,0 0 1 0 0,0-1-1 0 0,0 1 1 0 0,0-1-1 0 0,0 0 1 0 0,0 1-1 0 0,0-1 1 0 0,0 0-1 0 0,0 1 1 0 0,1-1-1 0 0,-1 0 0 0 0,0 0 1 0 0,0 0-1 0 0,0 0 1 0 0,0 0-1 0 0,1 0 1 0 0,-1 0-1 0 0,0-1 1 0 0,0 1-1 0 0,0 0 1 0 0,0-1-1 0 0,0 1 1 0 0,0 0-1 0 0,1-1 1 0 0,-1 0-1 0 0,0 1 1 0 0,1-2-1 0 0,14-8-675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10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54 7138 0 0,'0'-2'320'0'0,"-1"0"1"0"0,1 0-1 0 0,0 0 1 0 0,1 0-1 0 0,-1 0 1 0 0,0 0-1 0 0,1 0 1 0 0,-1 0-1 0 0,1 0 1 0 0,-1 0 0 0 0,1 0-1 0 0,0 0 1 0 0,0 0-1 0 0,0 0 1 0 0,0 0-1 0 0,0 1 1 0 0,0-1-1 0 0,1 0 1 0 0,-1 1 0 0 0,0-1-1 0 0,1 1 1 0 0,0-1-1 0 0,-1 1 1 0 0,1 0-1 0 0,0 0 1 0 0,2-2-1 0 0,0 2-178 0 0,0 0 0 0 0,0 0 0 0 0,0 0 0 0 0,0 1 0 0 0,0 0 0 0 0,0-1 0 0 0,0 1 0 0 0,0 1 0 0 0,0-1-1 0 0,0 0 1 0 0,0 1 0 0 0,7 2 0 0 0,21 3-105 0 0,-23-5 107 0 0,0 0 1 0 0,0 1-1 0 0,0 1 0 0 0,15 5 0 0 0,-71-4 101 0 0,31-2-409 0 0,-1 1 0 0 0,1 0 0 0 0,1 2 0 0 0,-1 0 0 0 0,1 0 0 0 0,-1 1 0 0 0,2 1 0 0 0,-1 1 0 0 0,1 0 0 0 0,0 0 0 0 0,-13 12 0 0 0,20-14 106 0 0,1-1 0 0 0,1 1 0 0 0,-1-1 0 0 0,1 2-1 0 0,0-1 1 0 0,0 0 0 0 0,1 1 0 0 0,-1 0 0 0 0,2 0 0 0 0,-6 14-1 0 0,7-15 53 0 0,1-1 0 0 0,0 1 0 0 0,0 0 0 0 0,0 0 0 0 0,1 0 0 0 0,0-1 0 0 0,0 1 0 0 0,0 0 0 0 0,1 0 0 0 0,0 0 0 0 0,0-1 0 0 0,0 1 0 0 0,1 0 0 0 0,0-1 0 0 0,0 1 0 0 0,4 6 0 0 0,-3-6 48 0 0,1-1 1 0 0,0 0-1 0 0,0-1 0 0 0,0 1 1 0 0,1 0-1 0 0,0-1 0 0 0,-1 0 1 0 0,1 0-1 0 0,1-1 0 0 0,-1 0 0 0 0,1 1 1 0 0,-1-2-1 0 0,1 1 0 0 0,0-1 1 0 0,0 0-1 0 0,0 0 0 0 0,0 0 1 0 0,0-1-1 0 0,0 0 0 0 0,12 1 1 0 0,-2-1-60 0 0,0 0 1 0 0,0-1 0 0 0,0-1 0 0 0,0 0 0 0 0,0-2-1 0 0,-1 1 1 0 0,17-6 0 0 0,-27 6-473 0 0,0 0 0 0 0,0 0 0 0 0,-1 0-1 0 0,1 0 1 0 0,7-6 0 0 0,-10 7-143 0 0,-1 0-1 0 0,0 0 0 0 0,1-1 1 0 0,-1 1-1 0 0,0 0 1 0 0,0-1-1 0 0,0 1 0 0 0,0-1 1 0 0,0 1-1 0 0,0-1 1 0 0,0 0-1 0 0,1-2 1 0 0,-2-12-3651 0 0</inkml:trace>
  <inkml:trace contextRef="#ctx0" brushRef="#br0" timeOffset="1">64 165 8730 0 0,'7'3'1752'0'0,"2"1"-351"0"0,2 2-409 0 0,3 0-440 0 0,0 1-288 0 0,2-2-184 0 0,-1 4-16 0 0,1-2-112 0 0,0 0-384 0 0,-1 1-912 0 0,-4-2-1657 0 0,-1 2-2656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1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10818 0 0,'0'0'254'0'0,"0"1"-1"0"0,0-1 1 0 0,0 1-1 0 0,0-1 0 0 0,0 1 1 0 0,1-1-1 0 0,-1 0 1 0 0,0 1-1 0 0,0-1 1 0 0,0 1-1 0 0,0-1 1 0 0,0 1-1 0 0,1-1 0 0 0,-1 0 1 0 0,0 1-1 0 0,0-1 1 0 0,1 0-1 0 0,-1 1 1 0 0,0-1-1 0 0,1 0 0 0 0,-1 1 1 0 0,0-1-1 0 0,1 0 1 0 0,-1 1-1 0 0,1-1 1 0 0,13 2 2916 0 0,28-12-2458 0 0,-11 2-269 0 0,-15 8-429 0 0,1 1 0 0 0,-1 0 0 0 0,0 1 0 0 0,0 1 0 0 0,-1 0 0 0 0,23 8 0 0 0,-19-5-1046 0 0,0-1-1 0 0,1-1 1 0 0,27 2-1 0 0,-44-6 479 0 0,0 0 0 0 0,0 0 1 0 0,0 0-1 0 0,0 0 0 0 0,0-1 0 0 0,0 1 0 0 0,0-1 1 0 0,-1 0-1 0 0,1 0 0 0 0,0 0 0 0 0,0 0 0 0 0,-1 0 0 0 0,1-1 1 0 0,-1 1-1 0 0,1-1 0 0 0,-1 0 0 0 0,3-2 0 0 0,7-7-4361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11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6345 0 0,'2'30'10146'0'0,"9"15"-7129"0"0,25 55-4711 0 0,-23-65 3016 0 0,-9-24-1252 0 0,0-1 0 0 0,-1 1 0 0 0,-1 0 0 0 0,1 1 0 0 0,-2-1 0 0 0,1 0 0 0 0,-2 18 0 0 0,-1-20-49 0 0,0 0 0 0 0,-1 0 0 0 0,0-1-1 0 0,0 1 1 0 0,-1 0 0 0 0,0-1-1 0 0,-1 0 1 0 0,0 0 0 0 0,0 0 0 0 0,-6 8-1 0 0,-32 42-2220 0 0,38-54 1269 0 0,-1 0 0 0 0,1 1 0 0 0,0-2 0 0 0,-1 1-1 0 0,0 0 1 0 0,0-1 0 0 0,0 0 0 0 0,-1 0 0 0 0,-9 3-1 0 0,-6 1-4487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5:58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18 7970 0 0,'-29'-3'6431'0'0,"18"-1"-3316"0"0,11 4-3012 0 0,0-1 0 0 0,0 1-1 0 0,0 0 1 0 0,0-1 0 0 0,0 1 0 0 0,0 0 0 0 0,0 0 0 0 0,0-1-1 0 0,0 1 1 0 0,0 0 0 0 0,0 0 0 0 0,0-1 0 0 0,0 1-1 0 0,0 0 1 0 0,0 0 0 0 0,0-1 0 0 0,1 1 0 0 0,-1 0 0 0 0,0 0-1 0 0,0-1 1 0 0,0 1 0 0 0,1 0 0 0 0,-1 0 0 0 0,0 0-1 0 0,0-1 1 0 0,0 1 0 0 0,1 0 0 0 0,-1 0 0 0 0,0 0 0 0 0,0 0-1 0 0,1 0 1 0 0,-1 0 0 0 0,0 0 0 0 0,0-1 0 0 0,1 1-1 0 0,-1 0 1 0 0,0 0 0 0 0,1 0 0 0 0,1 0 12 0 0,0-1 0 0 0,-1 1-1 0 0,1-1 1 0 0,0 1 0 0 0,0 0 0 0 0,0 0 0 0 0,0 0 0 0 0,0 0-1 0 0,0 0 1 0 0,0 0 0 0 0,0 1 0 0 0,0-1 0 0 0,-1 1-1 0 0,1-1 1 0 0,0 1 0 0 0,2 1 0 0 0,32 16 259 0 0,-26-12-228 0 0,26 13 42 0 0,81 49 94 0 0,-115-67-262 0 0,0 0 1 0 0,-1 0-1 0 0,1 1 0 0 0,-1-1 1 0 0,1 0-1 0 0,-1 1 0 0 0,1-1 1 0 0,-1 1-1 0 0,0 0 0 0 0,0-1 1 0 0,0 1-1 0 0,0 0 0 0 0,0 0 1 0 0,0 0-1 0 0,0 0 0 0 0,0 0 1 0 0,-1 0-1 0 0,1 0 0 0 0,-1 0 1 0 0,0 0-1 0 0,1 0 0 0 0,-1 3 1 0 0,-1-1 1 0 0,1-1 1 0 0,-1 1 0 0 0,0 0 0 0 0,0-1 0 0 0,-1 1 0 0 0,1-1 0 0 0,-1 1 0 0 0,0-1 0 0 0,1 0 0 0 0,-2 0 0 0 0,-3 5 0 0 0,-2 1-47 0 0,0 0 0 0 0,0 0 0 0 0,-1-1 0 0 0,-1-1 0 0 0,1 1 0 0 0,-1-2 0 0 0,-11 7 0 0 0,18-12 18 0 0,0 0-1 0 0,0 1 1 0 0,0 0 0 0 0,0 0 0 0 0,0 0 0 0 0,1 0 0 0 0,-1 0 0 0 0,1 1 0 0 0,0-1-1 0 0,-4 5 1 0 0,6-6 10 0 0,-1 0 0 0 0,1-1 0 0 0,0 1-1 0 0,-1 0 1 0 0,1-1 0 0 0,0 1 0 0 0,0 0-1 0 0,0 0 1 0 0,0-1 0 0 0,0 1 0 0 0,0 0 0 0 0,0 0-1 0 0,0-1 1 0 0,0 1 0 0 0,0 0 0 0 0,0 0 0 0 0,0-1-1 0 0,0 1 1 0 0,0 0 0 0 0,1 1 0 0 0,0-1 6 0 0,0 1 0 0 0,0-1 1 0 0,0 0-1 0 0,0 1 0 0 0,1-1 1 0 0,-1 0-1 0 0,0 0 1 0 0,1 0-1 0 0,-1 0 0 0 0,0 0 1 0 0,1 0-1 0 0,2 1 0 0 0,6 2 12 0 0,-1 0 0 0 0,1 0-1 0 0,0-1 1 0 0,0-1-1 0 0,0 0 1 0 0,0 0-1 0 0,17 0 1 0 0,5-1 79 0 0,36-6-1 0 0,-40 3-1395 0 0,53 1 0 0 0,-81 1 1236 0 0,0 0-1 0 0,0 0 1 0 0,0 0 0 0 0,0-1 0 0 0,1 1-1 0 0,-1 0 1 0 0,0 0 0 0 0,0 0 0 0 0,0 0 0 0 0,0 0-1 0 0,0 0 1 0 0,0 0 0 0 0,0 0 0 0 0,0 0-1 0 0,1 0 1 0 0,-1 0 0 0 0,0 0 0 0 0,0 0-1 0 0,0 0 1 0 0,0 1 0 0 0,0-1 0 0 0,0 0-1 0 0,0 0 1 0 0,0 0 0 0 0,0 0 0 0 0,1 0 0 0 0,-1 0-1 0 0,0 0 1 0 0,0 0 0 0 0,0 0 0 0 0,0 0-1 0 0,0 0 1 0 0,0 0 0 0 0,0 0 0 0 0,0 0-1 0 0,0 1 1 0 0,0-1 0 0 0,0 0 0 0 0,0 0-1 0 0,0 0 1 0 0,0 0 0 0 0,0 0 0 0 0,0 0 0 0 0,0 0-1 0 0,0 0 1 0 0,0 0 0 0 0,0 1 0 0 0,0-1-1 0 0,0 0 1 0 0,0 0 0 0 0,0 0 0 0 0,0 0-1 0 0,0 0 1 0 0,0 0 0 0 0,0 0 0 0 0,0 0-1 0 0,0 1 1 0 0,0-1 0 0 0,0 0 0 0 0,0 0-1 0 0,0 0 1 0 0,0 0 0 0 0,0 0 0 0 0,0 0 0 0 0,0 0-1 0 0,-10 7-2298 0 0,-12 4-500 0 0,19-11 2904 0 0,1 1 0 0 0,0-1 1 0 0,-1 1-1 0 0,1 0 0 0 0,0 0 0 0 0,0 0 0 0 0,0 0 1 0 0,-1 0-1 0 0,1 0 0 0 0,0 0 0 0 0,0 1 0 0 0,1-1 1 0 0,-1 1-1 0 0,0 0 0 0 0,0-1 0 0 0,1 1 0 0 0,-1 0 0 0 0,1 0 1 0 0,0 0-1 0 0,-1 0 0 0 0,1 0 0 0 0,0 0 0 0 0,0 0 1 0 0,-1 4-1 0 0,0 3 978 0 0,1 1 0 0 0,-1-1-1 0 0,2 1 1 0 0,-1-1 0 0 0,2 11 0 0 0,-1-10-558 0 0,0-1 0 0 0,0 1 0 0 0,-1-1 1 0 0,-4 19-1 0 0,3-21-368 0 0,-2 1 1 0 0,1-1 0 0 0,-1 0 0 0 0,-7 10-1 0 0,9-14-86 0 0,0 0 0 0 0,1-1 0 0 0,-1 1 0 0 0,-1-1 0 0 0,1 0 0 0 0,0 1 0 0 0,0-1 0 0 0,-1 0 0 0 0,0-1 0 0 0,1 1 0 0 0,-1 0 0 0 0,0-1 0 0 0,0 1 0 0 0,-4 0 0 0 0,-6-8-23 0 0,11 4-30 0 0,8 7 70 0 0,-3-3-21 0 0,0 1-1 0 0,1-1 0 0 0,-1-1 0 0 0,1 1 1 0 0,-1 0-1 0 0,1-1 0 0 0,0 0 0 0 0,0 0 0 0 0,0 0 1 0 0,0 0-1 0 0,0-1 0 0 0,0 1 0 0 0,0-1 0 0 0,0 0 1 0 0,0 0-1 0 0,0-1 0 0 0,-1 1 0 0 0,8-2 0 0 0,8-3-475 0 0,0 0 0 0 0,28-12-1 0 0,-28 10-943 0 0,14-8-5708 0 0,-20 7-853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12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34 5641 0 0,'-1'-3'455'0'0,"0"1"0"0"0,0 0 0 0 0,0 0 0 0 0,-1 0-1 0 0,1 0 1 0 0,-1 0 0 0 0,1 0 0 0 0,-1 1 0 0 0,1-1 0 0 0,-1 0 0 0 0,0 1-1 0 0,0 0 1 0 0,0-1 0 0 0,0 1 0 0 0,0 0 0 0 0,0 0 0 0 0,-4-2 0 0 0,5 3-380 0 0,-1 0 1 0 0,1-1 0 0 0,0 1-1 0 0,0 0 1 0 0,0 0 0 0 0,-1 0-1 0 0,1 0 1 0 0,0 0 0 0 0,0 0-1 0 0,-1 0 1 0 0,1 0 0 0 0,0 1-1 0 0,0-1 1 0 0,0 0 0 0 0,0 1-1 0 0,-1-1 1 0 0,1 1 0 0 0,0-1-1 0 0,0 1 1 0 0,0 0 0 0 0,0-1-1 0 0,0 1 1 0 0,0 0 0 0 0,0 0-1 0 0,0 0 1 0 0,1 0 0 0 0,-1 0-1 0 0,0 0 1 0 0,0 0 0 0 0,1 0-1 0 0,-1 0 1 0 0,1 0 0 0 0,-1 0-1 0 0,0 2 1 0 0,-2 5 26 0 0,-84 180 1558 0 0,73-163-1618 0 0,2 0 0 0 0,1 2 0 0 0,0-1 0 0 0,-9 41 0 0 0,16-48-82 0 0,1 0 0 0 0,1 0-1 0 0,0 0 1 0 0,2 0 0 0 0,0 0-1 0 0,1 0 1 0 0,6 31 0 0 0,28 216 530 0 0,-15-90-315 0 0,-19-171-115 0 0,0 0 1 0 0,1 0-1 0 0,-1-1 0 0 0,1 1 1 0 0,0 0-1 0 0,0-1 0 0 0,0 1 1 0 0,1-1-1 0 0,4 7 0 0 0,-6-10-160 0 0,0 0 1 0 0,0 0-1 0 0,0 0 0 0 0,0 0 1 0 0,0 0-1 0 0,0-1 0 0 0,0 1 0 0 0,0 0 1 0 0,0-1-1 0 0,0 1 0 0 0,0 0 0 0 0,1-1 1 0 0,-1 1-1 0 0,0-1 0 0 0,0 0 0 0 0,1 0 1 0 0,0 1-1 0 0,0-1-302 0 0,-1 0 0 0 0,1-1 1 0 0,-1 1-1 0 0,0 0 0 0 0,1-1 0 0 0,-1 1 0 0 0,0-1 0 0 0,1 0 1 0 0,-1 1-1 0 0,0-1 0 0 0,0 0 0 0 0,1 0 0 0 0,-1 1 0 0 0,0-1 1 0 0,0 0-1 0 0,0 0 0 0 0,0 0 0 0 0,0-1 0 0 0,1 0 0 0 0,4-5-5464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1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81 3033 0 0,'-1'1'791'0'0,"0"-1"0"0"0,-1 0 0 0 0,1 0 0 0 0,0 0 1 0 0,0-1-1 0 0,-1 1 0 0 0,1 0 0 0 0,0 0 0 0 0,0-1 1 0 0,-1 1-1 0 0,1 0 0 0 0,0-1 0 0 0,0 0 0 0 0,0 1 1 0 0,0-1-1 0 0,-2-1 0 0 0,0-8 3883 0 0,9-6-3954 0 0,-5 15-670 0 0,-1 0 0 0 0,1 0 0 0 0,0 0 0 0 0,0 0 0 0 0,0 0 0 0 0,0 0 0 0 0,0 0 0 0 0,0 1 0 0 0,1-1 0 0 0,-1 0 0 0 0,0 1 0 0 0,0-1 0 0 0,1 1 1 0 0,-1-1-1 0 0,0 1 0 0 0,0-1 0 0 0,1 1 0 0 0,-1 0 0 0 0,3 0 0 0 0,31-1-105 0 0,-20 1 132 0 0,129-17-39 0 0,-12 0 96 0 0,-113 16-90 0 0,1 1-1 0 0,-1 1 0 0 0,1 0 1 0 0,33 8-1 0 0,-22-3 117 0 0,-1-2 0 0 0,56 1 0 0 0,-57-5-81 0 0,1 2 1 0 0,-1 1 0 0 0,36 8 0 0 0,89 16-214 0 0,-150-22-2602 0 0,1 4-3399 0 0,10 9-1858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88 4313 0 0,'-1'0'321'0'0,"0"0"1"0"0,1 0-1 0 0,0-1 1 0 0,-1 1-1 0 0,1 0 1 0 0,-1-1-1 0 0,1 1 1 0 0,-1 0-1 0 0,1-1 1 0 0,-1 1-1 0 0,1 0 1 0 0,0-1 0 0 0,-1 1-1 0 0,1-1 1 0 0,0 1-1 0 0,-1 0 1 0 0,1-1-1 0 0,0 1 1 0 0,0-1-1 0 0,-1 1 1 0 0,1-1-1 0 0,0 1 1 0 0,0-1-1 0 0,0 0 1 0 0,0 1-1 0 0,0-1 1 0 0,0 1-1 0 0,0-2 1 0 0,9-12 3437 0 0,-6 11-3545 0 0,0 1 0 0 0,0 0 0 0 0,0-1 0 0 0,0 1 0 0 0,0 1 0 0 0,0-1 1 0 0,1 0-1 0 0,3-1 0 0 0,124-15 1445 0 0,-41 7-854 0 0,-41 5-583 0 0,1 2 0 0 0,-1 3 0 0 0,0 1 1 0 0,1 2-1 0 0,65 13 0 0 0,-60-7-278 0 0,88 1 1 0 0,-168-19-20217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2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7954 0 0,'6'1'10258'0'0,"-6"-1"-10019"0"0,6 12 2233 0 0,0 11-2899 0 0,0 30 565 0 0,-5-40-136 0 0,0 0-1 0 0,0 0 1 0 0,2 0 0 0 0,5 19-1 0 0,-6-28-2 0 0,0 1 0 0 0,0-1 0 0 0,0 0-1 0 0,1 1 1 0 0,0-1 0 0 0,-1-1 0 0 0,2 1 0 0 0,-1 0-1 0 0,0-1 1 0 0,1 1 0 0 0,-1-1 0 0 0,1 0 0 0 0,0 0-1 0 0,0-1 1 0 0,0 1 0 0 0,7 2 0 0 0,0 0 8 0 0,1-1 0 0 0,-1 0 0 0 0,1-1 0 0 0,0 0 0 0 0,0-1 0 0 0,15 1 0 0 0,77-1 217 0 0,-49-3-115 0 0,-19 2-131 0 0,222 11-432 0 0,-252-10-728 0 0,2-1-1758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3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 6265 0 0,'-10'-9'11962'0'0,"23"9"-8266"0"0,26 8-3176 0 0,-32-6-502 0 0,-1 0 0 0 0,0 1 0 0 0,-1 0-1 0 0,1 0 1 0 0,0 0 0 0 0,-1 1 0 0 0,0 0-1 0 0,0 0 1 0 0,0 1 0 0 0,0-1 0 0 0,4 6-1 0 0,-8-7-3 0 0,1-1 0 0 0,-1 1-1 0 0,0 0 1 0 0,0 0 0 0 0,0 0 0 0 0,0 0-1 0 0,0 0 1 0 0,0 0 0 0 0,-1 0-1 0 0,0 0 1 0 0,1 0 0 0 0,-1 0 0 0 0,-1 0-1 0 0,1 1 1 0 0,0-1 0 0 0,-1 0-1 0 0,1 0 1 0 0,-1 0 0 0 0,0 0 0 0 0,0 0-1 0 0,0 0 1 0 0,0 0 0 0 0,-1-1-1 0 0,1 1 1 0 0,-3 2 0 0 0,-32 50-233 0 0,9-16-1419 0 0,5 4-3677 0 0,15-31-2250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83 5785 0 0,'-1'-2'526'0'0,"1"0"-1"0"0,-1 0 1 0 0,0 0-1 0 0,-1 1 1 0 0,1-1-1 0 0,0 0 1 0 0,0 1-1 0 0,-1-1 1 0 0,1 1 0 0 0,-1-1-1 0 0,1 1 1 0 0,-1 0-1 0 0,0-1 1 0 0,1 1-1 0 0,-1 0 1 0 0,0 0-1 0 0,0 0 1 0 0,0 1-1 0 0,0-1 1 0 0,0 0-1 0 0,0 1 1 0 0,-3-1-1 0 0,1 1-275 0 0,1-1-1 0 0,0 1 0 0 0,-1 1 0 0 0,1-1 0 0 0,0 0 0 0 0,-1 1 0 0 0,1 0 0 0 0,0 0 0 0 0,0 0 0 0 0,0 0 1 0 0,-1 0-1 0 0,1 0 0 0 0,-3 3 0 0 0,4-3-278 0 0,0 0-1 0 0,0 1 1 0 0,0-1 0 0 0,0 1 0 0 0,0 0-1 0 0,0 0 1 0 0,0-1 0 0 0,1 1 0 0 0,-1 0-1 0 0,1 0 1 0 0,-1 0 0 0 0,1 1 0 0 0,0-1-1 0 0,0 0 1 0 0,0 0 0 0 0,-1 4-1 0 0,2-4 36 0 0,-1 0-1 0 0,1 0 0 0 0,0 0 0 0 0,0 0 0 0 0,1 0 0 0 0,-1 0 0 0 0,0-1 0 0 0,1 1 0 0 0,-1 0 1 0 0,1 0-1 0 0,-1 0 0 0 0,1-1 0 0 0,0 1 0 0 0,0 0 0 0 0,0-1 0 0 0,0 1 0 0 0,0-1 0 0 0,0 1 0 0 0,0-1 1 0 0,1 1-1 0 0,-1-1 0 0 0,0 0 0 0 0,1 0 0 0 0,-1 1 0 0 0,3 0 0 0 0,-3-2 1 0 0,1 1 0 0 0,-1 0 0 0 0,0-1-1 0 0,1 0 1 0 0,-1 1 0 0 0,1-1 0 0 0,-1 0 0 0 0,1 0-1 0 0,-1 0 1 0 0,1 0 0 0 0,-1 0 0 0 0,1 0 0 0 0,-1 0-1 0 0,0 0 1 0 0,1-1 0 0 0,-1 1 0 0 0,1 0 0 0 0,-1-1-1 0 0,1 0 1 0 0,-1 1 0 0 0,0-1 0 0 0,0 0 0 0 0,1 1-1 0 0,-1-1 1 0 0,0 0 0 0 0,0 0 0 0 0,0 0 0 0 0,0 0-1 0 0,0 0 1 0 0,0 0 0 0 0,0 0 0 0 0,0-1 0 0 0,1-1 0 0 0,29-42-504 0 0,-29 40 255 0 0,-1 1-1 0 0,1-1 0 0 0,-1 0 1 0 0,0 1-1 0 0,0-1 1 0 0,0 0-1 0 0,0 0 1 0 0,-1 1-1 0 0,0-1 1 0 0,-1-8-1 0 0,1 11 139 0 0,0 1 0 0 0,0 0 1 0 0,0 0-1 0 0,-1 0 0 0 0,1 0 0 0 0,0 0 0 0 0,-1 0 0 0 0,1 0 0 0 0,-1 0 1 0 0,1 0-1 0 0,-1 0 0 0 0,1 0 0 0 0,-1 0 0 0 0,0 0 0 0 0,0 0 1 0 0,1 0-1 0 0,-1 1 0 0 0,0-1 0 0 0,0 0 0 0 0,-1 0 0 0 0,1 1 15 0 0,0-1 0 0 0,-1 1 0 0 0,1 0 0 0 0,0 0 0 0 0,-1 0 0 0 0,1 0 1 0 0,-1 0-1 0 0,1 0 0 0 0,0 0 0 0 0,-1 1 0 0 0,1-1 0 0 0,0 0 0 0 0,0 1 0 0 0,-1-1 0 0 0,1 1 0 0 0,0 0 0 0 0,0-1 0 0 0,0 1 0 0 0,-1 0 0 0 0,1-1 0 0 0,-1 3 0 0 0,-3 0 130 0 0,1 1 0 0 0,0 0 0 0 0,1 0 0 0 0,-1 1 1 0 0,1-1-1 0 0,0 1 0 0 0,0 0 0 0 0,0 0 0 0 0,0 0 0 0 0,1 0 0 0 0,0 0 0 0 0,0 0 0 0 0,-1 6 1 0 0,-3 14 1637 0 0,-5 38 0 0 0,9-48-1191 0 0,0-2-174 0 0,0-1 0 0 0,-1 1 0 0 0,-8 21 0 0 0,10-30-313 0 0,-1-1 0 0 0,1 1-1 0 0,-1-1 1 0 0,0 0-1 0 0,0 1 1 0 0,0-1-1 0 0,0 0 1 0 0,-1 0-1 0 0,1-1 1 0 0,-1 1-1 0 0,0 0 1 0 0,0-1-1 0 0,0 0 1 0 0,0 1 0 0 0,0-1-1 0 0,0 0 1 0 0,-6 2-1 0 0,13-7-490 0 0,-3 2 480 0 0,0 1 1 0 0,-1-1-1 0 0,1 1 0 0 0,0-1 1 0 0,0 0-1 0 0,0 1 0 0 0,0 0 1 0 0,-1-1-1 0 0,1 1 0 0 0,0-1 1 0 0,0 1-1 0 0,0 0 1 0 0,0 0-1 0 0,0 0 0 0 0,0-1 1 0 0,0 1-1 0 0,0 0 0 0 0,2 0 1 0 0,18 2-247 0 0,66 5 193 0 0,-31-9-4251 0 0,-29-3-1606 0 0,-10 7 1128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4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 4857 0 0,'8'-12'11431'0'0,"-12"38"-8096"0"0,0-7-3248 0 0,-2 23 41 0 0,-5 39 478 0 0,11-74-527 0 0,0 1-1 0 0,0 0 1 0 0,1-1 0 0 0,0 1 0 0 0,0-1-1 0 0,1 1 1 0 0,0-1 0 0 0,4 11 0 0 0,-5-17-29 0 0,-1 0 0 0 0,1 1 0 0 0,-1-1 0 0 0,1 0 0 0 0,0 0 0 0 0,0 0 0 0 0,-1 0 0 0 0,1 0 0 0 0,0 0 0 0 0,0 0 0 0 0,0 0 0 0 0,0 0 0 0 0,0-1 0 0 0,0 1 0 0 0,0 0 0 0 0,0-1 0 0 0,1 1 0 0 0,-1 0 0 0 0,0-1 0 0 0,0 0 0 0 0,0 1 0 0 0,1-1 0 0 0,-1 0 0 0 0,0 1 0 0 0,1-1 0 0 0,1 0 0 0 0,3-1 77 0 0,-1 1-1 0 0,0-1 1 0 0,1 0 0 0 0,-1-1-1 0 0,7-2 1 0 0,21-4 95 0 0,-35 7-372 0 0,-3-2-1164 0 0,3 13 420 0 0,3-3 2232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4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23 4065 0 0,'-37'38'9292'0'0,"32"-33"-8701"0"0,1 1 1 0 0,-1-1 0 0 0,2 1-1 0 0,-1 0 1 0 0,0 0 0 0 0,1 0-1 0 0,1 0 1 0 0,-1 1 0 0 0,-3 11-1 0 0,6-17-567 0 0,0 0 0 0 0,0 0-1 0 0,0 0 1 0 0,0 1-1 0 0,0-1 1 0 0,0 0-1 0 0,0 0 1 0 0,1 0-1 0 0,-1 1 1 0 0,0-1-1 0 0,1 0 1 0 0,-1 0-1 0 0,0 0 1 0 0,1 0 0 0 0,0 0-1 0 0,-1 0 1 0 0,1 0-1 0 0,0 0 1 0 0,-1 0-1 0 0,1 0 1 0 0,0 0-1 0 0,1 1 1 0 0,1 0 27 0 0,0 0 0 0 0,-1 0 0 0 0,1-1 1 0 0,0 1-1 0 0,0-1 0 0 0,0 0 0 0 0,0 0 0 0 0,5 1 0 0 0,2 0 191 0 0,-1 0 1 0 0,1-1-1 0 0,0-1 0 0 0,17 0 0 0 0,-20-1-121 0 0,0-1 0 0 0,-1 1 0 0 0,1-1-1 0 0,0-1 1 0 0,-1 1 0 0 0,1-1 0 0 0,-1 0 0 0 0,0-1 0 0 0,0 0 0 0 0,0 1 0 0 0,0-2 0 0 0,-1 1-1 0 0,1-1 1 0 0,5-6 0 0 0,-9 9-220 0 0,0 0 0 0 0,0 0 0 0 0,-1-1 0 0 0,1 1 1 0 0,0-1-1 0 0,-1 1 0 0 0,1-1 0 0 0,-1 1 0 0 0,0-1 0 0 0,0 0 0 0 0,0 0 0 0 0,0 0 0 0 0,0 0 0 0 0,-1 1 0 0 0,1-1 0 0 0,-1 0 0 0 0,0 0 0 0 0,0 0 1 0 0,0 0-1 0 0,0 0 0 0 0,-1 0 0 0 0,1 0 0 0 0,-1 0 0 0 0,0 0 0 0 0,1 0 0 0 0,-1 1 0 0 0,-1-1 0 0 0,1 0 0 0 0,0 0 0 0 0,-1 1 0 0 0,1-1 1 0 0,-1 1-1 0 0,0 0 0 0 0,1-1 0 0 0,-1 1 0 0 0,-3-3 0 0 0,2 3-791 0 0,-1-1 0 0 0,1 1 0 0 0,0 0 1 0 0,-1 0-1 0 0,0 0 0 0 0,1 0 0 0 0,-1 1 0 0 0,0-1 0 0 0,0 1 0 0 0,0 0 1 0 0,0 0-1 0 0,0 0 0 0 0,0 1 0 0 0,0-1 0 0 0,0 1 0 0 0,-4 0 1 0 0,-4 4-2127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5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3025 0 0,'-2'0'545'0'0,"0"0"0"0"0,0 1 0 0 0,0 0 0 0 0,0-1 0 0 0,1 1 0 0 0,-1 0 1 0 0,0 0-1 0 0,0 0 0 0 0,0 0 0 0 0,1 0 0 0 0,-1 0 0 0 0,0 1 0 0 0,1-1 1 0 0,-3 3-1 0 0,4-4-440 0 0,0 0 0 0 0,0 0 0 0 0,0 1 0 0 0,-1-1 1 0 0,1 0-1 0 0,0 0 0 0 0,0 1 0 0 0,0-1 1 0 0,0 0-1 0 0,0 0 0 0 0,0 0 0 0 0,0 1 0 0 0,0-1 1 0 0,0 0-1 0 0,0 0 0 0 0,0 1 0 0 0,0-1 0 0 0,0 0 1 0 0,0 0-1 0 0,0 1 0 0 0,0-1 0 0 0,0 0 0 0 0,0 0 1 0 0,0 1-1 0 0,0-1 0 0 0,0 0 0 0 0,0 0 1 0 0,0 0-1 0 0,0 1 0 0 0,1-1 0 0 0,-1 0 0 0 0,0 0 1 0 0,0 1-1 0 0,0-1 0 0 0,0 0 0 0 0,0 0 0 0 0,1 0 1 0 0,18 3 3217 0 0,65-7-643 0 0,-33 2-3579 0 0,-49 2 749 0 0,29 0-2290 0 0,-10 5-3477 0 0,-2 8-735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28 2072 0 0,'3'-3'783'0'0,"-1"0"1"0"0,1 0-1 0 0,0 0 0 0 0,0 1 0 0 0,1-1 0 0 0,-1 1 0 0 0,0 0 0 0 0,8-3 0 0 0,-10 4-602 0 0,-1 1-1 0 0,1 0 1 0 0,-1 0 0 0 0,1 0 0 0 0,0-1 0 0 0,-1 1-1 0 0,1 0 1 0 0,-1 0 0 0 0,1 0 0 0 0,-1 0-1 0 0,1 0 1 0 0,0 0 0 0 0,-1 0 0 0 0,1 0-1 0 0,-1 0 1 0 0,1 0 0 0 0,0 1 0 0 0,-1-1-1 0 0,1 0 1 0 0,-1 0 0 0 0,1 1 0 0 0,-1-1-1 0 0,1 0 1 0 0,-1 0 0 0 0,1 1 0 0 0,0 0-16 0 0,-1 0 0 0 0,1 1 0 0 0,-1-1 0 0 0,1 0 1 0 0,-1 0-1 0 0,0 0 0 0 0,0 0 0 0 0,0 1 0 0 0,1-1 1 0 0,-1 0-1 0 0,0 0 0 0 0,0 0 0 0 0,-1 1 0 0 0,1-1 0 0 0,0 0 1 0 0,0 0-1 0 0,-1 3 0 0 0,-4 13 813 0 0,0 0 1 0 0,-16 32-1 0 0,16-39-821 0 0,0-1 0 0 0,1 1 0 0 0,0 0 0 0 0,1 0 0 0 0,0 0 0 0 0,1 1 0 0 0,0-1 0 0 0,0 1 0 0 0,1-1 0 0 0,0 1 1 0 0,2 17-1 0 0,1-13-249 0 0,4 37 13 0 0,-6-50-21 0 0,0 0-1 0 0,0 0 0 0 0,0-1 0 0 0,0 1 0 0 0,0 0 0 0 0,0 0 0 0 0,-1 0 1 0 0,1 0-1 0 0,-1-1 0 0 0,1 1 0 0 0,-1 0 0 0 0,0-1 0 0 0,1 1 0 0 0,-1 0 1 0 0,0-1-1 0 0,0 1 0 0 0,-1-1 0 0 0,1 1 0 0 0,0-1 0 0 0,0 0 0 0 0,-1 1 1 0 0,-2 1-1 0 0,16-31-11276 0 0,-6 18 6520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5:59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10666 0 0,'1'1'8474'0'0,"3"4"-4471"0"0,6 14-2614 0 0,18 79-898 0 0,-15-49-666 0 0,31 77-1 0 0,-39-117-161 0 0,-2-11 55 0 0,-2-21-129 0 0,-6-35 122 0 0,-7-16 262 0 0,-6-54 132 0 0,17 116-55 0 0,1-1 0 0 0,0 0-1 0 0,1 0 1 0 0,0 0 0 0 0,1 0 0 0 0,1 0-1 0 0,6-18 1 0 0,-9 29-26 0 0,0 1-1 0 0,1-1 0 0 0,-1 1 1 0 0,1-1-1 0 0,-1 1 1 0 0,1-1-1 0 0,0 1 1 0 0,0-1-1 0 0,-1 1 1 0 0,1 0-1 0 0,0-1 1 0 0,0 1-1 0 0,0 0 1 0 0,1 0-1 0 0,-1 0 1 0 0,0 0-1 0 0,0 0 0 0 0,1 0 1 0 0,-1 0-1 0 0,0 0 1 0 0,1 0-1 0 0,-1 1 1 0 0,1-1-1 0 0,-1 1 1 0 0,1-1-1 0 0,2 0 1 0 0,-2 2 2 0 0,1-1 0 0 0,-1 1 0 0 0,1 0 0 0 0,-1 0 1 0 0,1 0-1 0 0,-1 0 0 0 0,0 0 0 0 0,0 1 0 0 0,1-1 0 0 0,-1 0 0 0 0,0 1 1 0 0,0 0-1 0 0,0 0 0 0 0,-1-1 0 0 0,4 5 0 0 0,4 4 9 0 0,-1 0 0 0 0,0 0 1 0 0,-1 1-1 0 0,0 0 0 0 0,-1 0 0 0 0,0 0 0 0 0,-1 1 0 0 0,8 24 0 0 0,-11-30-16 0 0,-1 1-1 0 0,0 0 1 0 0,0-1 0 0 0,0 1-1 0 0,-1 0 1 0 0,0 0-1 0 0,0-1 1 0 0,-1 1 0 0 0,1 0-1 0 0,-2-1 1 0 0,1 1-1 0 0,-1-1 1 0 0,0 1 0 0 0,0-1-1 0 0,-1 0 1 0 0,1 1 0 0 0,-2-1-1 0 0,-5 9 1 0 0,-2-1-39 0 0,0-1 1 0 0,-1-1-1 0 0,0 0 0 0 0,-1 0 1 0 0,-1-1-1 0 0,1-1 1 0 0,-2 0-1 0 0,1-1 0 0 0,-20 9 1 0 0,43-22-211 0 0,-1 1 0 0 0,1-1 0 0 0,0 2 0 0 0,1 0 0 0 0,-1 0 0 0 0,16-1 0 0 0,63 2-3360 0 0,-62 2 2017 0 0,0-2 0 0 0,42-4-1 0 0,-50-1-3187 0 0,-2-2-1744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6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42 4561 0 0,'-1'0'495'0'0,"0"-1"0"0"0,0 1 0 0 0,0-1 0 0 0,0 1 0 0 0,0-1 0 0 0,0 1 0 0 0,0-1 0 0 0,0 0 0 0 0,0 0 0 0 0,0 1 0 0 0,0-1 0 0 0,1 0 0 0 0,-1 0 0 0 0,0 0 0 0 0,1 0 0 0 0,-1 0 0 0 0,1 0 0 0 0,-1 0 0 0 0,1 0 0 0 0,-1 0 0 0 0,1 0 0 0 0,-1 0 0 0 0,1 0 0 0 0,0-1 0 0 0,0 1-258 0 0,1 0 1 0 0,-1 0-1 0 0,1 0 1 0 0,0 1-1 0 0,-1-1 1 0 0,1 0-1 0 0,0 0 1 0 0,-1 1-1 0 0,1-1 1 0 0,0 1 0 0 0,0-1-1 0 0,0 0 1 0 0,0 1-1 0 0,0 0 1 0 0,0-1-1 0 0,-1 1 1 0 0,1-1-1 0 0,0 1 1 0 0,0 0-1 0 0,2 0 1 0 0,7-3-26 0 0,1 1 0 0 0,0 1 1 0 0,17-1-1 0 0,-20 2-385 0 0,35 2 247 0 0,-42-2-317 0 0,0 0 0 0 0,1 0 1 0 0,-1 0-1 0 0,0 0 0 0 0,0 1 0 0 0,1-1 0 0 0,-1 0 1 0 0,0 1-1 0 0,0-1 0 0 0,0 1 0 0 0,1-1 0 0 0,-1 1 0 0 0,0 0 1 0 0,0-1-1 0 0,0 1 0 0 0,0 0 0 0 0,0 0 0 0 0,0 0 1 0 0,0 0-1 0 0,-1 0 0 0 0,1 0 0 0 0,0 0 0 0 0,0 0 1 0 0,-1 0-1 0 0,1 0 0 0 0,0 2 0 0 0,-1-2-7 0 0,0-1 0 0 0,0 1 0 0 0,0-1 0 0 0,0 1 0 0 0,0 0 0 0 0,-1-1 0 0 0,1 1 0 0 0,0-1 0 0 0,0 1 0 0 0,0-1 0 0 0,-1 1 0 0 0,1-1 0 0 0,0 1 0 0 0,-1-1 0 0 0,1 1 0 0 0,0-1 0 0 0,-1 1 0 0 0,1-1 0 0 0,-1 0-1 0 0,1 1 1 0 0,-1-1 0 0 0,1 1 0 0 0,-1-1 0 0 0,1 0 0 0 0,-1 0 0 0 0,1 1 0 0 0,-1-1 0 0 0,0 0 0 0 0,-19 6-4121 0 0,17-5 3265 0 0,-7 3-1428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6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29 112 2585 0 0,'-24'23'6699'0'0,"23"-23"-6560"0"0,1 0 0 0 0,0 1 1 0 0,-1-1-1 0 0,1 1 0 0 0,0-1 0 0 0,-1 1 0 0 0,1-1 1 0 0,0 0-1 0 0,0 1 0 0 0,-1-1 0 0 0,1 1 0 0 0,0-1 0 0 0,0 1 1 0 0,0 0-1 0 0,0-1 0 0 0,-1 1 0 0 0,1-1 0 0 0,0 1 1 0 0,0-1-1 0 0,0 1 0 0 0,0-1 0 0 0,0 1 0 0 0,1-1 0 0 0,-1 1 1 0 0,0-1-1 0 0,0 1 0 0 0,0-1 0 0 0,0 1 0 0 0,0-1 1 0 0,1 1-1 0 0,-1-1 0 0 0,0 1 0 0 0,1-1 0 0 0,-1 1 0 0 0,0-1 1 0 0,1 1-1 0 0,-1-1 0 0 0,0 0 0 0 0,1 1 0 0 0,-1-1 1 0 0,1 0-1 0 0,-1 1 0 0 0,1-1 0 0 0,-1 0 0 0 0,0 1 0 0 0,1-1 1 0 0,0 0-1 0 0,-1 0 0 0 0,1 0 0 0 0,-1 0 0 0 0,1 0 1 0 0,-1 1-1 0 0,1-1 0 0 0,-1 0 0 0 0,2 0 0 0 0,55 10 2507 0 0,-42-8-2719 0 0,-1 0 0 0 0,1-1 1 0 0,-1-1-1 0 0,17-2 0 0 0,-28 2-367 0 0,-1-1 0 0 0,1 1 1 0 0,0-1-1 0 0,-1 0 0 0 0,1 0 0 0 0,-1 0 0 0 0,1 0 0 0 0,-1 0 1 0 0,3-2-1 0 0,-3 2-213 0 0,-1 0-1 0 0,0-1 1 0 0,1 1 0 0 0,-1 0-1 0 0,0 0 1 0 0,0-1 0 0 0,0 1-1 0 0,0 0 1 0 0,0-1 0 0 0,0 1-1 0 0,-1-1 1 0 0,1 1 0 0 0,0-1 0 0 0,-1 0-1 0 0,1-1 1 0 0,2-6-2920 0 0</inkml:trace>
  <inkml:trace contextRef="#ctx0" brushRef="#br0" timeOffset="1">155 16 5905 0 0,'0'-1'374'0'0,"0"0"-1"0"0,1 0 0 0 0,0 0 1 0 0,-1 0-1 0 0,1 0 1 0 0,0 0-1 0 0,-1 1 0 0 0,1-1 1 0 0,0 0-1 0 0,0 0 0 0 0,0 1 1 0 0,-1-1-1 0 0,1 0 1 0 0,0 1-1 0 0,0-1 0 0 0,0 1 1 0 0,0-1-1 0 0,0 1 0 0 0,0 0 1 0 0,0-1-1 0 0,0 1 1 0 0,0 0-1 0 0,2 0 0 0 0,-2 0-184 0 0,0 1-1 0 0,-1-1 1 0 0,1 1-1 0 0,0-1 1 0 0,-1 1-1 0 0,1 0 1 0 0,0 0-1 0 0,-1-1 1 0 0,1 1-1 0 0,-1 0 1 0 0,1 0-1 0 0,-1 0 0 0 0,0 0 1 0 0,1-1-1 0 0,-1 1 1 0 0,0 0-1 0 0,1 0 1 0 0,-1 0-1 0 0,0 0 1 0 0,0 1-1 0 0,2 11 244 0 0,-1 1-1 0 0,-2 21 1 0 0,1-33-329 0 0,0-1-105 0 0,-4 98 366 0 0,1-32-6524 0 0,-2-48-2967 0 0,2-13 4902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6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6641 0 0,'-4'3'680'0'0,"0"0"0"0"0,1-1-1 0 0,-1 1 1 0 0,1 1-1 0 0,-1-1 1 0 0,1 0 0 0 0,0 1-1 0 0,0 0 1 0 0,1 0-1 0 0,-1 0 1 0 0,1 0 0 0 0,0 0-1 0 0,0 0 1 0 0,0 1-1 0 0,1-1 1 0 0,-1 0 0 0 0,0 8-1 0 0,1-8-564 0 0,1-1 0 0 0,0 0 0 0 0,0 0-1 0 0,1 0 1 0 0,-1 0 0 0 0,1 1 0 0 0,-1-1 0 0 0,1 0-1 0 0,0 0 1 0 0,0 0 0 0 0,1 0 0 0 0,-1 0 0 0 0,1-1-1 0 0,-1 1 1 0 0,1 0 0 0 0,0-1 0 0 0,0 1 0 0 0,0-1 0 0 0,0 1-1 0 0,0-1 1 0 0,1 0 0 0 0,-1 0 0 0 0,1 0 0 0 0,-1 0-1 0 0,1-1 1 0 0,4 3 0 0 0,4 2 28 0 0,0-1-1 0 0,0 0 0 0 0,1-1 1 0 0,-1-1-1 0 0,24 5 1 0 0,-30-7-424 0 0,0-1-1 0 0,0 1 1 0 0,0-1 0 0 0,0-1 0 0 0,0 1 0 0 0,0-1-1 0 0,7-1 1 0 0,-9 1-441 0 0,0 0-1 0 0,-1 0 0 0 0,1 0 1 0 0,-1 0-1 0 0,1-1 1 0 0,-1 1-1 0 0,1-1 1 0 0,-1 1-1 0 0,0-1 1 0 0,0 0-1 0 0,0 0 0 0 0,0 0 1 0 0,0 0-1 0 0,2-3 1 0 0,3-4-5570 0 0</inkml:trace>
  <inkml:trace contextRef="#ctx0" brushRef="#br0" timeOffset="1">427 171 12691 0 0,'12'5'4273'0'0,"-2"-1"-1609"0"0,4 2-631 0 0,-5-2-721 0 0,1 1-520 0 0,-1-3-416 0 0,-2 1-184 0 0,-2 0-128 0 0,-2 0-48 0 0,0 1-96 0 0,0 0-224 0 0,0-1-272 0 0,-2 0-304 0 0,2 0-432 0 0,-2 0-897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8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470 0 4561 0 0,'-17'1'3303'0'0,"0"1"-1"0"0,-24 5 1 0 0,24-4-1579 0 0,0 0 0 0 0,-26 1 1 0 0,22-3-1489 0 0,0 0 0 0 0,0 2 0 0 0,0 1 0 0 0,0 0 0 0 0,1 2 0 0 0,0 0 0 0 0,-24 11 0 0 0,18-5-2069 0 0,2 0-1 0 0,-39 27 1 0 0,47-34-5471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8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1 5849 0 0,'-3'0'547'0'0,"-1"0"1"0"0,1 0-1 0 0,-1 0 0 0 0,1 0 0 0 0,-1 0 0 0 0,1 1 1 0 0,0 0-1 0 0,-1 0 0 0 0,1 0 0 0 0,0 0 0 0 0,-5 2 1 0 0,-39 20 1489 0 0,34-16-1307 0 0,-2 1-160 0 0,7-5-358 0 0,0 1 0 0 0,1 0 0 0 0,-1 0 1 0 0,1 0-1 0 0,0 1 0 0 0,0 0 0 0 0,1 1 0 0 0,-11 11 0 0 0,16-16-220 0 0,1 1 0 0 0,-1 0-1 0 0,1 0 1 0 0,0 0 0 0 0,0 0-1 0 0,0 0 1 0 0,0 0 0 0 0,0 0-1 0 0,0 0 1 0 0,0 0 0 0 0,1 0-1 0 0,-1 0 1 0 0,1 0-1 0 0,-1 0 1 0 0,1 0 0 0 0,0-1-1 0 0,0 1 1 0 0,0 0 0 0 0,0 0-1 0 0,0-1 1 0 0,0 1 0 0 0,3 2-1 0 0,-1 1 97 0 0,1 0-1 0 0,0 0 1 0 0,0-1-1 0 0,1 1 1 0 0,0-1-1 0 0,5 4 1 0 0,2-1-51 0 0,0-2 0 0 0,1 1 0 0 0,-1-1 0 0 0,1-1 0 0 0,13 3 0 0 0,14 2-3954 0 0,-20-5-762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9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8 4353 0 0,'0'0'208'0'0,"0"0"0"0"0,0-1 1 0 0,0 1-1 0 0,0 0 0 0 0,0-1 0 0 0,0 1 0 0 0,-2-5 3956 0 0,1 5-3956 0 0,1 0 1 0 0,0 0-1 0 0,0 0 0 0 0,-1 0 0 0 0,1 0 0 0 0,0 0 0 0 0,-1-1 1 0 0,1 1-1 0 0,0 0 0 0 0,0 0 0 0 0,-1 0 0 0 0,-14 5 2796 0 0,-18 16-2172 0 0,29-19-230 0 0,0 1-552 0 0,-1 0 0 0 0,1 0-1 0 0,0 1 1 0 0,0-1 0 0 0,0 1 0 0 0,1 0-1 0 0,-1 0 1 0 0,1 0 0 0 0,0 0-1 0 0,-4 8 1 0 0,6-9-79 0 0,1-1 0 0 0,-1 0 1 0 0,1 0-1 0 0,0 0 0 0 0,0 1 0 0 0,0-1 0 0 0,0 0 0 0 0,0 0 0 0 0,0 1 1 0 0,0-1-1 0 0,1 0 0 0 0,-1 0 0 0 0,1 0 0 0 0,0 1 0 0 0,-1-1 0 0 0,1 0 0 0 0,0 0 1 0 0,0 0-1 0 0,0 0 0 0 0,1-1 0 0 0,-1 1 0 0 0,0 0 0 0 0,1 0 0 0 0,-1-1 0 0 0,1 1 1 0 0,0-1-1 0 0,2 3 0 0 0,-1-2 69 0 0,0 1 0 0 0,-1-1-1 0 0,1 0 1 0 0,0 0 0 0 0,0 0 0 0 0,1-1 0 0 0,-1 1-1 0 0,0-1 1 0 0,0 0 0 0 0,1 1 0 0 0,-1-2 0 0 0,1 1-1 0 0,-1 0 1 0 0,1-1 0 0 0,-1 1 0 0 0,1-1 0 0 0,-1 0-1 0 0,1 0 1 0 0,4-1 0 0 0,-7 1 6 0 0,1-1-1 0 0,-1 1 1 0 0,1-1-1 0 0,-1 1 1 0 0,1-1-1 0 0,-1 0 1 0 0,1 0-1 0 0,-1 1 1 0 0,0-1-1 0 0,0 0 1 0 0,1 0-1 0 0,-1 0 1 0 0,0-1-1 0 0,0 1 1 0 0,0 0-1 0 0,0 0 1 0 0,1-3-1 0 0,-1 2 13 0 0,0-1 1 0 0,0 1-1 0 0,0-1 0 0 0,-1 1 1 0 0,1 0-1 0 0,-1-1 0 0 0,1 1 1 0 0,-1-1-1 0 0,0 0 0 0 0,0 1 1 0 0,0-1-1 0 0,-1 1 0 0 0,1-1 0 0 0,-2-3 1 0 0,0 0 72 0 0,0-1 0 0 0,0 1 1 0 0,-1-1-1 0 0,0 1 0 0 0,-1 0 0 0 0,1 0 1 0 0,-9-9-1 0 0,11 13-198 0 0,-1 0 0 0 0,0-1-1 0 0,1 1 1 0 0,-1 0 0 0 0,0 1 0 0 0,0-1-1 0 0,0 0 1 0 0,-1 0 0 0 0,1 1 0 0 0,0-1-1 0 0,-1 1 1 0 0,1 0 0 0 0,-1 0 0 0 0,1 0 0 0 0,-1 0-1 0 0,1 0 1 0 0,-1 0 0 0 0,0 1 0 0 0,0 0-1 0 0,1-1 1 0 0,-1 1 0 0 0,-3 0 0 0 0,4 1-36 0 0,1 0 0 0 0,-1 0 1 0 0,0 0-1 0 0,1 0 0 0 0,-1 0 0 0 0,1 1 1 0 0,-1-1-1 0 0,1 0 0 0 0,0 1 0 0 0,0-1 1 0 0,-1 1-1 0 0,1-1 0 0 0,0 1 1 0 0,0 0-1 0 0,0 0 0 0 0,1-1 0 0 0,-1 1 1 0 0,0 0-1 0 0,1 0 0 0 0,-1 0 1 0 0,1 0-1 0 0,-1 2 0 0 0,-4 44-399 0 0,16 7 244 0 0,-9-44 298 0 0,1-1-1 0 0,-1 1 1 0 0,1 17-1 0 0,-4-24 29 0 0,0 0-1 0 0,0 0 1 0 0,0 0-1 0 0,0 0 1 0 0,-1 0-1 0 0,1-1 1 0 0,-1 1-1 0 0,0 0 1 0 0,0-1-1 0 0,0 0 1 0 0,-1 1-1 0 0,1-1 1 0 0,-1 0-1 0 0,-4 4 1 0 0,-45 37-115 0 0,52-44 41 0 0,-3 3-3 0 0,0-1 1 0 0,0 1-1 0 0,0-1 0 0 0,-1 0 1 0 0,1 0-1 0 0,-1 0 0 0 0,1-1 0 0 0,-1 1 1 0 0,0-1-1 0 0,-7 2 0 0 0,50 12-688 0 0,-18-11 360 0 0,0-2 0 0 0,37 0-1 0 0,-15-3-2474 0 0,9 0-5526 0 0,-47 1 5599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39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4889 0 0,'-4'3'316'0'0,"1"1"0"0"0,-1-1 0 0 0,1 1 1 0 0,-1 0-1 0 0,1 0 0 0 0,0 0 0 0 0,1 0 0 0 0,-1 0 0 0 0,1 1 0 0 0,0-1 0 0 0,0 1 0 0 0,0-1 1 0 0,0 1-1 0 0,1 0 0 0 0,0 0 0 0 0,0 0 0 0 0,0 0 0 0 0,1 0 0 0 0,-1 6 0 0 0,1-7-161 0 0,0 0 0 0 0,1 0 0 0 0,-1 0-1 0 0,1 0 1 0 0,0 0 0 0 0,0 0-1 0 0,0 0 1 0 0,0-1 0 0 0,1 1 0 0 0,0 0-1 0 0,-1-1 1 0 0,1 1 0 0 0,1-1-1 0 0,-1 1 1 0 0,0-1 0 0 0,1 0 0 0 0,0 0-1 0 0,-1 0 1 0 0,1 0 0 0 0,0-1-1 0 0,1 1 1 0 0,-1-1 0 0 0,6 3 0 0 0,-6-3-115 0 0,-1-1 0 0 0,1 1 0 0 0,0-1 0 0 0,0 0 0 0 0,0 0 0 0 0,0 0 0 0 0,0 0 0 0 0,0-1 0 0 0,0 1 0 0 0,0-1 0 0 0,0 0 0 0 0,0 0 1 0 0,0 0-1 0 0,0 0 0 0 0,0-1 0 0 0,0 1 0 0 0,0-1 0 0 0,0 0 0 0 0,0 0 0 0 0,0 0 0 0 0,0 0 0 0 0,0 0 0 0 0,0 0 0 0 0,2-3 1 0 0,-1 1 20 0 0,0-1 0 0 0,0 0 0 0 0,-1 1 1 0 0,1-1-1 0 0,-1-1 0 0 0,0 1 1 0 0,0 0-1 0 0,-1-1 0 0 0,1 1 1 0 0,-1-1-1 0 0,0 0 0 0 0,0 0 1 0 0,1-9-1 0 0,-2 10-145 0 0,1 0 0 0 0,-2-1 1 0 0,1 1-1 0 0,0-1 0 0 0,-1 1 1 0 0,0-1-1 0 0,0 1 0 0 0,0-1 0 0 0,-1 1 1 0 0,0-1-1 0 0,1 1 0 0 0,-1 0 0 0 0,-1-1 1 0 0,1 1-1 0 0,-4-8 0 0 0,3 9-156 0 0,0 1 0 0 0,0 0 0 0 0,0 0-1 0 0,0 0 1 0 0,0 0 0 0 0,0 0 0 0 0,0 0-1 0 0,0 1 1 0 0,-1-1 0 0 0,1 1 0 0 0,-1 0 0 0 0,1-1-1 0 0,-1 1 1 0 0,1 0 0 0 0,-1 0 0 0 0,0 1-1 0 0,0-1 1 0 0,1 1 0 0 0,-1-1 0 0 0,0 1 0 0 0,0 0-1 0 0,0 0 1 0 0,0 0 0 0 0,1 0 0 0 0,-1 1-1 0 0,-4 0 1 0 0,-1 1-380 0 0,1 0 0 0 0,-1 0 0 0 0,1 0 0 0 0,0 1 0 0 0,0 0 0 0 0,0 1 0 0 0,-11 7 0 0 0,14-9 569 0 0,1 1 0 0 0,-1-1 1 0 0,1 1-1 0 0,-1 0 1 0 0,1 0-1 0 0,0 0 0 0 0,1 1 1 0 0,-1-1-1 0 0,0 1 0 0 0,1 0 1 0 0,0-1-1 0 0,0 1 1 0 0,0 0-1 0 0,0 0 0 0 0,-1 5 1 0 0,3-8 235 0 0,0 0 1 0 0,0 0 0 0 0,0 0-1 0 0,0-1 1 0 0,1 1 0 0 0,-1 0-1 0 0,0 0 1 0 0,0 0 0 0 0,1 0-1 0 0,-1 0 1 0 0,0-1-1 0 0,1 1 1 0 0,-1 0 0 0 0,1 0-1 0 0,-1-1 1 0 0,1 1 0 0 0,0 0-1 0 0,-1-1 1 0 0,1 1 0 0 0,0 0-1 0 0,-1-1 1 0 0,1 1 0 0 0,0-1-1 0 0,-1 1 1 0 0,1-1 0 0 0,0 0-1 0 0,0 1 1 0 0,0-1 0 0 0,0 0-1 0 0,-1 1 1 0 0,1-1 0 0 0,0 0-1 0 0,0 0 1 0 0,2 0-1 0 0,36 5 3206 0 0,-31-4-3273 0 0,13 0 291 0 0,1 0-1 0 0,37-5 1 0 0,-51 3-605 0 0,-1 0 0 0 0,1 0 0 0 0,0-1 0 0 0,-1 0 0 0 0,1-1 0 0 0,-1 1 0 0 0,0-1 0 0 0,1-1 0 0 0,-2 0 0 0 0,14-8 0 0 0,-20 11-76 0 0,1 1 0 0 0,-1 0-1 0 0,1-1 1 0 0,-1 1 0 0 0,1-1-1 0 0,-1 1 1 0 0,1-1 0 0 0,-1 0-1 0 0,0 1 1 0 0,1-1 0 0 0,-1 1 0 0 0,0-1-1 0 0,1 0 1 0 0,-1 1 0 0 0,0-1-1 0 0,0 0 1 0 0,0 1 0 0 0,0-1-1 0 0,0 0 1 0 0,0 1 0 0 0,0-1-1 0 0,0 0 1 0 0,0 1 0 0 0,0-1-1 0 0,0-1 1 0 0,-1-3-3249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40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25 5033 0 0,'1'-1'527'0'0,"0"-1"0"0"0,0 0 1 0 0,0 1-1 0 0,0-1 0 0 0,0 0 0 0 0,0 1 0 0 0,0 0 1 0 0,1-1-1 0 0,-1 1 0 0 0,0 0 0 0 0,1-1 0 0 0,-1 1 1 0 0,1 0-1 0 0,0 0 0 0 0,-1 0 0 0 0,1 0 0 0 0,3 0 1 0 0,-5 0-425 0 0,0 1 0 0 0,1 0 0 0 0,-1 0 0 0 0,1 0 0 0 0,-1 0 0 0 0,0 0 0 0 0,1 0 0 0 0,-1 1 0 0 0,1-1 0 0 0,-1 0 0 0 0,0 0 0 0 0,1 0 0 0 0,-1 0 0 0 0,1 0 1 0 0,-1 1-1 0 0,0-1 0 0 0,1 0 0 0 0,-1 0 0 0 0,0 0 0 0 0,1 1 0 0 0,-1-1 0 0 0,0 0 0 0 0,1 1 0 0 0,-1-1 0 0 0,0 0 0 0 0,0 1 0 0 0,1 0 0 0 0,1 20 66 0 0,-4-12-148 0 0,0-1-1 0 0,0 1 1 0 0,-1-1 0 0 0,-1 1-1 0 0,1-1 1 0 0,-1 0 0 0 0,0-1-1 0 0,-10 14 1 0 0,-16 32-1260 0 0,35-54 1043 0 0,-1 0 0 0 0,0-1 1 0 0,1 0-1 0 0,-1 1 1 0 0,0-2-1 0 0,6-2 0 0 0,-8 3 125 0 0,6-2 6 0 0,1 0 1 0 0,0 1-1 0 0,0 0 0 0 0,0 0 0 0 0,1 1 0 0 0,-1 0 0 0 0,1 1 0 0 0,-1 0 1 0 0,1 0-1 0 0,14 2 0 0 0,-6 1-449 0 0,-1 0 0 0 0,0 1 0 0 0,0 1 0 0 0,32 11 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40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21 4401 0 0,'-11'-5'2518'0'0,"1"1"2603"0"0,23-1-2709 0 0,8 2-2213 0 0,0 1-1 0 0,0 0 0 0 0,0 2 0 0 0,0 1 0 0 0,0 0 0 0 0,-1 2 0 0 0,1 0 0 0 0,40 12 0 0 0,-52-9-1940 0 0,-10-1-1607 0 0,-16 2-3856 0 0,16-6 6740 0 0,-10 3-2297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40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99 5881 0 0,'-1'0'271'0'0,"0"0"-1"0"0,0 0 0 0 0,0 0 1 0 0,0 0-1 0 0,0 0 1 0 0,0 1-1 0 0,0-1 1 0 0,0 0-1 0 0,0 1 0 0 0,0-1 1 0 0,0 0-1 0 0,0 1 1 0 0,0-1-1 0 0,0 1 0 0 0,0 0 1 0 0,1-1-1 0 0,-1 1 1 0 0,0 0-1 0 0,0-1 1 0 0,1 1-1 0 0,-1 0 0 0 0,0 0 1 0 0,1 0-1 0 0,-2 1 1 0 0,3-1-160 0 0,-1 0 1 0 0,0 0 0 0 0,0 0 0 0 0,0 0 0 0 0,1 0 0 0 0,-1 0-1 0 0,1 0 1 0 0,-1 0 0 0 0,1-1 0 0 0,-1 1 0 0 0,1 0 0 0 0,-1 0-1 0 0,1 0 1 0 0,0-1 0 0 0,-1 1 0 0 0,1 0 0 0 0,0-1 0 0 0,0 1-1 0 0,1 0 1 0 0,4 4-93 0 0,0-2 1 0 0,0 1-1 0 0,1-1 0 0 0,-1 0 0 0 0,1 0 0 0 0,7 2 1 0 0,-6-4-144 0 0,-1 1 1 0 0,1-2 0 0 0,-1 1 0 0 0,1-1-1 0 0,0 0 1 0 0,0-1 0 0 0,-1 0 0 0 0,1 0-1 0 0,-1 0 1 0 0,1-1 0 0 0,-1 0 0 0 0,14-7-1 0 0,-16 7-365 0 0,0 0-1 0 0,-1-1 1 0 0,1 0-1 0 0,-1 1 0 0 0,0-2 1 0 0,0 1-1 0 0,0 0 1 0 0,-1-1-1 0 0,1 0 0 0 0,-1 0 1 0 0,0 0-1 0 0,0 0 1 0 0,0 0-1 0 0,0-1 0 0 0,-1 1 1 0 0,0-1-1 0 0,0 0 0 0 0,0 0 1 0 0,0 1-1 0 0,0-7 1 0 0,-1 7 140 0 0,0 0 1 0 0,-1 0 0 0 0,0 0 0 0 0,0 0 0 0 0,0 0-1 0 0,0 1 1 0 0,0-1 0 0 0,-2-7 1 0 0,1 10 405 0 0,1 1 2 0 0,0-1-1 0 0,-1 0 1 0 0,1 0-1 0 0,-1 0 1 0 0,1 0-1 0 0,-1 1 0 0 0,1-1 1 0 0,-1 0-1 0 0,1 0 1 0 0,-1 1-1 0 0,0-1 1 0 0,1 1-1 0 0,-1-1 1 0 0,0 0-1 0 0,0 1 1 0 0,-1-1-1 0 0,1 0 245 0 0,0 1 0 0 0,-1 0 0 0 0,1 0 0 0 0,0-1 0 0 0,-1 1 0 0 0,1 0 0 0 0,0 0 0 0 0,-1 0 0 0 0,1 0 0 0 0,0 1 0 0 0,-1-1 0 0 0,1 0 0 0 0,0 1 0 0 0,-1-1 0 0 0,-1 1 0 0 0,1 0 170 0 0,1 0 0 0 0,0 0 0 0 0,-1-1 0 0 0,1 1 0 0 0,-1 0 0 0 0,1 0 0 0 0,0 0 0 0 0,0 1 0 0 0,-1-1 0 0 0,1 0 0 0 0,-1 2 0 0 0,-10 21 1701 0 0,0 32-2289 0 0,8-36 736 0 0,-4 8-375 0 0,-4 19 514 0 0,11-44-1016 0 0,0 0 1 0 0,1 0-1 0 0,0 0 1 0 0,0 0-1 0 0,0 0 0 0 0,0 0 1 0 0,0 0-1 0 0,1 0 1 0 0,-1 0-1 0 0,1 0 1 0 0,0 0-1 0 0,1 3 1 0 0,12 1-9240 0 0</inkml:trace>
  <inkml:trace contextRef="#ctx0" brushRef="#br0" timeOffset="1">55 304 4441 0 0,'3'6'3121'0'0,"0"1"-897"0"0,0 2-247 0 0,-1-2-361 0 0,-2 3-320 0 0,0-1-400 0 0,0 0-296 0 0,3-1-247 0 0,0-1-185 0 0,3 0-120 0 0,2 0-152 0 0,2-1-185 0 0,3 0-399 0 0,1-1-592 0 0,1 0-720 0 0,1-4-993 0 0,13 0-2816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5:5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17 7314 0 0,'-2'-2'915'0'0,"-1"0"1"0"0,0 0-1 0 0,0 0 1 0 0,0 1-1 0 0,-1 0 1 0 0,1-1-1 0 0,0 1 0 0 0,0 0 1 0 0,-1 1-1 0 0,1-1 1 0 0,-1 0-1 0 0,1 1 1 0 0,0 0-1 0 0,-1 0 1 0 0,-3 0-1 0 0,4 1-761 0 0,1 0 0 0 0,0 0 0 0 0,-1 0 0 0 0,1 0 0 0 0,0 0-1 0 0,0 1 1 0 0,0-1 0 0 0,0 1 0 0 0,0-1 0 0 0,0 1-1 0 0,0 0 1 0 0,1 0 0 0 0,-1 0 0 0 0,0 0 0 0 0,1 0 0 0 0,0 0-1 0 0,-1 0 1 0 0,1 0 0 0 0,0 0 0 0 0,0 1 0 0 0,-1 2-1 0 0,-4 11-127 0 0,0 0 0 0 0,1 0 0 0 0,1 1 0 0 0,1-1 0 0 0,-3 30-1 0 0,5-42-32 0 0,1 1-1 0 0,1 0 1 0 0,-1 0 0 0 0,1-1-1 0 0,0 1 1 0 0,0 0-1 0 0,0-1 1 0 0,0 1-1 0 0,1-1 1 0 0,4 9-1 0 0,-4-10 5 0 0,0-1 1 0 0,0 1-1 0 0,0-1 0 0 0,0 1 0 0 0,0-1 0 0 0,1 0 1 0 0,-1 0-1 0 0,1 0 0 0 0,0 0 0 0 0,0 0 1 0 0,0-1-1 0 0,-1 1 0 0 0,1-1 0 0 0,1 0 0 0 0,-1 0 1 0 0,0 0-1 0 0,5 1 0 0 0,14 1-4 0 0,0-1 0 0 0,0-1-1 0 0,35-2 1 0 0,-31 0-1234 0 0,-1 0 0 0 0,31 5 1 0 0,-49-2-462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41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 8514 0 0,'2'-3'9794'0'0,"-4"5"-9170"0"0,0-1-408 0 0,0-1-368 0 0,1 0-248 0 0,1 2-392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2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891 86 1992 0 0,'-18'4'4823'0'0,"-33"-18"-18"0"0,-57-7 1 0 0,68 16-4173 0 0,0 2 0 0 0,-43 2 0 0 0,54 3-217 0 0,-1 1-1 0 0,1 1 0 0 0,0 1 1 0 0,0 2-1 0 0,1 1 0 0 0,-29 12 1 0 0,23-7-250 0 0,5-2-63 0 0,-43 21 0 0 0,63-27-91 0 0,-1 1 1 0 0,1 0-1 0 0,0 1 1 0 0,0 0-1 0 0,1 1 1 0 0,0-1-1 0 0,-13 18 1 0 0,-6 9 51 0 0,16-21-68 0 0,0 0 0 0 0,1 1 0 0 0,0 0 0 0 0,-13 29 0 0 0,21-39-3 0 0,0 0 0 0 0,1 0 0 0 0,0 0 0 0 0,0 0 0 0 0,0 1 0 0 0,1-1 0 0 0,-1 0 0 0 0,1 0-1 0 0,0 1 1 0 0,0-1 0 0 0,0 0 0 0 0,1 1 0 0 0,0-1 0 0 0,-1 0 0 0 0,2 0 0 0 0,-1 0 0 0 0,0 0 0 0 0,1 0 0 0 0,0 0 0 0 0,0 0 0 0 0,0 0 0 0 0,0 0 0 0 0,0-1 0 0 0,4 5 0 0 0,7 5-11 0 0,0 1 1 0 0,0-2-1 0 0,2 0 1 0 0,-1-1-1 0 0,1 0 1 0 0,1-1-1 0 0,18 9 1 0 0,122 50-90 0 0,-140-63 96 0 0,60 21-53 0 0,1-4 0 0 0,1-3 0 0 0,108 14 0 0 0,-149-30 42 0 0,1-2 1 0 0,-1-2-1 0 0,0-1 0 0 0,1-2 0 0 0,-1-1 1 0 0,53-14-1 0 0,-32 2-2 0 0,0-2 1 0 0,-1-3-1 0 0,66-34 0 0 0,-106 47 31 0 0,-1-1 0 0 0,0 0 0 0 0,-1-2 0 0 0,1 0 0 0 0,-2 0 0 0 0,0-1 0 0 0,13-15 0 0 0,-20 19 18 0 0,-1-1-1 0 0,1 0 1 0 0,-2 0-1 0 0,1-1 1 0 0,-1 1-1 0 0,-1-1 1 0 0,0 0-1 0 0,0-1 1 0 0,-1 1-1 0 0,0-1 1 0 0,-1 1-1 0 0,0-1 1 0 0,1-13-1 0 0,-3 7 65 0 0,1 1 0 0 0,-2 0 0 0 0,0 0 0 0 0,-1 0 0 0 0,-1 0 0 0 0,-1 0-1 0 0,0 0 1 0 0,0 1 0 0 0,-2 0 0 0 0,0 0 0 0 0,-15-26 0 0 0,15 31-19 0 0,0 1 0 0 0,-1-1 0 0 0,0 1-1 0 0,-1 0 1 0 0,0 1 0 0 0,0 0 0 0 0,-1 0 0 0 0,0 1 0 0 0,0 0 0 0 0,-1 1 0 0 0,0 0-1 0 0,0 0 1 0 0,-1 1 0 0 0,1 0 0 0 0,-1 1 0 0 0,0 0 0 0 0,-13-2 0 0 0,-37-3 24 0 0,0 3 0 0 0,0 2 0 0 0,-62 5 0 0 0,45 0-100 0 0,59-1 21 0 0,0 1-1 0 0,-1 1 0 0 0,1 0 0 0 0,0 2 0 0 0,-33 10 0 0 0,44-12-194 0 0,1 1 1 0 0,-1 1-1 0 0,0 0 0 0 0,1 0 0 0 0,0 0 0 0 0,0 1 0 0 0,0 0 0 0 0,0 0 0 0 0,1 0 0 0 0,0 1 0 0 0,0 0 0 0 0,0 0 0 0 0,1 1 0 0 0,0 0 0 0 0,-7 13 1 0 0,11-19-69 0 0,1 0 0 0 0,-1 1 1 0 0,0-1-1 0 0,1 0 0 0 0,-1 1 1 0 0,1-1-1 0 0,0 1 1 0 0,-1-1-1 0 0,1 1 0 0 0,0-1 1 0 0,0 1-1 0 0,0-1 0 0 0,0 1 1 0 0,0-1-1 0 0,1 1 1 0 0,-1-1-1 0 0,1 4 0 0 0,0-4-60 0 0,-1-1-1 0 0,1 1 0 0 0,-1 0 1 0 0,1 0-1 0 0,0 0 0 0 0,0 0 1 0 0,0 0-1 0 0,-1-1 0 0 0,1 1 1 0 0,0 0-1 0 0,0-1 0 0 0,0 1 1 0 0,0-1-1 0 0,0 1 0 0 0,0-1 1 0 0,0 1-1 0 0,0-1 0 0 0,1 0 1 0 0,-1 0-1 0 0,0 1 0 0 0,0-1 1 0 0,0 0-1 0 0,0 0 0 0 0,0 0 1 0 0,2 0-1 0 0,18-1-5000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34 173 4985 0 0,'-19'17'4607'0'0,"19"-16"-4496"0"0,0-1 0 0 0,0 0-1 0 0,-1 1 1 0 0,1-1 0 0 0,0 0 0 0 0,-1 0-1 0 0,1 0 1 0 0,0 1 0 0 0,-1-1 0 0 0,1 0-1 0 0,0 0 1 0 0,-1 0 0 0 0,1 0 0 0 0,0 1-1 0 0,-1-1 1 0 0,1 0 0 0 0,0 0 0 0 0,-1 0-1 0 0,1 0 1 0 0,-1 0 0 0 0,1 0 0 0 0,0 0 0 0 0,-1 0-1 0 0,1 0 1 0 0,0 0 0 0 0,-1 0 0 0 0,1 0-1 0 0,-1-1 1 0 0,1 1 0 0 0,0 0 0 0 0,-1 0-1 0 0,1 0 1 0 0,0 0 0 0 0,-1-1 0 0 0,1 1-1 0 0,0 0 1 0 0,0 0 0 0 0,-1-1 0 0 0,1 1-1 0 0,0 0 1 0 0,-1 0 0 0 0,1-1 0 0 0,0 1-1 0 0,0 0 1 0 0,0-1 0 0 0,-1 1 0 0 0,1-1 0 0 0,3-12 5186 0 0,14-12-2954 0 0,-7 11-1819 0 0,-8 13-509 0 0,-1-1 1 0 0,1 1-1 0 0,0 0 1 0 0,-1-1-1 0 0,1 1 1 0 0,0 0-1 0 0,0 0 1 0 0,0 0-1 0 0,0 0 1 0 0,0 0-1 0 0,0 1 1 0 0,0-1-1 0 0,0 0 1 0 0,3 0-1 0 0,35-4 107 0 0,-37 4-120 0 0,140-6-17 0 0,-21 3-1 0 0,64-6-29 0 0,472-57-444 0 0,-642 66 360 0 0,1 1 0 0 0,-1 0 1 0 0,22 4-1 0 0,0 5-3475 0 0,-37-9 3131 0 0,1 0-1 0 0,-1-1 0 0 0,1 1 1 0 0,-1 0-1 0 0,1-1 0 0 0,-1 1 1 0 0,1-1-1 0 0,-1 1 0 0 0,0-1 0 0 0,1 0 1 0 0,-1 0-1 0 0,0 1 0 0 0,1-1 1 0 0,-1 0-1 0 0,0 0 0 0 0,0 0 1 0 0,0 0-1 0 0,0-1 0 0 0,0 1 1 0 0,0 0-1 0 0,0 0 0 0 0,0-1 1 0 0,-1 1-1 0 0,1 0 0 0 0,0-1 1 0 0,-1 1-1 0 0,1-1 0 0 0,-1 1 0 0 0,0-1 1 0 0,1 1-1 0 0,-1-2 0 0 0,2-2-1841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 5665 0 0,'-5'-1'1395'0'0,"0"0"1"0"0,0 1-1 0 0,0 0 0 0 0,0 0 0 0 0,-9 1 1 0 0,13-1-1260 0 0,1 0 0 0 0,-1 0 1 0 0,1 1-1 0 0,0-1 0 0 0,-1 0 1 0 0,1 0-1 0 0,0 0 0 0 0,-1 0 1 0 0,1 1-1 0 0,0-1 1 0 0,-1 0-1 0 0,1 0 0 0 0,0 1 1 0 0,-1-1-1 0 0,1 0 0 0 0,0 0 1 0 0,0 1-1 0 0,-1-1 0 0 0,1 0 1 0 0,0 1-1 0 0,0-1 0 0 0,0 0 1 0 0,-1 1-1 0 0,1-1 1 0 0,0 0-1 0 0,0 1 0 0 0,0-1 1 0 0,0 1-1 0 0,0-1 0 0 0,0 1 1 0 0,0 0-49 0 0,0 1 0 0 0,1-1 0 0 0,-1 1 0 0 0,1-1 0 0 0,0 1 1 0 0,-1-1-1 0 0,1 1 0 0 0,0-1 0 0 0,0 0 0 0 0,0 0 0 0 0,0 1 0 0 0,2 1 0 0 0,71 54 195 0 0,-67-49-283 0 0,0 0 1 0 0,1 0-1 0 0,1-1 0 0 0,-1-1 0 0 0,1 1 0 0 0,0-1 0 0 0,19 9 1 0 0,-24-14 17 0 0,0 1 1 0 0,-1 0 0 0 0,1 0 0 0 0,-1 0 0 0 0,1 0 0 0 0,-1 1 0 0 0,0-1 0 0 0,0 1 0 0 0,0 0-1 0 0,-1 0 1 0 0,1 0 0 0 0,4 6 0 0 0,-6-7 24 0 0,0 0 1 0 0,-1 0-1 0 0,1 0 0 0 0,-1 0 0 0 0,1 0 1 0 0,-1-1-1 0 0,1 1 0 0 0,-1 0 0 0 0,0 0 1 0 0,0 0-1 0 0,0 0 0 0 0,0 0 0 0 0,0 0 0 0 0,0 0 1 0 0,-1 0-1 0 0,1 0 0 0 0,-1 0 0 0 0,1 0 1 0 0,-1 0-1 0 0,0-1 0 0 0,0 1 0 0 0,0 0 1 0 0,0 0-1 0 0,0-1 0 0 0,0 1 0 0 0,0-1 1 0 0,-3 3-1 0 0,-15 16 239 0 0,0-2-1 0 0,-2 0 1 0 0,-28 19 0 0 0,25-20-422 0 0,1 2 1 0 0,-30 29-1 0 0,47-37-3248 0 0,17-13-1762 0 0,16-11-2685 0 0,-7 2 3702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4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9 4769 0 0,'-7'-9'11818'0'0,"6"9"-11737"0"0,1 0-1 0 0,-1 0 0 0 0,1 0 1 0 0,-1 1-1 0 0,1-1 0 0 0,0 0 1 0 0,-1 0-1 0 0,1 0 0 0 0,-1 0 1 0 0,1 1-1 0 0,0-1 0 0 0,-1 0 1 0 0,1 0-1 0 0,-1 1 0 0 0,1-1 1 0 0,0 0-1 0 0,-1 1 0 0 0,1-1 1 0 0,0 0-1 0 0,0 1 0 0 0,-1-1 1 0 0,1 1-1 0 0,0-1 0 0 0,0 0 1 0 0,-1 1-1 0 0,1-1 0 0 0,0 1 1 0 0,0-1-1 0 0,0 1 0 0 0,-6 10 87 0 0,1 0-1 0 0,0 0 0 0 0,1 0 1 0 0,0 1-1 0 0,0-1 1 0 0,2 1-1 0 0,-1 0 0 0 0,2 0 1 0 0,-1 0-1 0 0,2 0 0 0 0,0 20 1 0 0,4 2-177 0 0,-1-3 2 0 0,1 1 1 0 0,1-1-1 0 0,16 52 1 0 0,-20-82 2 0 0,-1 0 0 0 0,0 0 0 0 0,1-1 0 0 0,-1 1 0 0 0,1 0 1 0 0,-1-1-1 0 0,1 1 0 0 0,-1 0 0 0 0,1-1 0 0 0,-1 1 0 0 0,1-1 0 0 0,-1 1 0 0 0,1-1 0 0 0,0 1 1 0 0,0-1-1 0 0,-1 0 0 0 0,1 1 0 0 0,0-1 0 0 0,-1 0 0 0 0,1 1 0 0 0,0-1 0 0 0,0 0 1 0 0,0 0-1 0 0,-1 0 0 0 0,1 0 0 0 0,0 1 0 0 0,0-1 0 0 0,0 0 0 0 0,-1-1 0 0 0,1 1 0 0 0,0 0 1 0 0,0 0-1 0 0,0 0 0 0 0,-1 0 0 0 0,1-1 0 0 0,0 1 0 0 0,0 0 0 0 0,-1-1 0 0 0,1 1 0 0 0,0 0 1 0 0,-1-1-1 0 0,1 1 0 0 0,0-1 0 0 0,-1 1 0 0 0,1-1 0 0 0,-1 1 0 0 0,2-2 0 0 0,37-35-175 0 0,-27 25 147 0 0,-9 10-4 0 0,-1 0 0 0 0,0 0-1 0 0,1 0 1 0 0,0 0 0 0 0,-1 1 0 0 0,1-1 0 0 0,0 1 0 0 0,-1 0 0 0 0,1 0 0 0 0,0 0 0 0 0,0 0 0 0 0,0 0 0 0 0,0 1-1 0 0,0-1 1 0 0,0 1 0 0 0,0 0 0 0 0,0 0 0 0 0,0 0 0 0 0,0 0 0 0 0,4 1 0 0 0,-5 0-6 0 0,1 0 0 0 0,-1 0 1 0 0,0 0-1 0 0,1 0 0 0 0,-1 1 1 0 0,0-1-1 0 0,0 1 0 0 0,0 0 1 0 0,0-1-1 0 0,0 1 0 0 0,0 0 1 0 0,-1 0-1 0 0,1 0 0 0 0,-1 0 1 0 0,1 0-1 0 0,-1 1 0 0 0,0-1 1 0 0,0 0-1 0 0,0 1 0 0 0,0-1 1 0 0,0 1-1 0 0,0-1 0 0 0,-1 1 1 0 0,1 4-1 0 0,0-5 59 0 0,-2 1 1 0 0,1-1 0 0 0,0 0-1 0 0,0 1 1 0 0,-1-1-1 0 0,1 1 1 0 0,-1-1-1 0 0,0 0 1 0 0,0 1-1 0 0,0-1 1 0 0,0 0-1 0 0,0 0 1 0 0,0 0-1 0 0,0 0 1 0 0,-1 0-1 0 0,1 0 1 0 0,-1 0-1 0 0,0 0 1 0 0,1-1-1 0 0,-1 1 1 0 0,0 0-1 0 0,0-1 1 0 0,0 0-1 0 0,0 1 1 0 0,0-1-1 0 0,0 0 1 0 0,-1 0-1 0 0,-2 1 1 0 0,-9 4 149 0 0,-1 0 0 0 0,-31 8 1 0 0,44-14-163 0 0,-11 3 37 0 0,-64 14 132 0 0,70-16-189 0 0,0 0 1 0 0,0-1 0 0 0,1 0-1 0 0,-1 0 1 0 0,0 0-1 0 0,1-1 1 0 0,-1 0-1 0 0,0-1 1 0 0,-8-2 0 0 0,14 4-28 0 0,1 0 0 0 0,-1 0 1 0 0,0-1-1 0 0,0 1 1 0 0,1 0-1 0 0,-1 0 0 0 0,0-1 1 0 0,1 1-1 0 0,-1 0 1 0 0,0-1-1 0 0,1 1 0 0 0,-1-1 1 0 0,1 1-1 0 0,-1-1 1 0 0,0 1-1 0 0,1-1 1 0 0,-1 1-1 0 0,1-1 0 0 0,0 1 1 0 0,-1-1-1 0 0,1 0 1 0 0,-1 1-1 0 0,1-1 0 0 0,0 0 1 0 0,0 1-1 0 0,-1-1 1 0 0,1 0-1 0 0,0 0 0 0 0,0 1 1 0 0,0-1-1 0 0,0 0 1 0 0,0-1-1 0 0,0 1-204 0 0,1-1-1 0 0,0 1 0 0 0,0-1 1 0 0,0 1-1 0 0,0-1 1 0 0,0 1-1 0 0,0 0 1 0 0,0-1-1 0 0,1 1 1 0 0,-1 0-1 0 0,0 0 0 0 0,1 0 1 0 0,1-1-1 0 0,8-5-1694 0 0,-1 2-1 0 0,1-1 1 0 0,12-3-1 0 0,5 1-2572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4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25 8482 0 0,'-2'0'663'0'0,"0"1"-1"0"0,1 0 1 0 0,-1-1 0 0 0,1 1 0 0 0,0 0 0 0 0,-1 0 0 0 0,1 0-1 0 0,0 0 1 0 0,-1 0 0 0 0,1 0 0 0 0,-2 3 0 0 0,-7 17 3193 0 0,3 34-3018 0 0,3-14-750 0 0,4-39-64 0 0,-5 28-199 0 0,5-30 169 0 0,0 0 0 0 0,0 0 0 0 0,0 0 0 0 0,0 0 0 0 0,0 0 0 0 0,0 0 0 0 0,0 0 0 0 0,0 0 0 0 0,0 1 0 0 0,0-1 0 0 0,0 0 0 0 0,0 0 0 0 0,0 0 0 0 0,0 0 0 0 0,0 0 0 0 0,0 0 0 0 0,0 0 0 0 0,0 0 0 0 0,0 0 0 0 0,0 1 0 0 0,0-1 0 0 0,0 0 0 0 0,0 0 0 0 0,0 0 0 0 0,0 0 0 0 0,1 0 0 0 0,-1 0 0 0 0,0 0 0 0 0,0 0 0 0 0,0 0 0 0 0,0 0 0 0 0,0 0 0 0 0,0 0 0 0 0,0 1 0 0 0,0-1 0 0 0,0 0 0 0 0,0 0 0 0 0,1 0 0 0 0,-1 0 0 0 0,0 0 0 0 0,0 0 0 0 0,0 0 0 0 0,0 0 0 0 0,0 0 0 0 0,0 0 0 0 0,0 0 0 0 0,0 0 0 0 0,1 0 0 0 0,-1 0 0 0 0,0 0 0 0 0,0 0 0 0 0,0 0 0 0 0,0 0 0 0 0,0 0 0 0 0,0 0 0 0 0,0-1 0 0 0,0 1 0 0 0,0 0 0 0 0,1 0 0 0 0,10-13-407 0 0,14-24 37 0 0,-18 24 356 0 0,1 1 1 0 0,0-1 0 0 0,1 2-1 0 0,0-1 1 0 0,1 2-1 0 0,1-1 1 0 0,0 1-1 0 0,16-12 1 0 0,-22 19 20 0 0,0-1-1 0 0,1 1 1 0 0,-1 0 0 0 0,1 1 0 0 0,0-1-1 0 0,0 1 1 0 0,10-2 0 0 0,-12 3-25 0 0,-1 1 0 0 0,1 0 0 0 0,-1 0 0 0 0,0 1 0 0 0,1-1 0 0 0,-1 1 0 0 0,1 0 0 0 0,-1 0 0 0 0,0 0 0 0 0,1 0 0 0 0,-1 0 0 0 0,0 1 0 0 0,0-1 0 0 0,0 1 0 0 0,0 0 0 0 0,2 2 0 0 0,4 3-777 0 0,16 12-1902 0 0,-11-15-6799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36 5345 0 0,'-1'0'281'0'0,"1"0"1"0"0,-1 1-1 0 0,0-1 0 0 0,1 0 1 0 0,-1 1-1 0 0,0-1 0 0 0,1 0 1 0 0,-1 1-1 0 0,1-1 0 0 0,-1 1 1 0 0,0-1-1 0 0,1 1 0 0 0,0 0 1 0 0,-1-1-1 0 0,1 1 0 0 0,-1-1 1 0 0,1 1-1 0 0,0 0 0 0 0,-1-1 1 0 0,1 1-1 0 0,0 0 0 0 0,-1-1 1 0 0,1 1-1 0 0,0 0 0 0 0,0-1 1 0 0,0 1-1 0 0,0 0 0 0 0,0 0 1 0 0,0-1-1 0 0,0 1 0 0 0,0 0 1 0 0,0 0-1 0 0,0-1 0 0 0,0 1 1 0 0,0 0-1 0 0,1-1 0 0 0,-1 1 1 0 0,0 0-1 0 0,1 0 0 0 0,-1 0-195 0 0,0-1 0 0 0,1 0-1 0 0,-1 1 1 0 0,0-1-1 0 0,1 0 1 0 0,-1 1-1 0 0,0-1 1 0 0,0 0-1 0 0,1 0 1 0 0,-1 1-1 0 0,1-1 1 0 0,-1 0 0 0 0,0 0-1 0 0,1 0 1 0 0,-1 1-1 0 0,0-1 1 0 0,1 0-1 0 0,-1 0 1 0 0,1 0-1 0 0,-1 0 1 0 0,0 0 0 0 0,1 0-1 0 0,-1 0 1 0 0,1 0-1 0 0,0 0 1 0 0,0 1-37 0 0,0-1 0 0 0,0 1 0 0 0,0 0 0 0 0,1-1 0 0 0,-1 1 0 0 0,0 0 0 0 0,0 0 1 0 0,0 0-1 0 0,0 0 0 0 0,-1 0 0 0 0,1 0 0 0 0,0 0 0 0 0,0 0 0 0 0,-1 1 0 0 0,2 0 1 0 0,10 14 69 0 0,-9-15-112 0 0,0 1 0 0 0,-1 0-1 0 0,1-1 1 0 0,0 1 0 0 0,0-1-1 0 0,0 0 1 0 0,0 0 0 0 0,0 0-1 0 0,1 0 1 0 0,-1-1 0 0 0,0 1-1 0 0,0-1 1 0 0,0 0 0 0 0,1 0-1 0 0,-1 0 1 0 0,4-1 0 0 0,11 5-30 0 0,-17-3 8 0 0,0 0 0 0 0,0-1 0 0 0,1 1 0 0 0,-1-1 0 0 0,0 0 0 0 0,1 1 0 0 0,-1-1 0 0 0,0 0 0 0 0,1 0 0 0 0,-1 0-1 0 0,0 0 1 0 0,1 0 0 0 0,1 0 0 0 0,0-1-44 0 0,1 0 1 0 0,-1 0-1 0 0,1 0 0 0 0,-1-1 0 0 0,1 1 1 0 0,-1-1-1 0 0,0 0 0 0 0,0 0 0 0 0,0 0 1 0 0,0 0-1 0 0,0-1 0 0 0,-1 1 0 0 0,1-1 0 0 0,-1 0 1 0 0,1 0-1 0 0,-1 0 0 0 0,3-5 0 0 0,-4 6 74 0 0,0 0-1 0 0,0 1 0 0 0,-1-1 1 0 0,1 0-1 0 0,-1 1 0 0 0,1-1 0 0 0,-1 0 1 0 0,0 0-1 0 0,1 0 0 0 0,-1 1 1 0 0,0-1-1 0 0,0 0 0 0 0,0 0 0 0 0,-1 1 1 0 0,1-1-1 0 0,0 0 0 0 0,-1 0 1 0 0,1 1-1 0 0,-1-1 0 0 0,0 0 0 0 0,1 1 1 0 0,-1-1-1 0 0,0 0 0 0 0,0 1 1 0 0,0-1-1 0 0,0 1 0 0 0,0 0 1 0 0,0-1-1 0 0,-1 1 0 0 0,1 0 0 0 0,0 0 1 0 0,-1-1-1 0 0,1 1 0 0 0,-1 0 1 0 0,1 1-1 0 0,-1-1 0 0 0,-2-1 0 0 0,-5-2 137 0 0,1 1-1 0 0,-1 1 1 0 0,0-1-1 0 0,0 2 1 0 0,0-1-1 0 0,0 1 1 0 0,0 0-1 0 0,0 1 1 0 0,0 0-1 0 0,0 1 1 0 0,0 0-1 0 0,0 0 1 0 0,-17 5-1 0 0,20-5-144 0 0,-1 1 0 0 0,1 0-1 0 0,0 0 1 0 0,-1 0 0 0 0,1 1-1 0 0,0 0 1 0 0,1 0 0 0 0,-1 1 0 0 0,0-1-1 0 0,1 1 1 0 0,0 1 0 0 0,0-1-1 0 0,0 1 1 0 0,1 0 0 0 0,-1 0-1 0 0,1 0 1 0 0,0 0 0 0 0,1 1-1 0 0,-6 8 1 0 0,8-10-48 0 0,-1 1 0 0 0,1-1 0 0 0,0 0 0 0 0,0 0 0 0 0,0 1 0 0 0,0-1 0 0 0,1 1 0 0 0,0-1 0 0 0,0 1 0 0 0,0-1 0 0 0,0 0 0 0 0,1 1 0 0 0,0-1 0 0 0,0 1 0 0 0,0-1 0 0 0,0 0 0 0 0,1 0 0 0 0,-1 0 1 0 0,1 0-1 0 0,0 0 0 0 0,1 0 0 0 0,-1 0 0 0 0,0 0 0 0 0,1-1 0 0 0,0 1 0 0 0,0-1 0 0 0,0 0 0 0 0,0 0 0 0 0,1 0 0 0 0,-1 0 0 0 0,1-1 0 0 0,0 1 0 0 0,4 1 0 0 0,1 1-657 0 0,0-1 1 0 0,0-1-1 0 0,0 1 0 0 0,0-2 1 0 0,0 1-1 0 0,1-1 0 0 0,-1 0 1 0 0,1-1-1 0 0,0 0 1 0 0,-1-1-1 0 0,1 0 0 0 0,0 0 1 0 0,0-1-1 0 0,11-3 0 0 0,41-19-4234 0 0,-30 10 1843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5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36 6433 0 0,'-42'-32'11372'0'0,"41"31"-11226"0"0,-1 1-1 0 0,1-1 0 0 0,-1 1 1 0 0,1-1-1 0 0,-1 1 0 0 0,1 0 1 0 0,-1-1-1 0 0,1 1 1 0 0,-1 0-1 0 0,1 0 0 0 0,-1 0 1 0 0,0 0-1 0 0,1 1 0 0 0,-1-1 1 0 0,1 0-1 0 0,-3 1 1 0 0,-30 11 806 0 0,19-6-544 0 0,2-2-316 0 0,1 0 1 0 0,0 1 0 0 0,0 1-1 0 0,-21 13 1 0 0,29-16-97 0 0,0 0 0 0 0,0 0 0 0 0,0 0 1 0 0,1 1-1 0 0,-1-1 0 0 0,1 1 0 0 0,0 0 1 0 0,0 0-1 0 0,0 0 0 0 0,1 0 0 0 0,-1 1 0 0 0,1-1 1 0 0,0 1-1 0 0,1-1 0 0 0,-3 10 0 0 0,4-13-5 0 0,-1 0 1 0 0,1-1-1 0 0,0 1 0 0 0,0-1 0 0 0,0 1 0 0 0,0 0 0 0 0,0-1 0 0 0,0 1 0 0 0,0 0 0 0 0,0-1 0 0 0,0 1 0 0 0,0-1 0 0 0,0 1 0 0 0,1 0 0 0 0,-1-1 0 0 0,0 1 1 0 0,0-1-1 0 0,1 1 0 0 0,-1-1 0 0 0,0 1 0 0 0,1 0 0 0 0,-1-1 0 0 0,0 1 0 0 0,1-1 0 0 0,-1 0 0 0 0,1 1 0 0 0,-1-1 0 0 0,1 1 0 0 0,-1-1 0 0 0,1 0 0 0 0,0 1 1 0 0,23 2-161 0 0,24-15-34 0 0,17-21 81 0 0,-51 24 143 0 0,2 0 0 0 0,-1 2 1 0 0,33-11-1 0 0,-47 18-16 0 0,0 0 1 0 0,-1 0-1 0 0,1 0 1 0 0,-1 0 0 0 0,1 0-1 0 0,-1 0 1 0 0,1 0-1 0 0,-1 0 1 0 0,1 1 0 0 0,0-1-1 0 0,-1 0 1 0 0,1 0-1 0 0,-1 1 1 0 0,0-1 0 0 0,1 0-1 0 0,-1 1 1 0 0,1-1-1 0 0,-1 1 1 0 0,1-1 0 0 0,-1 0-1 0 0,0 1 1 0 0,1-1-1 0 0,-1 1 1 0 0,0-1 0 0 0,0 1-1 0 0,1-1 1 0 0,-1 1-1 0 0,0-1 1 0 0,0 1 0 0 0,0-1-1 0 0,1 1 1 0 0,-1 0-1 0 0,0-1 1 0 0,0 1 0 0 0,0-1-1 0 0,0 1 1 0 0,0-1-1 0 0,0 2 1 0 0,1 26 39 0 0,-1-23-38 0 0,-2 28 1 0 0,1-23-42 0 0,0-1 0 0 0,1 0 1 0 0,0 1-1 0 0,0-1 1 0 0,1 0-1 0 0,0 0 0 0 0,5 17 1 0 0,-6-25-73 0 0,0-1 0 0 0,1 1 0 0 0,-1-1 1 0 0,0 1-1 0 0,0 0 0 0 0,1-1 0 0 0,-1 1 0 0 0,0-1 0 0 0,1 1 1 0 0,-1-1-1 0 0,0 1 0 0 0,1-1 0 0 0,-1 1 0 0 0,1-1 0 0 0,-1 1 1 0 0,1-1-1 0 0,-1 0 0 0 0,1 1 0 0 0,-1-1 0 0 0,1 0 0 0 0,-1 1 1 0 0,1-1-1 0 0,0 0 0 0 0,-1 0 0 0 0,1 1 0 0 0,0-1 0 0 0,-1 0 1 0 0,1 0-1 0 0,-1 0 0 0 0,1 0 0 0 0,0 0 0 0 0,-1 0 0 0 0,1 0 1 0 0,0 0-1 0 0,-1 0 0 0 0,1 0 0 0 0,0 0 0 0 0,-1-1 0 0 0,1 1 1 0 0,-1 0-1 0 0,1 0 0 0 0,0-1 0 0 0,-1 1 0 0 0,1 0 1 0 0,-1-1-1 0 0,1 1 0 0 0,-1 0 0 0 0,1-1 0 0 0,1-1-413 0 0,0 0 1 0 0,0 1-1 0 0,-1-1 0 0 0,1 0 1 0 0,-1 0-1 0 0,1 0 0 0 0,-1 0 0 0 0,0 0 1 0 0,1 0-1 0 0,-1 0 0 0 0,0 0 0 0 0,1-4 1 0 0,1-12-2304 0 0,5 0-1380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5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10 4905 0 0,'-2'-9'9172'0'0,"-3"17"-5459"0"0,-3 18-1895 0 0,9-6-1614 0 0,0 1 0 0 0,1-1 1 0 0,1 0-1 0 0,8 25 0 0 0,3 30-290 0 0,-4-34-1963 0 0,6-1-4706 0 0,-16-39 6493 0 0,9 5-4668 0 0,5-2 1160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1 5481 0 0,'2'1'9837'0'0,"-21"5"-6016"0"0,-45 6-2852 0 0,31-7-200 0 0,-42 12 1 0 0,67-14-786 0 0,-17 7-169 0 0,25-9 179 0 0,-1-1 1 0 0,0 1-1 0 0,1 0 1 0 0,-1 0-1 0 0,1 0 1 0 0,-1-1-1 0 0,1 1 1 0 0,0 0-1 0 0,-1 0 0 0 0,1 0 1 0 0,0 0-1 0 0,0 0 1 0 0,-1 0-1 0 0,1 0 1 0 0,0-1-1 0 0,0 1 0 0 0,0 0 1 0 0,0 0-1 0 0,0 0 1 0 0,0 0-1 0 0,0 0 1 0 0,1 0-1 0 0,-1 0 1 0 0,0 0-1 0 0,0 0 0 0 0,1 0 1 0 0,-1 0-1 0 0,1-1 1 0 0,0 2-1 0 0,2 5-10 0 0,1-1 0 0 0,-1 0 0 0 0,2 0 0 0 0,-1 0 0 0 0,1-1 0 0 0,-1 0 0 0 0,2 1 0 0 0,-1-2 0 0 0,0 1 0 0 0,1-1 0 0 0,0 1 0 0 0,0-2 0 0 0,11 7 0 0 0,-4-4-423 0 0,-1-1 1 0 0,0 0-1 0 0,1-1 1 0 0,0 0-1 0 0,0-1 1 0 0,20 2-1 0 0,-28-4-456 0 0,-1-1 0 0 0,1 0 1 0 0,0 1-1 0 0,0-2 0 0 0,0 1 0 0 0,0 0 0 0 0,0-1 0 0 0,-1 0 0 0 0,8-2 1 0 0,2-4-4702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00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12723 0 0,'-3'3'824'0'0,"1"0"1"0"0,-1 0-1 0 0,1 0 1 0 0,0 1 0 0 0,0-1-1 0 0,0 0 1 0 0,0 1-1 0 0,1 0 1 0 0,-1-1 0 0 0,1 1-1 0 0,-1 8 1 0 0,2-9-659 0 0,0 0 1 0 0,0 1 0 0 0,0-1-1 0 0,1 1 1 0 0,-1-1 0 0 0,1 0-1 0 0,0 0 1 0 0,0 1 0 0 0,0-1-1 0 0,1 0 1 0 0,-1 0 0 0 0,1 0-1 0 0,0 0 1 0 0,-1 0 0 0 0,1 0-1 0 0,1-1 1 0 0,-1 1 0 0 0,0-1-1 0 0,1 1 1 0 0,-1-1 0 0 0,5 3-1 0 0,-1-1-198 0 0,1 0 0 0 0,-1-1 0 0 0,1 0 0 0 0,-1 0 0 0 0,1-1 0 0 0,0 0 0 0 0,0 0 0 0 0,0 0 0 0 0,0-1 0 0 0,0 0 0 0 0,0 0 0 0 0,1-1 0 0 0,-1 0 0 0 0,0 0 0 0 0,11-3 0 0 0,49-9-2772 0 0,-10-6-4003 0 0,-30 7-1944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6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17 203 7170 0 0,'-3'-12'9002'0'0,"3"36"-4538"0"0,0 13-4197 0 0,-1-33-248 0 0,1 0-8 0 0,0-1 0 0 0,0 0 0 0 0,0 0 0 0 0,-1 1 0 0 0,1-1 0 0 0,-1 0-1 0 0,0 0 1 0 0,0 0 0 0 0,0 0 0 0 0,-3 5 0 0 0,3-11-22 0 0,0 0 1 0 0,1 0 0 0 0,-1 1-1 0 0,1-1 1 0 0,0 0-1 0 0,-1 0 1 0 0,1 0 0 0 0,1 0-1 0 0,-1-3 1 0 0,0 2 3 0 0,1-23-24 0 0,2 0-1 0 0,0 0 0 0 0,2 0 1 0 0,0 1-1 0 0,2-1 0 0 0,18-43 1 0 0,-24 68 31 0 0,-1 1 1 0 0,0-1 0 0 0,1 1-1 0 0,0-1 1 0 0,-1 1 0 0 0,1 0-1 0 0,0-1 1 0 0,0 1 0 0 0,0 0-1 0 0,0-1 1 0 0,0 1-1 0 0,0 0 1 0 0,0 0 0 0 0,0 0-1 0 0,0 0 1 0 0,1 0 0 0 0,-1 0-1 0 0,0 0 1 0 0,0 1 0 0 0,1-1-1 0 0,-1 0 1 0 0,1 1 0 0 0,-1-1-1 0 0,1 1 1 0 0,-1 0 0 0 0,1-1-1 0 0,-1 1 1 0 0,1 0-1 0 0,-1 0 1 0 0,1 0 0 0 0,-1 0-1 0 0,1 0 1 0 0,0 0 0 0 0,-1 0-1 0 0,1 0 1 0 0,-1 1 0 0 0,1-1-1 0 0,-1 1 1 0 0,1-1 0 0 0,-1 1-1 0 0,0 0 1 0 0,1-1-1 0 0,1 2 1 0 0,6 5 4 0 0,-1-1 1 0 0,1 1-1 0 0,-2 1 0 0 0,1-1 0 0 0,7 11 1 0 0,-2-3-4 0 0,-8-11 28 0 0,0 1 0 0 0,-1 1 0 0 0,0-1-1 0 0,0 0 1 0 0,-1 1 0 0 0,1 0-1 0 0,4 12 1 0 0,-8-17-25 0 0,1 0 0 0 0,-1 1 0 0 0,0-1 0 0 0,1 1 0 0 0,-1-1 0 0 0,0 1 0 0 0,0-1 0 0 0,0 1 1 0 0,0-1-1 0 0,-1 1 0 0 0,1-1 0 0 0,0 1 0 0 0,0-1 0 0 0,-1 0 0 0 0,1 1 0 0 0,-1-1 0 0 0,0 1 0 0 0,1-1 0 0 0,-1 0 0 0 0,0 0 0 0 0,0 1 0 0 0,1-1 0 0 0,-1 0 0 0 0,0 0 0 0 0,0 0 0 0 0,-1 0 0 0 0,1 0 0 0 0,0 0 0 0 0,0 0 0 0 0,0 0 0 0 0,-1 0 0 0 0,1-1 1 0 0,0 1-1 0 0,-1-1 0 0 0,1 1 0 0 0,0-1 0 0 0,-1 1 0 0 0,1-1 0 0 0,-1 0 0 0 0,1 1 0 0 0,-3-1 0 0 0,-8 2-43 0 0,1 1 0 0 0,-2-2 0 0 0,1 0 1 0 0,-24-1-1 0 0,31 0 33 0 0,-1 0 1 0 0,1-1 0 0 0,0 0 0 0 0,-1 0-1 0 0,1 0 1 0 0,0 0 0 0 0,0-1-1 0 0,0 0 1 0 0,0 0 0 0 0,0-1-1 0 0,0 1 1 0 0,1-1 0 0 0,-8-6-1 0 0,12 9 9 0 0,-1 0-1 0 0,1 0 1 0 0,0 0-1 0 0,0 0 1 0 0,0 0-1 0 0,0 0 1 0 0,-1 0-1 0 0,1 0 1 0 0,0-1-1 0 0,0 1 0 0 0,0 0 1 0 0,0 0-1 0 0,0 0 1 0 0,0 0-1 0 0,-1 0 1 0 0,1-1-1 0 0,0 1 1 0 0,0 0-1 0 0,0 0 1 0 0,0 0-1 0 0,0-1 0 0 0,0 1 1 0 0,0 0-1 0 0,0 0 1 0 0,0 0-1 0 0,0 0 1 0 0,0-1-1 0 0,0 1 1 0 0,0 0-1 0 0,0 0 1 0 0,0 0-1 0 0,0-1 0 0 0,0 1 1 0 0,0 0-1 0 0,0 0 1 0 0,0 0-1 0 0,0-1 1 0 0,0 1-1 0 0,0 0 1 0 0,1 0-1 0 0,-1 0 1 0 0,0-1-1 0 0,10 0 57 0 0,18 4-79 0 0,-27-3 14 0 0,35 6-177 0 0,1 2 1 0 0,35 12 0 0 0,-15 5-3316 0 0,-46-14 138 0 0,-10-10 2989 0 0,-1 0 1 0 0,0-1-1 0 0,-1 1 1 0 0,1 0-1 0 0,0 0 1 0 0,0 0-1 0 0,0-1 1 0 0,0 1-1 0 0,0 0 1 0 0,-1 0 0 0 0,1-1-1 0 0,0 1 1 0 0,-1 0-1 0 0,1-1 1 0 0,-1 1-1 0 0,1 0 1 0 0,-1-1-1 0 0,1 1 1 0 0,-1 0-1 0 0,1-1 1 0 0,-1 1-1 0 0,1-1 1 0 0,-1 1-1 0 0,-1 0 1 0 0,-7 6-3103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4 170 6817 0 0,'0'0'229'0'0,"-1"0"-1"0"0,1 1 1 0 0,0-1-1 0 0,0 0 0 0 0,-1 1 1 0 0,1-1-1 0 0,0 1 0 0 0,0-1 1 0 0,0 1-1 0 0,-1-1 0 0 0,1 1 1 0 0,0-1-1 0 0,0 1 1 0 0,0-1-1 0 0,0 1 0 0 0,0-1 1 0 0,0 1-1 0 0,0-1 0 0 0,0 0 1 0 0,0 1-1 0 0,0-1 0 0 0,0 1 1 0 0,0-1-1 0 0,1 1 1 0 0,-1-1-1 0 0,0 1 0 0 0,0-1 1 0 0,0 1-1 0 0,1 0 0 0 0,16 0 4465 0 0,-13-1-5358 0 0,89-1 2125 0 0,-86 2-1420 0 0,0 1 0 0 0,-1 0 0 0 0,1 1-1 0 0,-1-1 1 0 0,0 1 0 0 0,0 1 0 0 0,0-1 0 0 0,0 1-1 0 0,0 0 1 0 0,-1 0 0 0 0,0 1 0 0 0,7 7 0 0 0,-10-10 0 0 0,-1-1 0 0 0,0 1 1 0 0,0 0-1 0 0,0 0 0 0 0,0 0 1 0 0,0 0-1 0 0,-1 0 0 0 0,1 0 1 0 0,0 0-1 0 0,-1 0 0 0 0,0 0 1 0 0,1 0-1 0 0,-1 0 0 0 0,0 0 1 0 0,0 1-1 0 0,0-1 0 0 0,0 0 1 0 0,-1 3-1 0 0,-17 38-2431 0 0,18-43 2387 0 0,0 0-230 0 0,0 1 0 0 0,0-1-1 0 0,0 0 1 0 0,0 1 0 0 0,0-1 0 0 0,0 1-1 0 0,0-1 1 0 0,-1 0 0 0 0,1 1-1 0 0,0-1 1 0 0,0 0 0 0 0,0 1 0 0 0,-1-1-1 0 0,1 0 1 0 0,0 1 0 0 0,0-1-1 0 0,-1 0 1 0 0,1 0 0 0 0,0 1 0 0 0,-1-1-1 0 0,1 0 1 0 0,0 0 0 0 0,-1 0-1 0 0,1 1 1 0 0,-1-1 0 0 0,1 0 0 0 0,0 0-1 0 0,-1 0 1 0 0,1 0 0 0 0,0 0 0 0 0,-1 0-1 0 0,1 0 1 0 0,-1 0 0 0 0,1 0-1 0 0,0 0 1 0 0,-1 0 0 0 0,-10-12-2226 0 0,-1-5 3415 0 0,9 15-519 0 0,0 0 0 0 0,1 0 0 0 0,-1 0 0 0 0,0 1 0 0 0,0-1 0 0 0,0 1 0 0 0,0 0-1 0 0,0 0 1 0 0,-1 0 0 0 0,1 0 0 0 0,0 0 0 0 0,0 1 0 0 0,-1-1 0 0 0,1 1 0 0 0,0 0 0 0 0,-1 0-1 0 0,1 0 1 0 0,0 1 0 0 0,-1-1 0 0 0,1 1 0 0 0,0 0 0 0 0,-4 1 0 0 0,5-2-302 0 0,0 1 1 0 0,0 0-1 0 0,0 0 0 0 0,0 0 1 0 0,1 0-1 0 0,-1 0 1 0 0,0 1-1 0 0,0-1 1 0 0,1 0-1 0 0,-1 1 0 0 0,1-1 1 0 0,-1 1-1 0 0,1 0 1 0 0,0-1-1 0 0,0 1 1 0 0,-1 0-1 0 0,1 0 0 0 0,0 0 1 0 0,1 0-1 0 0,-1 0 1 0 0,0 0-1 0 0,1 0 0 0 0,-1 0 1 0 0,1 0-1 0 0,-1 0 1 0 0,1 0-1 0 0,0 0 1 0 0,0 0-1 0 0,0 1 0 0 0,0-1 1 0 0,0 0-1 0 0,1 0 1 0 0,-1 0-1 0 0,1 0 0 0 0,0 3 1 0 0,0-2-132 0 0,1 0 0 0 0,-1 0 0 0 0,1 0 1 0 0,0-1-1 0 0,0 1 0 0 0,0 0 0 0 0,0-1 0 0 0,0 1 1 0 0,1-1-1 0 0,-1 0 0 0 0,1 0 0 0 0,-1 0 0 0 0,1 0 1 0 0,0 0-1 0 0,0-1 0 0 0,0 1 0 0 0,0-1 0 0 0,0 0 1 0 0,0 0-1 0 0,0 0 0 0 0,0 0 0 0 0,0 0 0 0 0,7 0 1 0 0,2 1-75 0 0,0-1 1 0 0,1-1 0 0 0,-1 0 0 0 0,0 0 0 0 0,13-3 0 0 0,-15 2-265 0 0,0-1 1 0 0,0-1-1 0 0,-1 0 1 0 0,11-5-1 0 0,-12 5-444 0 0,0-1 0 0 0,0-1-1 0 0,0 1 1 0 0,-1-1 0 0 0,0-1 0 0 0,0 0-1 0 0,0 1 1 0 0,6-9 0 0 0,-9 10 291 0 0,-1-1-1 0 0,1 0 1 0 0,-1 0 0 0 0,0 0-1 0 0,0 0 1 0 0,0 0 0 0 0,-1 0-1 0 0,0-1 1 0 0,0 1 0 0 0,0-1-1 0 0,-1 0 1 0 0,0 0 0 0 0,0 1-1 0 0,0-1 1 0 0,-1 0 0 0 0,0 0-1 0 0,0 0 1 0 0,0 0 0 0 0,-1 0-1 0 0,0 1 1 0 0,0-1 0 0 0,-1 0-1 0 0,-2-7 1 0 0,-6-11 1686 0 0,-22-38 1 0 0,-6-16 6460 0 0,37 77-7505 0 0,1 1 0 0 0,0-1 0 0 0,-1 0 0 0 0,1 1 0 0 0,0-1 0 0 0,0 1 0 0 0,-1-1 0 0 0,1 1 0 0 0,0-1 1 0 0,0 0-1 0 0,0 1 0 0 0,0-1 0 0 0,0 0 0 0 0,0 1 0 0 0,0-1 0 0 0,0 1 0 0 0,0-1 0 0 0,0 0 0 0 0,0 1 0 0 0,1-1 1 0 0,-1 1-1 0 0,0-1 0 0 0,0 0 0 0 0,1 1 0 0 0,-1-1 0 0 0,0 1 0 0 0,1-1 0 0 0,-1 1 0 0 0,1-2 0 0 0,0 2 47 0 0,0 0 0 0 0,0-1 0 0 0,0 1 0 0 0,0 0 0 0 0,1-1 0 0 0,-1 1 0 0 0,0 0 0 0 0,0 0 0 0 0,0 0 0 0 0,0 0 0 0 0,1 0 0 0 0,-1 0 0 0 0,0 0-1 0 0,2 1 1 0 0,37 13 1658 0 0,-30-8-1973 0 0,0 1 1 0 0,0 0-1 0 0,-1 0 0 0 0,0 1 0 0 0,0 1 1 0 0,-1-1-1 0 0,0 1 0 0 0,0 1 1 0 0,-1 0-1 0 0,-1 0 0 0 0,1 0 0 0 0,-2 0 1 0 0,1 1-1 0 0,5 19 0 0 0,-11-28-435 0 0,0-1 0 0 0,0 1 0 0 0,0 0 0 0 0,0-1 0 0 0,0 1 0 0 0,-1-1 0 0 0,1 1 0 0 0,-1 0 0 0 0,1-1 0 0 0,-1 1 0 0 0,0-1 0 0 0,1 1 0 0 0,-1-1 0 0 0,0 0 0 0 0,0 1 0 0 0,0-1 0 0 0,0 0 0 0 0,0 1 0 0 0,0-1 0 0 0,-1 0 0 0 0,1 0 0 0 0,0 0 0 0 0,-1 0 0 0 0,1 0 0 0 0,0 0 0 0 0,-1-1 0 0 0,1 1 0 0 0,-1 0 0 0 0,-2 0 0 0 0,-3 4-1877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7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4793 0 0,'13'22'11654'0'0,"-3"11"-8345"0"0,-7-20-3110 0 0,0 1 0 0 0,1 24-1 0 0,-8 2 18 0 0,-1-23-761 0 0,17-20-624 0 0,-7 1 1143 0 0,0 1 0 0 0,-1-1 1 0 0,1 1-1 0 0,0 0 0 0 0,0 0 0 0 0,0 1 0 0 0,0-1 0 0 0,0 1 0 0 0,0 0 0 0 0,7 1 0 0 0,-7 1-109 0 0,0 0 0 0 0,0 0 0 0 0,0-1 0 0 0,0 0 0 0 0,1 0 0 0 0,-1 0 0 0 0,0-1 0 0 0,9 0-1 0 0,-9 0-502 0 0,1 0-1 0 0,-1-1 1 0 0,0 0-1 0 0,0 0 1 0 0,0 0-1 0 0,0 0 1 0 0,0-1-1 0 0,0 0 0 0 0,0 0 1 0 0,-1 0-1 0 0,1-1 1 0 0,-1 0-1 0 0,1 0 1 0 0,4-4-1 0 0,2-2-1678 0 0,-9 8 2181 0 0,-1 0 0 0 0,1 0 1 0 0,-1 0-1 0 0,1-1 1 0 0,-1 1-1 0 0,1 0 0 0 0,-1-1 1 0 0,0 1-1 0 0,1-1 1 0 0,3-5 6603 0 0,-10 17-3203 0 0,-4 12-1195 0 0,-2 17-1122 0 0,7-31-873 0 0,2 0 1 0 0,-1 1-1 0 0,1-1 1 0 0,0 1-1 0 0,1-1 1 0 0,-1 18-1 0 0,2-25-35 0 0,1 0 0 0 0,-1 0-1 0 0,1 1 1 0 0,-1-1 0 0 0,1 0 0 0 0,-1 0-1 0 0,1 1 1 0 0,-1-1 0 0 0,1 0 0 0 0,0 0-1 0 0,0 0 1 0 0,0 0 0 0 0,0 0 0 0 0,0 0-1 0 0,0 0 1 0 0,0 0 0 0 0,0-1 0 0 0,0 1 0 0 0,0 0-1 0 0,0 0 1 0 0,0-1 0 0 0,1 1 0 0 0,-1-1-1 0 0,0 1 1 0 0,0-1 0 0 0,1 0 0 0 0,-1 1-1 0 0,0-1 1 0 0,1 0 0 0 0,-1 0 0 0 0,0 0-1 0 0,1 0 1 0 0,1 0 0 0 0,7 0-67 0 0,1-1 0 0 0,0 1 0 0 0,12-4 0 0 0,-11 2-191 0 0,37-7-3531 0 0,-17-3-2765 0 0,-18 7 1379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8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59 6889 0 0,'-22'-7'5947'0'0,"21"7"-5586"0"0,-1 0 1 0 0,1 0-1 0 0,-1-1 0 0 0,1 1 0 0 0,-1 0 1 0 0,1-1-1 0 0,-1 1 0 0 0,1-1 1 0 0,-1 0-1 0 0,1 1 0 0 0,0-1 1 0 0,-1 0-1 0 0,1 0 0 0 0,0 0 0 0 0,0 0 1 0 0,-1 0-1 0 0,1 0 0 0 0,0 0 1 0 0,0 0-1 0 0,0-1 0 0 0,0 0 0 0 0,1 1-219 0 0,1-1 0 0 0,0 1 0 0 0,-1 0 0 0 0,1-1 0 0 0,0 1 0 0 0,0 0 0 0 0,0 0 0 0 0,0 0 0 0 0,0 0 0 0 0,0 0 0 0 0,1 0 0 0 0,-1 0 0 0 0,0 0 0 0 0,0 0 0 0 0,1 1 0 0 0,1-2 1 0 0,22-12 55 0 0,-25 14-195 0 0,4 0 10 0 0,0-1 1 0 0,1 1-1 0 0,-1 0 1 0 0,0 0-1 0 0,0 0 1 0 0,1 0-1 0 0,-1 1 1 0 0,0 0-1 0 0,0 0 1 0 0,0 0-1 0 0,0 0 1 0 0,0 1-1 0 0,0-1 1 0 0,7 5-1 0 0,5 0 6 0 0,2 2-13 0 0,1 0 0 0 0,-1 2 0 0 0,21 14 0 0 0,-36-22-14 0 0,-1-1 1 0 0,0 1-1 0 0,0 0 1 0 0,-1 1-1 0 0,1-1 1 0 0,0 0-1 0 0,-1 0 1 0 0,1 1-1 0 0,-1-1 0 0 0,0 1 1 0 0,0-1-1 0 0,0 1 1 0 0,0 0-1 0 0,0-1 1 0 0,0 1-1 0 0,-1 0 0 0 0,1 0 1 0 0,-1-1-1 0 0,0 1 1 0 0,0 0-1 0 0,0 0 1 0 0,0 0-1 0 0,-2 5 1 0 0,0 7-248 0 0,-1 1 0 0 0,-1 0 1 0 0,-7 15-1 0 0,5-13-269 0 0,0-1-173 0 0,-9 33-2486 0 0,15-47 2471 0 0,-1 0 0 0 0,1-1 0 0 0,0 1-1 0 0,0 0 1 0 0,0-1 0 0 0,0 1 0 0 0,0 0 0 0 0,1 5 0 0 0,0-8 585 0 0,-1 0 1 0 0,0 0-1 0 0,0 1 0 0 0,0-1 1 0 0,1 0-1 0 0,-1 0 0 0 0,0 0 1 0 0,0 1-1 0 0,1-1 0 0 0,-1 0 1 0 0,0 0-1 0 0,1 0 0 0 0,-1 0 1 0 0,0 1-1 0 0,1-1 0 0 0,-1 0 1 0 0,0 0-1 0 0,0 0 0 0 0,1 0 1 0 0,-1 0-1 0 0,0 0 1 0 0,1 0-1 0 0,-1 0 0 0 0,0 0 1 0 0,1 0-1 0 0,-1 0 0 0 0,0 0 1 0 0,1 0-1 0 0,-1 0 0 0 0,0-1 1 0 0,1 1-1 0 0,-1 0 0 0 0,0 0 1 0 0,0 0-1 0 0,1 0 0 0 0,-1 0 1 0 0,0-1-1 0 0,0 1 1 0 0,1 0-1 0 0,-1 0 0 0 0,0-1 1 0 0,0 1-1 0 0,1 0 0 0 0,-1 0 1 0 0,0-1-1 0 0,0 1 0 0 0,0 0 1 0 0,0 0-1 0 0,0-1 0 0 0,1 1 1 0 0,-1-1-1 0 0,16-19-1536 0 0,-13 16 939 0 0,10-9-935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8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33 3177 0 0,'23'-33'12797'0'0,"-23"50"-7072"0"0,-5 8-6549 0 0,-24 71 1043 0 0,29-95-216 0 0,0-1 0 0 0,0 0 0 0 0,0 1 0 0 0,0-1 0 0 0,0 1 0 0 0,0-1 0 0 0,1 0 0 0 0,-1 1 0 0 0,0-1 0 0 0,0 0 0 0 0,1 1 0 0 0,-1-1 0 0 0,0 0 0 0 0,1 1 0 0 0,-1-1 0 0 0,0 0 0 0 0,1 0 0 0 0,-1 1 0 0 0,0-1 0 0 0,1 0 0 0 0,-1 0 0 0 0,0 0 0 0 0,1 1 0 0 0,-1-1 1 0 0,1 0-1 0 0,-1 0 0 0 0,0 0 0 0 0,1 0 0 0 0,-1 0 0 0 0,1 0 0 0 0,-1 0 0 0 0,0 0 0 0 0,1 0 0 0 0,-1 0 0 0 0,1 0 0 0 0,-1 0 0 0 0,1 0 0 0 0,-1 0 0 0 0,1-1 0 0 0,25 0-69 0 0,-18 0 44 0 0,16-1-1063 0 0,0 2 0 0 0,0 1-1 0 0,32 4 1 0 0,-43-6-2314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9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17 6793 0 0,'-1'0'135'0'0,"1"-1"-1"0"0,-1 1 0 0 0,1 0 0 0 0,0 0 0 0 0,-1 0 0 0 0,1 0 0 0 0,-1 0 0 0 0,1 0 0 0 0,-1 0 1 0 0,1 0-1 0 0,0 0 0 0 0,-1 0 0 0 0,1 0 0 0 0,-1 0 0 0 0,1 0 0 0 0,-1 0 0 0 0,1 0 0 0 0,0 0 1 0 0,-1 0-1 0 0,1 1 0 0 0,-1-1 0 0 0,1 0 0 0 0,-1 0 0 0 0,1 0 0 0 0,0 1 0 0 0,-1-1 0 0 0,1 0 0 0 0,0 1 1 0 0,-1-1-1 0 0,1 0 0 0 0,0 1 0 0 0,0-1 0 0 0,-1 1 0 0 0,2 2 2060 0 0,9-6-644 0 0,-5 0-1352 0 0,0 2 1 0 0,0-1 0 0 0,1 0 0 0 0,-1 1 0 0 0,0 0 0 0 0,1 0 0 0 0,-1 1-1 0 0,1-1 1 0 0,0 1 0 0 0,-1 1 0 0 0,1-1 0 0 0,-1 1 0 0 0,1 0 0 0 0,-1 0 0 0 0,0 0-1 0 0,7 3 1 0 0,-6-3-165 0 0,0 0 0 0 0,-1 0 0 0 0,1-1 0 0 0,-1 0 0 0 0,1 0-1 0 0,-1 0 1 0 0,1-1 0 0 0,10-2 0 0 0,43-14 399 0 0,-99 31-303 0 0,-57 27 1 0 0,87-36-133 0 0,-1 1 1 0 0,1 0-1 0 0,0 1 0 0 0,0 0 1 0 0,0 0-1 0 0,1 1 0 0 0,0 0 1 0 0,1 0-1 0 0,0 1 0 0 0,-13 19 0 0 0,18-23 2 0 0,1-1 0 0 0,0 1 0 0 0,0-1-1 0 0,1 1 1 0 0,-1 0 0 0 0,1 0 0 0 0,0 0-1 0 0,0 0 1 0 0,1-1 0 0 0,0 1 0 0 0,-1 0-1 0 0,2 0 1 0 0,-1 0 0 0 0,0 0 0 0 0,1 0-1 0 0,0 0 1 0 0,0 0 0 0 0,1 0-1 0 0,-1 0 1 0 0,1-1 0 0 0,0 1 0 0 0,0-1-1 0 0,1 1 1 0 0,0-1 0 0 0,-1 0 0 0 0,1 0-1 0 0,0 0 1 0 0,1 0 0 0 0,-1-1 0 0 0,1 1-1 0 0,3 2 1 0 0,-1-1-110 0 0,-1-1 0 0 0,0 0 0 0 0,1 0 0 0 0,0-1 0 0 0,0 0 0 0 0,0 0 1 0 0,0 0-1 0 0,1-1 0 0 0,-1 1 0 0 0,1-2 0 0 0,-1 1 0 0 0,1-1 0 0 0,0 0 0 0 0,-1 0 0 0 0,1-1 0 0 0,0 0 0 0 0,0 0 1 0 0,0 0-1 0 0,-1-1 0 0 0,1 0 0 0 0,0 0 0 0 0,8-4 0 0 0,-12 4-314 0 0,-1 0 0 0 0,0 0-1 0 0,0 0 1 0 0,0 0 0 0 0,0 0 0 0 0,0-1-1 0 0,0 1 1 0 0,0-1 0 0 0,0 0 0 0 0,0 1 0 0 0,-1-1-1 0 0,1 0 1 0 0,-1 0 0 0 0,1 0 0 0 0,-1 0-1 0 0,0 0 1 0 0,0 0 0 0 0,0 0 0 0 0,0-1 0 0 0,1-4-1 0 0,1-7-4626 0 0</inkml:trace>
  <inkml:trace contextRef="#ctx0" brushRef="#br0" timeOffset="1">87 172 9618 0 0,'-4'2'729'0'0,"1"-1"0"0"0,0 1 0 0 0,0 0 0 0 0,0-1 0 0 0,0 1 0 0 0,0 1 0 0 0,0-1 0 0 0,0 0 0 0 0,-3 5 0 0 0,5-7-668 0 0,1 1 0 0 0,-1 0 0 0 0,1-1 0 0 0,-1 1 0 0 0,1 0 0 0 0,-1-1 0 0 0,1 1 0 0 0,0 0 1 0 0,-1-1-1 0 0,1 1 0 0 0,0 0 0 0 0,-1 0 0 0 0,1-1 0 0 0,0 1 0 0 0,0 0 0 0 0,0 0 1 0 0,0 0-1 0 0,-1-1 0 0 0,1 1 0 0 0,0 0 0 0 0,1 0 0 0 0,-1 0 0 0 0,0 0 0 0 0,0-1 1 0 0,0 1-1 0 0,0 0 0 0 0,1 0 0 0 0,-1-1 0 0 0,0 1 0 0 0,1 0 0 0 0,-1 0 0 0 0,0-1 1 0 0,1 1-1 0 0,-1 0 0 0 0,1-1 0 0 0,-1 1 0 0 0,1-1 0 0 0,0 1 0 0 0,-1 0 0 0 0,1-1 0 0 0,-1 1 1 0 0,1-1-1 0 0,0 0 0 0 0,0 1 0 0 0,-1-1 0 0 0,2 1 0 0 0,19 8 100 0 0,0-1 0 0 0,1 0 1 0 0,-1-2-1 0 0,28 5 0 0 0,-36-9-432 0 0,0-1 1 0 0,-1-1-1 0 0,23-1 1 0 0,-13 0-945 0 0,-15 1 283 0 0,0-1 0 0 0,0 0 0 0 0,-1 0 0 0 0,1-1 0 0 0,0 1 1 0 0,0-1-1 0 0,-1-1 0 0 0,1 0 0 0 0,-1 0 0 0 0,7-4 0 0 0,4-6-4089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5:5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69 4345 0 0,'-1'-10'2630'0'0,"-3"-19"4714"0"0,3 29-7187 0 0,1-1 0 0 0,0 1 0 0 0,0-1 0 0 0,0 1 0 0 0,0-1 0 0 0,-1 1 0 0 0,1 0 0 0 0,0-1 0 0 0,-1 1 0 0 0,1-1 0 0 0,0 1-1 0 0,0-1 1 0 0,-1 1 0 0 0,1 0 0 0 0,-1-1 0 0 0,1 1 0 0 0,0 0 0 0 0,-1 0 0 0 0,1-1 0 0 0,-1 1 0 0 0,1 0 0 0 0,-1 0 0 0 0,1-1 0 0 0,-1 1 0 0 0,1 0 0 0 0,-1 0 0 0 0,1 0 0 0 0,-1 0 0 0 0,1 0 0 0 0,-1 0 0 0 0,1 0 0 0 0,-1 0 0 0 0,1 0 0 0 0,-1 0-1 0 0,1 0 1 0 0,-1 0 0 0 0,1 0 0 0 0,-1 0 0 0 0,1 0 0 0 0,-1 1 0 0 0,0-1 0 0 0,1 0-76 0 0,-1 1 0 0 0,1-1 0 0 0,-1 0 0 0 0,1 0-1 0 0,-1 0 1 0 0,1 0 0 0 0,-1 0 0 0 0,1 0 0 0 0,-1 0 0 0 0,1 0 0 0 0,-1 0 0 0 0,1 0-1 0 0,-1 0 1 0 0,1 0 0 0 0,-1 0 0 0 0,1-1 0 0 0,0 1 0 0 0,-1 0 0 0 0,1 0 0 0 0,-1 0-1 0 0,1-1 1 0 0,-1 1 0 0 0,1 0 0 0 0,-1-1 0 0 0,1 1-50 0 0,-1-1 0 0 0,1 1 0 0 0,-1 0-1 0 0,1 0 1 0 0,0-1 0 0 0,-1 1 0 0 0,1 0 0 0 0,-1 0 0 0 0,1-1 0 0 0,-1 1-1 0 0,1 0 1 0 0,-1 0 0 0 0,1 0 0 0 0,0 0 0 0 0,-1 0 0 0 0,1 0 0 0 0,-1 0-1 0 0,1 0 1 0 0,-1 0 0 0 0,1 0 0 0 0,-1 0 0 0 0,1 0 0 0 0,-1 0 0 0 0,1 0 0 0 0,-1 1-1 0 0,1-1 1 0 0,-1 0 0 0 0,-2 2-4 0 0,0 0 0 0 0,0 1 0 0 0,0-1 0 0 0,0 1 0 0 0,0-1 0 0 0,1 1 0 0 0,0 0 0 0 0,-1 0 0 0 0,1 0 0 0 0,0 0 0 0 0,0 0 0 0 0,1 0 0 0 0,-1 1 0 0 0,1-1 1 0 0,-1 1-1 0 0,1-1 0 0 0,0 1 0 0 0,0 3 0 0 0,-1 1-31 0 0,1-1 0 0 0,0 0 0 0 0,1 1 0 0 0,0-1 0 0 0,0 1 1 0 0,0-1-1 0 0,4 15 0 0 0,-4-20 3 0 0,0-1 0 0 0,1 1 1 0 0,-1-1-1 0 0,1 1 0 0 0,0-1 1 0 0,-1 1-1 0 0,1-1 0 0 0,0 1 1 0 0,0-1-1 0 0,0 0 0 0 0,0 1 1 0 0,0-1-1 0 0,0 0 0 0 0,0 0 1 0 0,1 0-1 0 0,-1 0 0 0 0,0 0 1 0 0,1 0-1 0 0,-1 0 0 0 0,0 0 0 0 0,1-1 1 0 0,-1 1-1 0 0,1-1 0 0 0,-1 1 1 0 0,1-1-1 0 0,0 1 0 0 0,-1-1 1 0 0,1 0-1 0 0,-1 0 0 0 0,1 1 1 0 0,0-1-1 0 0,-1-1 0 0 0,4 1 1 0 0,4-1-16 0 0,0-1 0 0 0,-1 0 0 0 0,1 0 0 0 0,14-7 1 0 0,-12 5 1 0 0,-6 3-18 0 0,-1-1 1 0 0,1 0 0 0 0,-1 0-1 0 0,0 0 1 0 0,0 0-1 0 0,0-1 1 0 0,0 1-1 0 0,0-1 1 0 0,0 0 0 0 0,-1 0-1 0 0,5-6 1 0 0,-7 7-50 0 0,0 1 0 0 0,0-1 0 0 0,0 0 0 0 0,0 0 0 0 0,-1 1 0 0 0,1-1 0 0 0,0 0 0 0 0,-1 0 0 0 0,0 0 0 0 0,1 0 0 0 0,-1 0 0 0 0,0 0 0 0 0,0 0 0 0 0,0 0 0 0 0,0 0 0 0 0,-1 0 0 0 0,1 1 0 0 0,0-1 0 0 0,-1 0 0 0 0,0 0 0 0 0,1 0 0 0 0,-1 0 0 0 0,0 0 0 0 0,0 1 0 0 0,0-1 0 0 0,0 0 0 0 0,0 1 0 0 0,0-1 0 0 0,0 1 0 0 0,-2-2 1 0 0,-2-3-194 0 0,0 0 1 0 0,0 0 0 0 0,-1 1 0 0 0,1 0 0 0 0,-1 0 0 0 0,-1 0 0 0 0,1 1 0 0 0,-1 0 0 0 0,1 0 0 0 0,-1 0 0 0 0,0 1 0 0 0,0 0 0 0 0,-1 1 0 0 0,1-1 0 0 0,-1 1 0 0 0,1 1 0 0 0,-1 0 0 0 0,-8-1 0 0 0,11 2 250 0 0,-1 0 0 0 0,0 1 0 0 0,1-1-1 0 0,-1 1 1 0 0,1 1 0 0 0,-1-1 0 0 0,1 1 0 0 0,0 0 0 0 0,-1 0 0 0 0,1 0 0 0 0,0 1 0 0 0,0 0 0 0 0,1 0 0 0 0,-1 0 0 0 0,0 0-1 0 0,1 1 1 0 0,0 0 0 0 0,0 0 0 0 0,0 0 0 0 0,1 0 0 0 0,-1 1 0 0 0,1-1 0 0 0,0 1 0 0 0,0 0 0 0 0,-3 7 0 0 0,5-9 82 0 0,-1-1 1 0 0,1 1 0 0 0,0 0 0 0 0,0-1-1 0 0,0 1 1 0 0,0 0 0 0 0,0 0-1 0 0,1-1 1 0 0,0 1 0 0 0,-1 0 0 0 0,1 0-1 0 0,0 0 1 0 0,0 0 0 0 0,0 0-1 0 0,1-1 1 0 0,-1 1 0 0 0,1 0 0 0 0,-1 0-1 0 0,1 0 1 0 0,0-1 0 0 0,0 1-1 0 0,1 0 1 0 0,-1-1 0 0 0,0 1 0 0 0,1-1-1 0 0,-1 1 1 0 0,1-1 0 0 0,0 0-1 0 0,0 0 1 0 0,0 0 0 0 0,0 0 0 0 0,0 0-1 0 0,0 0 1 0 0,1 0 0 0 0,-1-1-1 0 0,1 1 1 0 0,-1-1 0 0 0,5 2 0 0 0,10 4-44 0 0,0 0 1 0 0,1-2-1 0 0,-1 0 1 0 0,34 5 0 0 0,-40-9-21 0 0,-7 0-65 0 0,52 8-873 0 0,-18-5-3435 0 0,-38-4 4269 0 0,0 0 0 0 0,1 0 0 0 0,-1 0-1 0 0,0 0 1 0 0,0 0 0 0 0,1 0 0 0 0,-1 0-1 0 0,0 0 1 0 0,1 0 0 0 0,-1 0 0 0 0,0 0-1 0 0,1 0 1 0 0,-1 0 0 0 0,0-1-1 0 0,0 1 1 0 0,1 0 0 0 0,-1 0 0 0 0,0 0-1 0 0,0 0 1 0 0,1-1 0 0 0,-1 1 0 0 0,0 0-1 0 0,0 0 1 0 0,1-1 0 0 0,-1 1 0 0 0,0 0-1 0 0,0 0 1 0 0,0-1 0 0 0,0 1 0 0 0,0 0-1 0 0,1 0 1 0 0,-1-1 0 0 0,0 1 0 0 0,0 0-1 0 0,0-1 1 0 0,0 1 0 0 0,0 0 0 0 0,0-1-1 0 0,0 1 1 0 0,0 0 0 0 0,0-1 0 0 0,0 1-1 0 0,0 0 1 0 0,0 0 0 0 0,0-1 0 0 0,0 1-1 0 0,0 0 1 0 0,-1-1 0 0 0,1 1 0 0 0,0-1-1 0 0,0-2-1026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0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7106 0 0,'-9'9'1701'0'0,"2"0"1"0"0,0 1-1 0 0,0 0 1 0 0,0 0-1 0 0,-9 20 1 0 0,14-24-1553 0 0,0 1 0 0 0,0-1-1 0 0,0 1 1 0 0,0 0 0 0 0,1 0 0 0 0,0-1-1 0 0,1 1 1 0 0,0 0 0 0 0,0 0 0 0 0,0 0-1 0 0,2 7 1 0 0,14-33-257 0 0,-11 12 57 0 0,-1 1 1 0 0,2-1-1 0 0,-1 1 0 0 0,1 0 0 0 0,0 1 1 0 0,0-1-1 0 0,1 1 0 0 0,0 0 0 0 0,11-6 1 0 0,1 2-1 0 0,0 1 0 0 0,29-9 0 0 0,-44 16 53 0 0,-1 1 0 0 0,0-1-1 0 0,0 1 1 0 0,0 0 0 0 0,0 0 0 0 0,1 0 0 0 0,-1 0-1 0 0,0 0 1 0 0,0 1 0 0 0,0 0 0 0 0,1-1 0 0 0,-1 1-1 0 0,0 0 1 0 0,0 1 0 0 0,0-1 0 0 0,-1 0 0 0 0,1 1 0 0 0,0 0-1 0 0,0 0 1 0 0,4 3 0 0 0,-6-4 46 0 0,0 0 0 0 0,0 1 1 0 0,0-1-1 0 0,0 0 0 0 0,0 0 1 0 0,0 0-1 0 0,0 1 0 0 0,0-1 0 0 0,-1 0 1 0 0,1 1-1 0 0,-1-1 0 0 0,1 1 0 0 0,-1-1 1 0 0,1 1-1 0 0,-1-1 0 0 0,0 1 0 0 0,1-1 1 0 0,-1 1-1 0 0,0-1 0 0 0,0 1 1 0 0,0-1-1 0 0,-1 1 0 0 0,1-1 0 0 0,0 1 1 0 0,0-1-1 0 0,-1 1 0 0 0,1-1 0 0 0,-1 1 1 0 0,1-1-1 0 0,-1 1 0 0 0,0-1 0 0 0,0 0 1 0 0,1 1-1 0 0,-1-1 0 0 0,0 0 1 0 0,0 0-1 0 0,0 0 0 0 0,0 0 0 0 0,0 0 1 0 0,-1 0-1 0 0,1 0 0 0 0,0 0 0 0 0,-3 1 1 0 0,-4 3 258 0 0,1 0 0 0 0,-1-1 0 0 0,0 1 0 0 0,-1-2 1 0 0,1 0-1 0 0,-1 0 0 0 0,0 0 0 0 0,1-1 0 0 0,-1 0 0 0 0,-12 0 1 0 0,8-1-232 0 0,0 0 0 0 0,0-1 0 0 0,-1-1 0 0 0,1 0 0 0 0,0-1 0 0 0,-19-5 0 0 0,43 2-1011 0 0,10 1-770 0 0,-5 2-754 0 0,0 0 0 0 0,0 0 1 0 0,1 2-1 0 0,-1 0 1 0 0,0 0-1 0 0,24 5 0 0 0,-11 3-695 0 0</inkml:trace>
  <inkml:trace contextRef="#ctx0" brushRef="#br0" timeOffset="1">342 183 4313 0 0,'4'2'1787'0'0,"-1"1"1"0"0,0-1-1 0 0,1 1 1 0 0,-1-1-1 0 0,0 1 0 0 0,4 5 1 0 0,12 20 2918 0 0,-19-28-4677 0 0,0 0 0 0 0,1 1 0 0 0,-1-1 0 0 0,0 0 0 0 0,1 0 0 0 0,-1 1 0 0 0,0-1-1 0 0,0 0 1 0 0,1 0 0 0 0,-1 0 0 0 0,0 0 0 0 0,1 1 0 0 0,-1-1 0 0 0,0 0 0 0 0,1 0 0 0 0,-1 0 0 0 0,1 0 0 0 0,-1 0-1 0 0,0 0 1 0 0,1 0 0 0 0,-1 0 0 0 0,0 0 0 0 0,1 0 0 0 0,-1 0 0 0 0,0 0 0 0 0,1 0 0 0 0,-1 0 0 0 0,1 0-1 0 0,-1 0 1 0 0,0 0 0 0 0,1-1 0 0 0,-1 1 0 0 0,0 0 0 0 0,1 0 0 0 0,-1 0 0 0 0,0-1 0 0 0,0 1 0 0 0,1 0-1 0 0,-1 0 1 0 0,0-1 0 0 0,1 1 0 0 0,-1-1 0 0 0,11-10-4626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29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0 2769 0 0,'0'0'64'0'0,"0"0"0"0"0,0 0 0 0 0,0 0 1 0 0,1 1-1 0 0,-1-1 0 0 0,0 0 1 0 0,0 0-1 0 0,0 0 0 0 0,0 0 1 0 0,0 0-1 0 0,0 0 0 0 0,0 0 0 0 0,0 0 1 0 0,0 1-1 0 0,0-1 0 0 0,0 0 1 0 0,0 0-1 0 0,0 0 0 0 0,0 0 1 0 0,0 0-1 0 0,0 0 0 0 0,0 0 0 0 0,0 1 1 0 0,0-1-1 0 0,0 0 0 0 0,0 0 1 0 0,0 0-1 0 0,0 0 0 0 0,0 0 0 0 0,0 0 1 0 0,0 0-1 0 0,0 1 0 0 0,0-1 1 0 0,0 0-1 0 0,0 0 0 0 0,0 0 1 0 0,0 0-1 0 0,0 0 0 0 0,0 0 0 0 0,0 0 1 0 0,-1 0-1 0 0,1 0 0 0 0,0 1 1 0 0,0-1-1 0 0,0 0 0 0 0,0 0 0 0 0,0 0 1 0 0,0 0-1 0 0,0 0 0 0 0,0 0 1 0 0,0 0-1 0 0,-1 0 0 0 0,1 0 1 0 0,0 0-1 0 0,0 0 0 0 0,0 0 0 0 0,0 0 1 0 0,0 0-1 0 0,0 0 0 0 0,-1 0 1 0 0,1 0-1 0 0,0 0 0 0 0,0 0 1 0 0,0 0-1 0 0,0 0 0 0 0,-10 5 2241 0 0,8-5-2159 0 0,1 0 0 0 0,0 0 0 0 0,-1 0 0 0 0,1 0 0 0 0,0 0 0 0 0,-1 0 0 0 0,1 1 0 0 0,0-1 0 0 0,0 0 0 0 0,-1 1 0 0 0,1-1 0 0 0,0 1 0 0 0,0-1 0 0 0,-1 1 1 0 0,1 0-1 0 0,0-1 0 0 0,0 1 0 0 0,0 0 0 0 0,0 0 0 0 0,0 0 0 0 0,0 0 0 0 0,0 0 0 0 0,0 0 0 0 0,1 0 0 0 0,-1 0 0 0 0,0 0 0 0 0,1 0 0 0 0,-1 0 0 0 0,0 1 0 0 0,1-1 0 0 0,0 0 1 0 0,-1 0-1 0 0,1 1 0 0 0,0-1 0 0 0,-1 0 0 0 0,1 3 0 0 0,1-2-131 0 0,-1 1 1 0 0,1 0 0 0 0,0 0-1 0 0,0-1 1 0 0,0 1-1 0 0,1-1 1 0 0,-1 1-1 0 0,0-1 1 0 0,1 1-1 0 0,0-1 1 0 0,0 0 0 0 0,-1 0-1 0 0,1 0 1 0 0,0 0-1 0 0,5 4 1 0 0,20 15 63 0 0,-1 1 0 0 0,-1 1 1 0 0,-1 1-1 0 0,28 36 0 0 0,-43-48 67 0 0,-1 1 0 0 0,0 0-1 0 0,-1 0 1 0 0,-1 1 0 0 0,0-1 0 0 0,0 2-1 0 0,-2-1 1 0 0,0 0 0 0 0,0 1 0 0 0,-1 0-1 0 0,-1 0 1 0 0,0 19 0 0 0,-2 8 181 0 0,-2-1 1 0 0,-3 1-1 0 0,-1-1 1 0 0,-1-1-1 0 0,-3 1 1 0 0,-1-1-1 0 0,-2-1 0 0 0,-20 41 1 0 0,-7 4 222 0 0,-5-2 0 0 0,-82 114 0 0 0,111-171-623 0 0,2 2 0 0 0,0 0 1 0 0,2 0-1 0 0,-13 44 0 0 0,39-87-12271 0 0,-9 6 6563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0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2721 0 0,'7'-2'1144'0'0,"-1"-1"-1"0"0,1 1 1 0 0,-1 0 0 0 0,1 1 0 0 0,0-1 0 0 0,0 1 0 0 0,0 1 0 0 0,10-1 0 0 0,61 8 589 0 0,-13-1-697 0 0,192-9-20 0 0,-62-1-1864 0 0,-166 4-4648 0 0,-11 7-448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08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 15891 0 0,'-1'-7'5138'0'0,"14"-3"-3573"0"0,12 0-2128 0 0,28-3 497 0 0,1 2 0 0 0,106-7 1 0 0,-149 17 56 0 0,53-1-2515 0 0,109 10 0 0 0,-80-1-4383 0 0,-89-7 6483 0 0,1 0 1 0 0,-1 0-1 0 0,0 0 1 0 0,0 0-1 0 0,0-1 0 0 0,1 1 1 0 0,-1-1-1 0 0,0 0 0 0 0,0 0 1 0 0,5-3-1 0 0,-6 2 293 0 0,-1 1 0 0 0,1-1-1 0 0,-1 0 1 0 0,0 0 0 0 0,0 0 0 0 0,0 0-1 0 0,0-1 1 0 0,0 1 0 0 0,0 0 0 0 0,0-1-1 0 0,-1 1 1 0 0,1-1 0 0 0,-1 0 0 0 0,0 1-1 0 0,1-4 1 0 0,7-19-1803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0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81 8922 0 0,'-3'2'9416'0'0,"2"8"-6813"0"0,1 12-1913 0 0,3 6 35 0 0,16 55 0 0 0,-13-59-665 0 0,-1-1 1 0 0,0 1 0 0 0,1 40 0 0 0,-6-63-244 0 0,-1-7-33 0 0,-3-25-236 0 0,-1-42-3 0 0,4 38 421 0 0,0-63-8 0 0,2 86 35 0 0,0 0 0 0 0,0 0 1 0 0,2 0-1 0 0,-1 0 1 0 0,8-19-1 0 0,-9 30 14 0 0,-1-1-1 0 0,1 1 1 0 0,-1-1 0 0 0,1 0-1 0 0,0 1 1 0 0,0-1-1 0 0,0 1 1 0 0,0 0 0 0 0,0-1-1 0 0,0 1 1 0 0,0 0 0 0 0,0-1-1 0 0,1 1 1 0 0,-1 0 0 0 0,0 0-1 0 0,1 0 1 0 0,-1 0-1 0 0,1 0 1 0 0,-1 1 0 0 0,3-2-1 0 0,-3 2 20 0 0,0 0 0 0 0,1 0 0 0 0,-1 0-1 0 0,1 0 1 0 0,-1 0 0 0 0,0 1 0 0 0,1-1-1 0 0,-1 0 1 0 0,0 1 0 0 0,1-1 0 0 0,-1 1-1 0 0,0 0 1 0 0,1-1 0 0 0,-1 1 0 0 0,0 0-1 0 0,0 0 1 0 0,0-1 0 0 0,0 1 0 0 0,1 1-1 0 0,5 5 115 0 0,-1 0 0 0 0,-1 1 0 0 0,1-1 0 0 0,-1 1 0 0 0,7 14 0 0 0,-9-16-111 0 0,7 13 82 0 0,-1 1-1 0 0,0-1 0 0 0,8 34 0 0 0,-15-46-77 0 0,-1-1-1 0 0,0 0 0 0 0,-1 1 1 0 0,1-1-1 0 0,-1 1 1 0 0,-1-1-1 0 0,1 1 1 0 0,-1-1-1 0 0,0 0 0 0 0,0 1 1 0 0,-1-1-1 0 0,0 0 1 0 0,0 0-1 0 0,0 0 0 0 0,-1 0 1 0 0,-5 8-1 0 0,4-7-92 0 0,-1 0-1 0 0,0 0 0 0 0,0-1 1 0 0,0 1-1 0 0,-1-1 1 0 0,0 0-1 0 0,0-1 0 0 0,-1 1 1 0 0,0-1-1 0 0,0-1 1 0 0,0 1-1 0 0,0-1 0 0 0,0 0 1 0 0,-1-1-1 0 0,0 0 1 0 0,0 0-1 0 0,-16 3 0 0 0,24-6 63 0 0,0 0 0 0 0,0 0-1 0 0,0 0 1 0 0,-1 0 0 0 0,1 0-1 0 0,0 0 1 0 0,0 0 0 0 0,0 0 0 0 0,-1 0-1 0 0,1 0 1 0 0,0 0 0 0 0,0 0-1 0 0,0 0 1 0 0,-1 0 0 0 0,1 0-1 0 0,0 0 1 0 0,0 1 0 0 0,0-1-1 0 0,0 0 1 0 0,-1 0 0 0 0,1 0 0 0 0,0 0-1 0 0,0 0 1 0 0,0 1 0 0 0,0-1-1 0 0,0 0 1 0 0,-1 0 0 0 0,1 0-1 0 0,0 0 1 0 0,0 1 0 0 0,0-1 0 0 0,0 0-1 0 0,0 0 1 0 0,0 0 0 0 0,0 1-1 0 0,0-1 1 0 0,0 0 0 0 0,0 0-1 0 0,0 0 1 0 0,0 1 0 0 0,7 6 106 0 0,14 3-19 0 0,-10-9-107 0 0,-1 0 1 0 0,1-1-1 0 0,-1 0 0 0 0,1-1 0 0 0,-1 0 0 0 0,0-1 1 0 0,16-4-1 0 0,69-25-5515 0 0,-70 20 564 0 0,-1-3-2603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5361 0 0,'49'42'10657'0'0,"32"16"-7933"0"0,-14-13-1582 0 0,-56-37-935 0 0,0 0 1 0 0,-1 1-1 0 0,0 0 0 0 0,0 1 0 0 0,-1 0 0 0 0,8 11 0 0 0,-14-16-130 0 0,0 0 0 0 0,-1 0 0 0 0,1 0 0 0 0,-1 1-1 0 0,0-1 1 0 0,-1 0 0 0 0,1 1 0 0 0,-1 0 0 0 0,0-1-1 0 0,-1 1 1 0 0,1-1 0 0 0,-1 1 0 0 0,0 0 0 0 0,-1-1-1 0 0,1 1 1 0 0,-1 0 0 0 0,-2 6 0 0 0,-5 15-23 0 0,-1-1 1 0 0,-2 0-1 0 0,-1-1 1 0 0,-1 0 0 0 0,-1 0-1 0 0,-31 41 1 0 0,-4 8-4250 0 0,43-65 1450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32 1648 0 0,'-25'-14'4963'0'0,"-4"-4"3967"0"0,32 48-7313 0 0,22 121-1407 0 0,-2-23-228 0 0,0 18-439 0 0,-14-98-2170 0 0,0 0-3547 0 0,-6-39 1307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1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0 470 4305 0 0,'3'7'1233'0'0,"7"24"2770"0"0,-6-75 1804 0 0,0-11-4217 0 0,-8-16-1037 0 0,-1-50-327 0 0,5 105-209 0 0,1 0 0 0 0,1 0 0 0 0,0 1 0 0 0,2-1-1 0 0,6-20 1 0 0,-10 36-16 0 0,0-1-1 0 0,0 1 0 0 0,0 0 0 0 0,0 0 0 0 0,0-1 0 0 0,0 1 0 0 0,0 0 0 0 0,0 0 0 0 0,0-1 0 0 0,0 1 0 0 0,0 0 0 0 0,0 0 1 0 0,1-1-1 0 0,-1 1 0 0 0,0 0 0 0 0,0 0 0 0 0,0-1 0 0 0,0 1 0 0 0,1 0 0 0 0,-1 0 0 0 0,0 0 0 0 0,0-1 0 0 0,1 1 0 0 0,-1 0 0 0 0,0 0 1 0 0,0 0-1 0 0,1 0 0 0 0,-1 0 0 0 0,0 0 0 0 0,0 0 0 0 0,1-1 0 0 0,-1 1 0 0 0,0 0 0 0 0,0 0 0 0 0,1 0 0 0 0,-1 0 0 0 0,0 0 1 0 0,1 0-1 0 0,7 11-88 0 0,4 22-116 0 0,-10-29 192 0 0,82 217-253 0 0,-83-218 275 0 0,0 0 0 0 0,0-1 1 0 0,0 1-1 0 0,1 0 0 0 0,0-1 0 0 0,-1 1 0 0 0,1-1 0 0 0,0 1 1 0 0,0-1-1 0 0,1 0 0 0 0,-1 0 0 0 0,0 0 0 0 0,1 0 1 0 0,3 2-1 0 0,-5-3 5 0 0,0-1 0 0 0,-1 0 0 0 0,1 0 0 0 0,0 1 0 0 0,0-1 1 0 0,0 0-1 0 0,0 0 0 0 0,0 0 0 0 0,0 0 0 0 0,0 0 0 0 0,0 0 1 0 0,0 0-1 0 0,0-1 0 0 0,-1 1 0 0 0,1 0 0 0 0,0 0 0 0 0,0-1 1 0 0,0 1-1 0 0,1-1 0 0 0,0 0 14 0 0,0-1-1 0 0,0 1 1 0 0,-1-1-1 0 0,1 0 1 0 0,0 0 0 0 0,-1 1-1 0 0,1-1 1 0 0,-1 0 0 0 0,1 0-1 0 0,0-3 1 0 0,7-12 179 0 0,0-2 1 0 0,-2 1 0 0 0,0-1-1 0 0,-1 0 1 0 0,-1 0-1 0 0,-1 0 1 0 0,3-34-1 0 0,-4-1-54 0 0,-5-83-1 0 0,3 132-2558 0 0,1 19-711 0 0,6 33-5667 0 0,-2-26 4528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12 6265 0 0,'-7'1'325'0'0,"1"1"-1"0"0,0 0 1 0 0,0 0-1 0 0,0 0 1 0 0,1 1-1 0 0,-1 0 0 0 0,1 0 1 0 0,-1 1-1 0 0,1-1 1 0 0,0 1-1 0 0,0 0 1 0 0,1 1-1 0 0,-1-1 0 0 0,1 1 1 0 0,0 0-1 0 0,-5 6 1 0 0,7-8-311 0 0,0 1 1 0 0,1-1-1 0 0,-1 0 1 0 0,0 1 0 0 0,1-1-1 0 0,0 1 1 0 0,0-1-1 0 0,0 1 1 0 0,0 0 0 0 0,1-1-1 0 0,-1 1 1 0 0,1 0-1 0 0,0 0 1 0 0,0-1 0 0 0,0 1-1 0 0,1 0 1 0 0,-1 0-1 0 0,1-1 1 0 0,0 1 0 0 0,0 0-1 0 0,0-1 1 0 0,1 1-1 0 0,-1-1 1 0 0,1 0 0 0 0,0 1-1 0 0,0-1 1 0 0,0 0-1 0 0,4 5 1 0 0,-4-6-6 0 0,-1 0 0 0 0,1-1 0 0 0,-1 1 1 0 0,1-1-1 0 0,0 0 0 0 0,-1 1 0 0 0,1-1 0 0 0,0 0 0 0 0,0 0 0 0 0,0 0 1 0 0,0 0-1 0 0,0 0 0 0 0,0 0 0 0 0,0-1 0 0 0,0 1 0 0 0,1-1 1 0 0,-1 0-1 0 0,0 1 0 0 0,3-1 0 0 0,-1-1 74 0 0,0 1 0 0 0,0-1 1 0 0,0 0-1 0 0,0 0 0 0 0,0 0 0 0 0,0 0 1 0 0,-1-1-1 0 0,1 0 0 0 0,6-4 0 0 0,3-3 540 0 0,0-1 0 0 0,0 0 0 0 0,21-25 0 0 0,-28 28-349 0 0,-1 1 0 0 0,0-1-1 0 0,0-1 1 0 0,-1 1 0 0 0,0-1 0 0 0,0 1-1 0 0,5-14 1 0 0,-9 19-226 0 0,1 0-1 0 0,-1 0 1 0 0,1 0 0 0 0,-1 1-1 0 0,0-1 1 0 0,0 0 0 0 0,0 0-1 0 0,0 0 1 0 0,0 0-1 0 0,0 0 1 0 0,0 0 0 0 0,-1 1-1 0 0,1-1 1 0 0,-1 0 0 0 0,1 0-1 0 0,-3-3 1 0 0,2 4-59 0 0,0-1 0 0 0,0 1 1 0 0,-1 0-1 0 0,1 0 0 0 0,-1 0 0 0 0,1 0 0 0 0,-1 0 1 0 0,1 0-1 0 0,-1 0 0 0 0,0 0 0 0 0,1 0 0 0 0,-1 1 1 0 0,0-1-1 0 0,0 1 0 0 0,1 0 0 0 0,-1-1 0 0 0,0 1 0 0 0,0 0 1 0 0,0 0-1 0 0,0 0 0 0 0,-2 0 0 0 0,-8 1-1040 0 0,0 1 0 0 0,0 0 0 0 0,0 1 0 0 0,0 0 0 0 0,1 1-1 0 0,-1 1 1 0 0,1-1 0 0 0,0 2 0 0 0,0-1 0 0 0,-17 13 0 0 0,8 2-2827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4865 0 0,'8'-9'1641'0'0,"0"1"1"0"0,1 0-1 0 0,15-11 1 0 0,-16 13-1088 0 0,1 1 1 0 0,1 0-1 0 0,-1 0 1 0 0,12-3 0 0 0,-13 5-837 0 0,0 0-1 0 0,0 1 1 0 0,1 1 0 0 0,-1-1 0 0 0,0 1-1 0 0,1 1 1 0 0,-1 0 0 0 0,1 0 0 0 0,-1 0 0 0 0,1 1-1 0 0,-1 0 1 0 0,0 1 0 0 0,11 3 0 0 0,-10-4-5210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2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3609 0 0,'-8'13'1695'0'0,"1"0"1"0"0,0 0-1 0 0,1 1 1 0 0,-6 21-1 0 0,10-30-1594 0 0,0 1 0 0 0,1-1 0 0 0,0 1 0 0 0,0-1 0 0 0,1 1 0 0 0,-1-1 0 0 0,1 1 0 0 0,0 0 0 0 0,1-1 0 0 0,0 1 0 0 0,-1-1 0 0 0,2 1 0 0 0,-1-1 0 0 0,1 0 0 0 0,2 7 0 0 0,-2-10-88 0 0,0 0 0 0 0,0 1 1 0 0,0-1-1 0 0,0 0 0 0 0,0 0 1 0 0,1 0-1 0 0,-1 0 0 0 0,1-1 1 0 0,-1 1-1 0 0,1 0 0 0 0,0-1 1 0 0,-1 0-1 0 0,1 0 0 0 0,0 0 1 0 0,0 0-1 0 0,0 0 0 0 0,0-1 1 0 0,0 1-1 0 0,0-1 0 0 0,0 0 1 0 0,0 0-1 0 0,0 0 0 0 0,4 0 1 0 0,11-1 49 0 0,0-1 1 0 0,29-7 0 0 0,-36 7-58 0 0,28-6-51 0 0,32-7-1089 0 0,-24 4-3840 0 0,-27 6-35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3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0 9250 0 0,'-1'6'797'0'0,"-1"0"1"0"0,0 0-1 0 0,0 0 1 0 0,0-1-1 0 0,0 1 0 0 0,-6 8 1 0 0,-3 2-45 0 0,-1 0 1 0 0,-16 17-1 0 0,-7 9-532 0 0,19-19-423 0 0,-63 93 590 0 0,69-99-1788 0 0,1 0-1 0 0,-11 32 0 0 0,53-104-1776 0 0,-13 23 3277 0 0,-17 28-19 0 0,-1 0 1 0 0,1 0 0 0 0,-1 0 0 0 0,1 0 0 0 0,0 1-1 0 0,0 0 1 0 0,1-1 0 0 0,-1 1 0 0 0,1 0 0 0 0,0 0-1 0 0,0 1 1 0 0,6-4 0 0 0,-8 5-40 0 0,0 1 0 0 0,0-1 0 0 0,0 1-1 0 0,0 0 1 0 0,0 0 0 0 0,0-1 0 0 0,0 1 0 0 0,0 1-1 0 0,0-1 1 0 0,0 0 0 0 0,0 0 0 0 0,0 1 0 0 0,0-1-1 0 0,0 1 1 0 0,0 0 0 0 0,0-1 0 0 0,0 1 0 0 0,0 0-1 0 0,0 0 1 0 0,0 0 0 0 0,-1 0 0 0 0,1 1 0 0 0,-1-1 0 0 0,1 0-1 0 0,0 1 1 0 0,-1-1 0 0 0,0 1 0 0 0,1 0 0 0 0,0 2-1 0 0,41 62 565 0 0,-33-48-2509 0 0,26 34 0 0 0,-32-45-1857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8962 0 0,'2'7'685'0'0,"-1"0"0"0"0,1 1 0 0 0,-1-1-1 0 0,0 1 1 0 0,0-1 0 0 0,-1 1 0 0 0,-1 9 0 0 0,-11 51 664 0 0,9-55-1527 0 0,0 0-1 0 0,1 1 1 0 0,0-1 0 0 0,1 1-1 0 0,1-1 1 0 0,1 16 0 0 0,-1-28 150 0 0,0-1 0 0 0,0 1 0 0 0,0-1-1 0 0,0 0 1 0 0,1 1 0 0 0,-1-1 0 0 0,0 0 0 0 0,0 1 0 0 0,1-1 0 0 0,-1 0 0 0 0,0 1 0 0 0,1-1 0 0 0,-1 0 0 0 0,0 0-1 0 0,1 1 1 0 0,-1-1 0 0 0,0 0 0 0 0,1 0 0 0 0,-1 0 0 0 0,1 0 0 0 0,-1 1 0 0 0,0-1 0 0 0,1 0 0 0 0,-1 0 0 0 0,1 0 0 0 0,-1 0-1 0 0,0 0 1 0 0,1 0 0 0 0,-1 0 0 0 0,1 0 0 0 0,-1 0 0 0 0,0 0 0 0 0,1 0 0 0 0,-1 0 0 0 0,1-1 0 0 0,-1 1 0 0 0,0 0-1 0 0,1 0 1 0 0,-1 0 0 0 0,0 0 0 0 0,1-1 0 0 0,-1 1 0 0 0,0 0 0 0 0,1 0 0 0 0,-1-1 0 0 0,0 1 0 0 0,1-1 0 0 0,23-14-96 0 0,-18 11 39 0 0,17-9 216 0 0,39-14 0 0 0,-20 10-5608 0 0,-35 14 812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4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7210 0 0,'-6'11'1080'0'0,"0"0"0"0"0,0 0-1 0 0,1 0 1 0 0,1 0 0 0 0,0 1 0 0 0,-5 22 0 0 0,3 0-1179 0 0,-1 37 0 0 0,-6 35-4689 0 0,0-75-898 0 0,10-19 2621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4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50 6233 0 0,'-1'3'331'0'0,"1"0"-1"0"0,-1 0 1 0 0,1 0-1 0 0,0 0 0 0 0,0 0 1 0 0,1 0-1 0 0,-1 0 1 0 0,1 0-1 0 0,-1 0 1 0 0,1 0-1 0 0,0 0 0 0 0,0 0 1 0 0,0 0-1 0 0,1 0 1 0 0,-1-1-1 0 0,1 1 1 0 0,-1 0-1 0 0,1-1 0 0 0,0 1 1 0 0,0-1-1 0 0,3 3 1 0 0,-2-2-190 0 0,1-1 0 0 0,-1 0 0 0 0,1 0 0 0 0,-1 0 0 0 0,1 0 0 0 0,0-1 0 0 0,-1 1 0 0 0,1-1 0 0 0,0 0 0 0 0,0 0 0 0 0,0-1-1 0 0,0 1 1 0 0,0-1 0 0 0,7 0 0 0 0,-6 0-111 0 0,-1 0 0 0 0,1 0-1 0 0,-1 0 1 0 0,1-1 0 0 0,-1 0-1 0 0,1 0 1 0 0,-1 0-1 0 0,1-1 1 0 0,-1 1 0 0 0,0-1-1 0 0,0 0 1 0 0,0 0 0 0 0,0-1-1 0 0,0 1 1 0 0,0-1-1 0 0,-1 0 1 0 0,1 0 0 0 0,-1 0-1 0 0,1 0 1 0 0,-1-1 0 0 0,-1 1-1 0 0,1-1 1 0 0,0 0-1 0 0,-1 1 1 0 0,0-1 0 0 0,1-1-1 0 0,-2 1 1 0 0,1 0 0 0 0,1-6-1 0 0,-3 8 7 0 0,0 0-1 0 0,0 0 0 0 0,0 0 1 0 0,0 0-1 0 0,0 0 0 0 0,-1 0 1 0 0,1 0-1 0 0,-1 0 0 0 0,0 0 1 0 0,1 0-1 0 0,-1 1 0 0 0,0-1 1 0 0,0 0-1 0 0,0 1 0 0 0,0-1 1 0 0,-1 0-1 0 0,1 1 0 0 0,0-1 1 0 0,-1 1-1 0 0,1 0 0 0 0,-1-1 1 0 0,1 1-1 0 0,-1 0 0 0 0,1 0 1 0 0,-1 0-1 0 0,0 0 0 0 0,0 0 1 0 0,0 1-1 0 0,1-1 0 0 0,-1 0 1 0 0,0 1-1 0 0,-3-1 0 0 0,-4-1 14 0 0,0 0 0 0 0,0 0-1 0 0,0 1 1 0 0,0 0-1 0 0,-16 0 1 0 0,16 2-44 0 0,0 1 1 0 0,0 0-1 0 0,0 0 1 0 0,0 0-1 0 0,-9 5 1 0 0,15-6-134 0 0,0 0 0 0 0,1 0 0 0 0,-1 0 0 0 0,1 0 0 0 0,-1 0 0 0 0,1 1 1 0 0,-1-1-1 0 0,1 1 0 0 0,0 0 0 0 0,0 0 0 0 0,0 0 0 0 0,0 0 0 0 0,0 0 0 0 0,0 0 1 0 0,0 1-1 0 0,1-1 0 0 0,-1 0 0 0 0,1 1 0 0 0,0 0 0 0 0,-2 3 0 0 0,3-5-215 0 0,0 0-1 0 0,0 0 1 0 0,0 0-1 0 0,0 0 0 0 0,0 0 1 0 0,1 0-1 0 0,-1 0 1 0 0,0 0-1 0 0,0 0 0 0 0,1 0 1 0 0,-1 0-1 0 0,1 0 1 0 0,-1 0-1 0 0,1 0 1 0 0,-1 0-1 0 0,1 0 0 0 0,-1-1 1 0 0,1 1-1 0 0,0 0 1 0 0,0 0-1 0 0,-1 0 1 0 0,1-1-1 0 0,0 1 0 0 0,0 0 1 0 0,0-1-1 0 0,1 1 1 0 0,8 2-3516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01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8466 0 0,'-6'41'10956'0'0,"-6"5"-7309"0"0,8-35-3728 0 0,0 0 0 0 0,1 1 0 0 0,1-1 0 0 0,-1 1 1 0 0,2 0-1 0 0,0 0 0 0 0,0 0 0 0 0,1 0 1 0 0,3 23-1 0 0,-2-33 73 0 0,0 1 1 0 0,1 0 0 0 0,-1 0 0 0 0,1-1-1 0 0,0 1 1 0 0,0-1 0 0 0,0 1 0 0 0,0-1-1 0 0,0 0 1 0 0,0 0 0 0 0,1 0-1 0 0,-1 0 1 0 0,1 0 0 0 0,-1 0 0 0 0,1-1-1 0 0,0 1 1 0 0,0-1 0 0 0,0 0 0 0 0,-1 0-1 0 0,1 0 1 0 0,0 0 0 0 0,0-1-1 0 0,1 1 1 0 0,2 0 0 0 0,11 1 9 0 0,0 0 0 0 0,35-2 1 0 0,-44-1-4 0 0,10 0-144 0 0,-12 0-173 0 0,0 0-1 0 0,0 1 1 0 0,0 0-1 0 0,0 0 1 0 0,-1 0 0 0 0,1 1-1 0 0,0-1 1 0 0,0 2-1 0 0,8 1 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4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64 107 6729 0 0,'-7'-4'961'0'0,"1"0"313"0"0,-1 0-1 0 0,0 0 1 0 0,1-1-1 0 0,0 0 1 0 0,-10-10-1 0 0,15 13-1167 0 0,0 1 1 0 0,1 0-1 0 0,-1 0 0 0 0,0 0 0 0 0,0-1 1 0 0,1 1-1 0 0,-1 0 0 0 0,1-1 0 0 0,-1 1 1 0 0,1 0-1 0 0,0-1 0 0 0,-1 1 0 0 0,1-1 1 0 0,0 1-1 0 0,0-1 0 0 0,0 1 0 0 0,0 0 1 0 0,0-1-1 0 0,0 1 0 0 0,0-1 1 0 0,1 1-1 0 0,-1-1 0 0 0,1 1 0 0 0,-1 0 1 0 0,1-1-1 0 0,-1 1 0 0 0,1 0 0 0 0,0-1 1 0 0,-1 1-1 0 0,1 0 0 0 0,0 0 0 0 0,0 0 1 0 0,0 0-1 0 0,0 0 0 0 0,0 0 0 0 0,0 0 1 0 0,0 0-1 0 0,0 0 0 0 0,3-1 1 0 0,-1 0-102 0 0,1 0 1 0 0,0 0 0 0 0,0 1 0 0 0,-1 0 0 0 0,1-1 0 0 0,0 1 0 0 0,0 1 0 0 0,0-1 0 0 0,0 0 0 0 0,0 1 0 0 0,1 0 0 0 0,-1 0 0 0 0,0 0 0 0 0,0 0 0 0 0,0 1-1 0 0,0 0 1 0 0,0 0 0 0 0,0 0 0 0 0,5 2 0 0 0,1 0-8 0 0,0 1 0 0 0,0 0 0 0 0,0 1 0 0 0,-1 0 0 0 0,0 0 0 0 0,11 9 0 0 0,-17-12 11 0 0,-1 0 1 0 0,1 0 0 0 0,-1 0 0 0 0,0 1 0 0 0,0-1 0 0 0,0 1-1 0 0,0 0 1 0 0,0-1 0 0 0,-1 1 0 0 0,1 0 0 0 0,-1 0-1 0 0,0 0 1 0 0,0 0 0 0 0,0 0 0 0 0,0 0 0 0 0,0 0 0 0 0,0 0-1 0 0,-1 6 1 0 0,0-4-120 0 0,0 0 0 0 0,-1 0 0 0 0,0 0 0 0 0,0 0-1 0 0,-1 0 1 0 0,1 0 0 0 0,-1 0 0 0 0,0 0 0 0 0,0-1 0 0 0,-5 8-1 0 0,-5 5-365 0 0,0 0 0 0 0,-2-1-1 0 0,0-1 1 0 0,-23 20-1 0 0,32-31 379 0 0,1 1-1 0 0,0-1 0 0 0,0 1 1 0 0,0-1-1 0 0,0 1 0 0 0,1 0 1 0 0,0 0-1 0 0,0 1 0 0 0,-4 9 1 0 0,7-13 72 0 0,-1-1 1 0 0,1 0 0 0 0,0 1-1 0 0,0-1 1 0 0,-1 0-1 0 0,1 1 1 0 0,0-1 0 0 0,0 1-1 0 0,1-1 1 0 0,-1 0 0 0 0,0 1-1 0 0,0-1 1 0 0,1 0-1 0 0,-1 1 1 0 0,1-1 0 0 0,-1 0-1 0 0,1 1 1 0 0,1 1-1 0 0,-1-1 13 0 0,1-1-1 0 0,-1 1 0 0 0,1-1 0 0 0,0 1 0 0 0,0-1 0 0 0,0 0 0 0 0,0 0 0 0 0,0 0 0 0 0,0 0 0 0 0,0 0 0 0 0,0 0 0 0 0,0 0 0 0 0,0-1 0 0 0,0 1 0 0 0,4-1 0 0 0,3 2-280 0 0,-1-1 0 0 0,1-1-1 0 0,0 1 1 0 0,-1-1 0 0 0,11-2 0 0 0,-10 1-505 0 0,-1-1 1 0 0,1 0-1 0 0,-1-1 0 0 0,0 1 1 0 0,1-2-1 0 0,-1 1 1 0 0,-1-1-1 0 0,13-8 0 0 0,2-3-2778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4217 0 0,'-4'3'6571'0'0,"4"-2"-6418"0"0,-2 12 2468 0 0,3 12-1322 0 0,4 23-808 0 0,2 0 0 0 0,14 52 0 0 0,-18-100-701 0 0,2-8-4 0 0,3-9-117 0 0,1-4 198 0 0,0 0-1 0 0,2 0 0 0 0,16-24 0 0 0,-23 39 141 0 0,0 0 0 0 0,0 1 0 0 0,1-1 0 0 0,-1 1-1 0 0,1 0 1 0 0,1 1 0 0 0,-1-1 0 0 0,1 1 0 0 0,-1 0 0 0 0,1 0 0 0 0,0 1-1 0 0,1 0 1 0 0,-1 0 0 0 0,0 0 0 0 0,11-2 0 0 0,-17 5-39 0 0,1 0 1 0 0,-1-1-1 0 0,1 1 1 0 0,-1 0-1 0 0,1 0 1 0 0,0 0-1 0 0,-1 0 1 0 0,1 0-1 0 0,-1 0 1 0 0,1 0-1 0 0,0 0 0 0 0,-1 0 1 0 0,1 0-1 0 0,-1 0 1 0 0,1 0-1 0 0,0 0 1 0 0,-1 0-1 0 0,1 1 1 0 0,-1-1-1 0 0,1 0 1 0 0,-1 0-1 0 0,1 1 1 0 0,0-1-1 0 0,-1 0 0 0 0,1 1 1 0 0,-1-1-1 0 0,0 0 1 0 0,1 1-1 0 0,-1-1 1 0 0,1 1-1 0 0,-1-1 1 0 0,0 1-1 0 0,1-1 1 0 0,-1 1-1 0 0,0-1 1 0 0,1 1-1 0 0,-1-1 0 0 0,0 1 1 0 0,0 0-1 0 0,0-1 1 0 0,1 1-1 0 0,-1 1 1 0 0,0 0-469 0 0,0 0 0 0 0,0 0-1 0 0,-1 0 1 0 0,1 0 0 0 0,-1 0 0 0 0,1 0 0 0 0,-1 0 0 0 0,1 0 0 0 0,-1-1 0 0 0,0 1-1 0 0,0 0 1 0 0,-1 2 0 0 0,-6 9-4155 0 0</inkml:trace>
  <inkml:trace contextRef="#ctx0" brushRef="#br0" timeOffset="1">20 263 6169 0 0,'7'-11'2857'0'0,"2"0"-1945"0"0,4-1-88 0 0,2 2-40 0 0,0 2-159 0 0,1 1-65 0 0,4 3-64 0 0,-1 0-88 0 0,2 1-160 0 0,-3 4-104 0 0,-3 3-112 0 0,-3 3-384 0 0,-4 3-784 0 0,-4 0-857 0 0,-4-1-1063 0 0,6 12-1705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7618 0 0,'32'-8'6400'0'0,"7"7"-4043"0"0,33 13-1311 0 0,-66-11-952 0 0,1 1 1 0 0,-1 0-1 0 0,0 0 0 0 0,0 1 0 0 0,0 0 1 0 0,0 0-1 0 0,10 6 0 0 0,-14-7-73 0 0,-1-1 0 0 0,1 0 0 0 0,-1 1 0 0 0,1-1 0 0 0,-1 1 0 0 0,0 0 0 0 0,0-1 0 0 0,0 1 0 0 0,0 0 0 0 0,0 0 0 0 0,0 0 0 0 0,0-1 0 0 0,0 1 0 0 0,-1 0-1 0 0,1 0 1 0 0,-1 0 0 0 0,0 0 0 0 0,1 0 0 0 0,-1 1 0 0 0,0-1 0 0 0,0 0 0 0 0,0 0 0 0 0,-1 0 0 0 0,1 0 0 0 0,0 0 0 0 0,-1 0 0 0 0,1 0 0 0 0,-2 2 0 0 0,-9 21-840 0 0,4-12-2060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6745 0 0,'0'-2'489'0'0,"0"0"-1"0"0,1 0 1 0 0,-1 0-1 0 0,1 1 1 0 0,0-1-1 0 0,0 0 0 0 0,0 0 1 0 0,0 1-1 0 0,0-1 1 0 0,0 0-1 0 0,0 1 0 0 0,0-1 1 0 0,1 1-1 0 0,-1-1 1 0 0,1 1-1 0 0,1-2 0 0 0,0 2-180 0 0,0-1 0 0 0,0 1-1 0 0,-1-1 1 0 0,1 1-1 0 0,0 0 1 0 0,0 1-1 0 0,0-1 1 0 0,0 0-1 0 0,6 0 1 0 0,6 1-498 0 0,0 1 1 0 0,0 0-1 0 0,26 6 0 0 0,-3-1 872 0 0,13-3-336 0 0,-49 0-69 0 0,-8 3-338 0 0,-10 2-251 0 0,-42 5-490 0 0,-13 2-463 0 0,66-14 1239 0 0,2 0 0 0 0,-1 1-1 0 0,0 0 1 0 0,0-1 0 0 0,0 1 0 0 0,1 1 0 0 0,-1-1-1 0 0,1 1 1 0 0,0-1 0 0 0,-1 1 0 0 0,1 0 0 0 0,1 0 0 0 0,-5 5-1 0 0,5-5 40 0 0,1 0 0 0 0,-1-1 0 0 0,1 1 0 0 0,0 0 0 0 0,0 0 0 0 0,0 0 0 0 0,0 0 0 0 0,1 0 0 0 0,-1 0-1 0 0,1 0 1 0 0,0 0 0 0 0,-1 1 0 0 0,2-1 0 0 0,-1 0 0 0 0,0 0 0 0 0,0 0 0 0 0,1 0 0 0 0,0 0 0 0 0,0 0 0 0 0,0 0-1 0 0,0 0 1 0 0,0 0 0 0 0,0 0 0 0 0,1-1 0 0 0,-1 1 0 0 0,1 0 0 0 0,0-1 0 0 0,0 1 0 0 0,0-1 0 0 0,4 4 0 0 0,0 0 13 0 0,0-1 1 0 0,0 0 0 0 0,0 0-1 0 0,1 0 1 0 0,0-1 0 0 0,0 0-1 0 0,0 0 1 0 0,0-1 0 0 0,0 0-1 0 0,16 4 1 0 0,-6-4 63 0 0,1-1 0 0 0,25 0 0 0 0,-25-2 60 0 0,1 1 0 0 0,18 4 0 0 0,-37-5-145 0 0,0 0-1 0 0,0 0 1 0 0,0 0-1 0 0,1 0 0 0 0,-1 0 1 0 0,0 0-1 0 0,0 0 1 0 0,0 0-1 0 0,1 0 1 0 0,-1 0-1 0 0,0 0 1 0 0,0 0-1 0 0,0 0 1 0 0,0 0-1 0 0,1 0 1 0 0,-1 0-1 0 0,0 0 1 0 0,0 1-1 0 0,0-1 1 0 0,0 0-1 0 0,0 0 1 0 0,1 0-1 0 0,-1 0 1 0 0,0 0-1 0 0,0 1 1 0 0,0-1-1 0 0,0 0 1 0 0,0 0-1 0 0,0 0 1 0 0,0 0-1 0 0,0 1 1 0 0,0-1-1 0 0,1 0 1 0 0,-1 0-1 0 0,0 0 1 0 0,0 0-1 0 0,0 1 1 0 0,0-1-1 0 0,0 0 1 0 0,0 0-1 0 0,0 0 1 0 0,0 1-1 0 0,0-1 1 0 0,0 0-1 0 0,-1 0 1 0 0,1 0-1 0 0,0 0 1 0 0,0 1-1 0 0,0-1 1 0 0,0 0-1 0 0,0 0 1 0 0,-11 12 43 0 0,-18 5-95 0 0,-42 8-354 0 0,53-20 255 0 0,0 0 1 0 0,1 2 0 0 0,0 0 0 0 0,1 1 0 0 0,-21 13-1 0 0,36-21 151 0 0,1 0-1 0 0,-1 0 0 0 0,0 1 1 0 0,1-1-1 0 0,-1 0 0 0 0,1 1 0 0 0,-1-1 1 0 0,1 0-1 0 0,-1 1 0 0 0,1-1 1 0 0,-1 1-1 0 0,1-1 0 0 0,-1 1 0 0 0,1-1 1 0 0,0 1-1 0 0,-1-1 0 0 0,1 1 1 0 0,0 0-1 0 0,0-1 0 0 0,-1 1 0 0 0,1-1 1 0 0,0 1-1 0 0,0 0 0 0 0,0-1 1 0 0,0 1-1 0 0,0 0 0 0 0,0-1 0 0 0,0 1 1 0 0,0 0-1 0 0,0 0 0 0 0,0 0 16 0 0,1 0 0 0 0,0-1 0 0 0,0 1-1 0 0,0 0 1 0 0,0-1 0 0 0,-1 1 0 0 0,1-1-1 0 0,0 1 1 0 0,0-1 0 0 0,0 1 0 0 0,0-1-1 0 0,0 1 1 0 0,0-1 0 0 0,0 0 0 0 0,2 1 0 0 0,44 2 232 0 0,-21-4-264 0 0,71-5-1484 0 0,-87 5 566 0 0,-1-1 0 0 0,0 0 0 0 0,0 0-1 0 0,-1-1 1 0 0,1 0 0 0 0,-1 0 0 0 0,1-1 0 0 0,8-6 0 0 0,0-2-3539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36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6913 0 0,'-34'89'9679'0'0,"22"-63"-9688"0"0,2 0 1 0 0,1 1 0 0 0,1 1 0 0 0,1-1-1 0 0,-4 42 1 0 0,8-36-1455 0 0,0 5-2830 0 0,2-13-3590 0 0,-2-25 8320 0 0,0 0 0 0 0,1 0-1 0 0,-1 0 1 0 0,0 0 0 0 0,0 1-1 0 0,1-1 1 0 0,-1 1-1 0 0,0 0 1 0 0,1 0 0 0 0,-1 0-1 0 0,-2 2 1 0 0,3-2-229 0 0,0 0-1 0 0,1 0 1 0 0,-1 0-1 0 0,0 1 1 0 0,1-1-1 0 0,0 1 1 0 0,-1-1-1 0 0,1 1 1 0 0,0 0-1 0 0,0 0 1 0 0,0-1-1 0 0,0 1 1 0 0,0 0-1 0 0,0 0 1 0 0,0 0-1 0 0,1 0 1 0 0,-1 0-1 0 0,1 0 1 0 0,-1 0-1 0 0,1 0 1 0 0,0 0 0 0 0,0 0-1 0 0,0 0 1 0 0,0 0-1 0 0,0 0 1 0 0,1 0-1 0 0,-1 0 1 0 0,0 0-1 0 0,1 0 1 0 0,0 0-1 0 0,-1 0 1 0 0,1 0-1 0 0,0 0 1 0 0,0 0-1 0 0,0 0 1 0 0,0 0-1 0 0,0-1 1 0 0,1 1-1 0 0,1 2 1 0 0,2 2-76 0 0,0 0 1 0 0,0 0-1 0 0,1-1 1 0 0,-1 0 0 0 0,1 0-1 0 0,0 0 1 0 0,1-1-1 0 0,-1 0 1 0 0,12 6-1 0 0,-8-7-195 0 0,-1 1-1 0 0,1-1 1 0 0,1-1-1 0 0,-1 0 1 0 0,0 0-1 0 0,0-1 0 0 0,1 0 1 0 0,-1-1-1 0 0,1 0 1 0 0,11-3-1 0 0,-15 2-381 0 0,0 0 1 0 0,0-1-1 0 0,0 0 0 0 0,0-1 0 0 0,0 1 0 0 0,0-1 0 0 0,-1-1 0 0 0,0 1 0 0 0,1-1 0 0 0,-2 0 0 0 0,1 0 0 0 0,0-1 0 0 0,-1 0 0 0 0,0 0 0 0 0,7-9 0 0 0,5-9-2479 0 0,0 1-1502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4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0 3665 0 0,'2'16'9411'0'0,"-10"4"-5702"0"0,-19 21-3584 0 0,17-27 928 0 0,-75 127-546 0 0,75-122-1041 0 0,1 2 0 0 0,1-1 0 0 0,0 1 0 0 0,2 0 0 0 0,-6 32 0 0 0,12-53 496 0 0,0 0 0 0 0,0 1-1 0 0,0-1 1 0 0,-1 0 0 0 0,1 0 0 0 0,0 0 0 0 0,0 1-1 0 0,0-1 1 0 0,0 0 0 0 0,0 0 0 0 0,0 1 0 0 0,0-1-1 0 0,0 0 1 0 0,0 0 0 0 0,0 1 0 0 0,-1-1 0 0 0,1 0-1 0 0,0 0 1 0 0,0 1 0 0 0,1-1 0 0 0,-1 0 0 0 0,0 0 0 0 0,0 1-1 0 0,0-1 1 0 0,0 0 0 0 0,0 0 0 0 0,0 1 0 0 0,0-1-1 0 0,0 0 1 0 0,0 0 0 0 0,0 0 0 0 0,1 1 0 0 0,-1-1-1 0 0,0 0 1 0 0,0 0 0 0 0,0 0 0 0 0,0 1 0 0 0,1-1-1 0 0,-1 0 1 0 0,0 0 0 0 0,0 0 0 0 0,0 0 0 0 0,1 0 0 0 0,-1 0-1 0 0,1 1 1 0 0,8-12-854 0 0,9-21 370 0 0,-7 0 440 0 0,-9 24 204 0 0,0 1 1 0 0,0-1 0 0 0,1 1 0 0 0,0 0-1 0 0,0 0 1 0 0,1 0 0 0 0,0 1 0 0 0,5-7-1 0 0,-8 12-81 0 0,0 1-1 0 0,0-1 1 0 0,0 1-1 0 0,0-1 1 0 0,0 1-1 0 0,0 0 1 0 0,0 0-1 0 0,0 0 0 0 0,0-1 1 0 0,0 1-1 0 0,0 0 1 0 0,0 0-1 0 0,0 0 1 0 0,0 1-1 0 0,0-1 1 0 0,0 0-1 0 0,0 0 0 0 0,0 1 1 0 0,0-1-1 0 0,0 0 1 0 0,0 1-1 0 0,0-1 1 0 0,0 1-1 0 0,0-1 0 0 0,0 1 1 0 0,0 0-1 0 0,0-1 1 0 0,0 1-1 0 0,0 0 1 0 0,-1-1-1 0 0,1 1 1 0 0,1 1-1 0 0,31 34-306 0 0,-26-28 328 0 0,8 8-196 0 0,1-1-1 0 0,0 0 1 0 0,1-1 0 0 0,30 18-1 0 0,7-6-4715 0 0,-51-26 2015 0 0,-3-2 1697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42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19 3705 0 0,'3'-18'1688'0'0,"-2"22"986"0"0,-3 35 2555 0 0,1-23-4210 0 0,-5 148-3241 0 0,6-165 2209 0 0,1-1-1 0 0,0 0 1 0 0,0 1 0 0 0,0-1-1 0 0,0 1 1 0 0,0-1-1 0 0,0 1 1 0 0,0-1-1 0 0,0 1 1 0 0,0 0 0 0 0,1-1-1 0 0,-1 1 1 0 0,0 0-1 0 0,1 0 1 0 0,2-1-1 0 0,25-15 24 0 0,-22 15-74 0 0,0 0 0 0 0,0 1 0 0 0,0 0 0 0 0,0 0 0 0 0,0 0 0 0 0,0 1 0 0 0,9 0 0 0 0,8 7-3492 0 0,-21-4 1337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42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97 6305 0 0,'-1'1'85'0'0,"0"-1"0"0"0,0 1 0 0 0,0 0 0 0 0,0 0 0 0 0,0 0 0 0 0,0 0 0 0 0,1 0 0 0 0,-1 0 0 0 0,0 0 0 0 0,1 1 0 0 0,-1-1 0 0 0,1 0 0 0 0,-1 0-1 0 0,1 0 1 0 0,-1 1 0 0 0,1-1 0 0 0,0 0 0 0 0,0 0 0 0 0,0 1 0 0 0,-1-1 0 0 0,1 0 0 0 0,0 0 0 0 0,1 1 0 0 0,-1-1 0 0 0,0 0 0 0 0,0 1 0 0 0,0-1 0 0 0,1 0 0 0 0,-1 0-1 0 0,1 0 1 0 0,-1 1 0 0 0,1-1 0 0 0,-1 0 0 0 0,1 0 0 0 0,0 0 0 0 0,0 0 0 0 0,-1 0 0 0 0,1 0 0 0 0,0 0 0 0 0,0 0 0 0 0,0 0 0 0 0,0-1 0 0 0,0 1 0 0 0,0 0 0 0 0,0 0-1 0 0,0-1 1 0 0,1 1 0 0 0,-1-1 0 0 0,0 1 0 0 0,2 0 0 0 0,2 1-2 0 0,1 1 1 0 0,0-1-1 0 0,0 0 0 0 0,0 0 1 0 0,0 0-1 0 0,0-1 0 0 0,1 0 1 0 0,-1-1-1 0 0,7 1 0 0 0,-5-2 14 0 0,0 0 0 0 0,-1-1 0 0 0,1 0 0 0 0,-1 0 0 0 0,0-1 0 0 0,1 1-1 0 0,-1-2 1 0 0,0 1 0 0 0,-1-1 0 0 0,9-6 0 0 0,-11 8-2 0 0,0-1-1 0 0,0 0 1 0 0,-1-1 0 0 0,1 1 0 0 0,0-1 0 0 0,-1 0-1 0 0,0 0 1 0 0,0 0 0 0 0,0 0 0 0 0,-1 0-1 0 0,1-1 1 0 0,-1 1 0 0 0,0-1 0 0 0,-1 0-1 0 0,1 1 1 0 0,1-10 0 0 0,-3 12 6 0 0,0 0 0 0 0,0 0 1 0 0,0 0-1 0 0,0 0 0 0 0,-1 0 0 0 0,1 0 0 0 0,-1 1 1 0 0,1-1-1 0 0,-1 0 0 0 0,0 0 0 0 0,0 0 0 0 0,0 0 1 0 0,0 1-1 0 0,0-1 0 0 0,0 0 0 0 0,0 1 0 0 0,-1-1 0 0 0,1 1 1 0 0,0-1-1 0 0,-1 1 0 0 0,0 0 0 0 0,1-1 0 0 0,-1 1 1 0 0,0 0-1 0 0,1 0 0 0 0,-1 0 0 0 0,0 1 0 0 0,0-1 1 0 0,0 0-1 0 0,0 1 0 0 0,0-1 0 0 0,0 1 0 0 0,-4-1 1 0 0,-7-2 186 0 0,-1 1 0 0 0,0 1 1 0 0,-22 0-1 0 0,33 1-284 0 0,-8 0-58 0 0,-1-1 0 0 0,0 2 0 0 0,0 0-1 0 0,0 0 1 0 0,1 1 0 0 0,-1 1-1 0 0,1 0 1 0 0,-1 0 0 0 0,-20 11 0 0 0,31-14-72 0 0,0 1 0 0 0,0-1 1 0 0,0 1-1 0 0,0-1 0 0 0,0 1 0 0 0,0 0 1 0 0,0-1-1 0 0,0 1 0 0 0,1 0 1 0 0,-1 0-1 0 0,0 0 0 0 0,0 0 1 0 0,1 0-1 0 0,-1 0 0 0 0,1 0 1 0 0,-1 0-1 0 0,1 0 0 0 0,-1 0 1 0 0,1 0-1 0 0,0 0 0 0 0,-1 0 1 0 0,1 0-1 0 0,0 0 0 0 0,0 0 1 0 0,0 1-1 0 0,0-1 0 0 0,0 0 1 0 0,0 0-1 0 0,0 0 0 0 0,0 0 1 0 0,1 0-1 0 0,-1 0 0 0 0,0 0 0 0 0,1 1 1 0 0,-1-1-1 0 0,0 0 0 0 0,1 0 1 0 0,-1 0-1 0 0,1 0 0 0 0,0 0 1 0 0,-1-1-1 0 0,1 1 0 0 0,0 0 1 0 0,0 0-1 0 0,1 1 0 0 0,1 1-459 0 0,0 0-1 0 0,0-1 1 0 0,1 1-1 0 0,-1-1 0 0 0,1 1 1 0 0,0-1-1 0 0,-1 0 1 0 0,1 0-1 0 0,0-1 1 0 0,8 3-1 0 0,27-1-3090 0 0,-15-2 1812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43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5929 0 0,'-1'1'226'0'0,"0"0"1"0"0,1 1-1 0 0,-1-1 0 0 0,1 0 0 0 0,-1 1 0 0 0,1-1 0 0 0,0 0 0 0 0,-1 1 1 0 0,1-1-1 0 0,0 0 0 0 0,0 1 0 0 0,0-1 0 0 0,0 1 0 0 0,0-1 0 0 0,1 1 0 0 0,-1-1 1 0 0,0 0-1 0 0,0 1 0 0 0,1-1 0 0 0,-1 0 0 0 0,1 1 0 0 0,0 0 0 0 0,1 1-117 0 0,0-1 0 0 0,0 0 0 0 0,0 0 0 0 0,0 0 0 0 0,0 0-1 0 0,0 0 1 0 0,1 0 0 0 0,-1 0 0 0 0,0-1 0 0 0,5 2 0 0 0,6 3-277 0 0,0-1 0 0 0,1 0 1 0 0,21 3-1 0 0,-29-6 480 0 0,16 2-243 0 0,-11-1-15 0 0,1-1-1 0 0,0 2 1 0 0,19 7-1 0 0,-41-16-178 0 0,-1 2 0 0 0,1-1 1 0 0,-1 1-1 0 0,0 1 0 0 0,0 0 0 0 0,0 0 1 0 0,0 1-1 0 0,0 1 0 0 0,0 0 0 0 0,-1 0 1 0 0,1 1-1 0 0,-11 3 0 0 0,14-3 194 0 0,0 0 0 0 0,0 1 1 0 0,0 0-1 0 0,1 1 0 0 0,-1 0 0 0 0,1 0 0 0 0,0 0 0 0 0,0 1 0 0 0,0 0 0 0 0,0 1 1 0 0,1-1-1 0 0,-1 1 0 0 0,1 1 0 0 0,0-1 0 0 0,1 1 0 0 0,-1 0 0 0 0,-6 11 1 0 0,7-9-107 0 0,2 0 0 0 0,-1 0 0 0 0,1 0 0 0 0,0 0 0 0 0,1 0 0 0 0,0 1 1 0 0,0-1-1 0 0,1 1 0 0 0,0-1 0 0 0,0 1 0 0 0,1 0 0 0 0,1-1 0 0 0,-1 1 0 0 0,1 0 1 0 0,1-1-1 0 0,-1 1 0 0 0,1-1 0 0 0,1 1 0 0 0,0-1 0 0 0,0 0 0 0 0,0 0 1 0 0,10 14-1 0 0,-9-16 93 0 0,0 0 0 0 0,1 0 0 0 0,-1 0 0 0 0,1 0 0 0 0,1-1 0 0 0,-1 0 0 0 0,1 0 0 0 0,0-1 0 0 0,0 1 0 0 0,0-1 0 0 0,1-1 0 0 0,-1 1 0 0 0,1-1 0 0 0,0 0 0 0 0,0-1 0 0 0,0 1 0 0 0,1-1 0 0 0,-1-1 0 0 0,0 1 0 0 0,1-1 0 0 0,-1-1 0 0 0,1 0 0 0 0,-1 0 0 0 0,1 0 0 0 0,-1-1 0 0 0,15-2 0 0 0,-17 1-153 0 0,0 1 1 0 0,1-1-1 0 0,-1 0 1 0 0,0-1 0 0 0,0 1-1 0 0,0-1 1 0 0,0 0-1 0 0,-1 0 1 0 0,1-1 0 0 0,5-4-1 0 0,-9 6-128 0 0,0 1 0 0 0,1 0 0 0 0,-1 0 0 0 0,0-1 0 0 0,0 1 0 0 0,0-1 1 0 0,0 1-1 0 0,0-1 0 0 0,0 1 0 0 0,0-1 0 0 0,-1 0 0 0 0,1 1 0 0 0,0-1 0 0 0,-1 0 0 0 0,0 0 0 0 0,1 1 0 0 0,-1-1 0 0 0,0 0 0 0 0,0 0 0 0 0,0 0 0 0 0,0 1 0 0 0,0-1 0 0 0,0 0 0 0 0,0 0 0 0 0,-1 0 0 0 0,1 1 0 0 0,-1-1 0 0 0,1 0 1 0 0,-1 1-1 0 0,0-1 0 0 0,0 0 0 0 0,0 1 0 0 0,1-1 0 0 0,-3-2 0 0 0,-2 0-2036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43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5937 0 0,'0'0'101'0'0,"0"0"1"0"0,0 0-1 0 0,0 0 0 0 0,-1 0 0 0 0,1 0 0 0 0,0 1 0 0 0,0-1 0 0 0,0 0 0 0 0,0 0 1 0 0,0 0-1 0 0,0 0 0 0 0,0 1 0 0 0,-1-1 0 0 0,1 0 0 0 0,0 0 0 0 0,0 0 1 0 0,0 1-1 0 0,0-1 0 0 0,0 0 0 0 0,0 0 0 0 0,0 0 0 0 0,0 0 0 0 0,0 1 0 0 0,0-1 1 0 0,0 0-1 0 0,0 0 0 0 0,0 0 0 0 0,0 1 0 0 0,0-1 0 0 0,1 0 0 0 0,-1 0 1 0 0,0 0-1 0 0,0 1 0 0 0,0-1 0 0 0,0 0 0 0 0,0 0 0 0 0,0 0 0 0 0,0 0 0 0 0,1 0 1 0 0,-1 1-1 0 0,0-1 0 0 0,12 6 1257 0 0,17 0-1640 0 0,-25-5 618 0 0,62 15-384 0 0,-41-9-120 0 0,0-1 0 0 0,26 2 1 0 0,-42-7-738 0 0,0-1 1 0 0,1 0-1 0 0,-1 0 1 0 0,1-1-1 0 0,11-2 1 0 0,0-2-2891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01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11114 0 0,'-5'6'1086'0'0,"1"1"-1"0"0,1-1 0 0 0,-1 1 0 0 0,1 0 0 0 0,0 0 0 0 0,1 0 0 0 0,0 0 1 0 0,0 0-1 0 0,-1 10 0 0 0,3-13-958 0 0,0-1 1 0 0,0 1 0 0 0,0-1-1 0 0,1 1 1 0 0,0-1-1 0 0,-1 1 1 0 0,1-1-1 0 0,1 0 1 0 0,-1 1-1 0 0,0-1 1 0 0,1 0-1 0 0,0 0 1 0 0,0 0 0 0 0,0 0-1 0 0,0 0 1 0 0,0 0-1 0 0,0-1 1 0 0,1 1-1 0 0,-1-1 1 0 0,1 1-1 0 0,5 3 1 0 0,-1-2-80 0 0,0 0-1 0 0,0-1 1 0 0,1 0 0 0 0,-1 0 0 0 0,1 0 0 0 0,0-1-1 0 0,-1 0 1 0 0,1 0 0 0 0,0-1 0 0 0,0 0-1 0 0,0-1 1 0 0,1 0 0 0 0,-1 0 0 0 0,0 0-1 0 0,9-3 1 0 0,2 1-910 0 0,-1-2-1 0 0,0 0 0 0 0,0-2 1 0 0,0 1-1 0 0,26-14 0 0 0,-14 1-4096 0 0,0-4-3625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6:4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3729 0 0,'-16'63'6316'0'0,"10"-31"-6094"0"0,1 0 1 0 0,-2 56-1 0 0,7-88-222 0 0,3 39-149 0 0,-3-38 139 0 0,0 0 1 0 0,0 0-1 0 0,0 0 1 0 0,0 1-1 0 0,0-1 1 0 0,1 0 0 0 0,-1 0-1 0 0,0 0 1 0 0,1 0-1 0 0,-1 0 1 0 0,0 0-1 0 0,1 0 1 0 0,-1 0 0 0 0,1 0-1 0 0,0-1 1 0 0,-1 1-1 0 0,1 0 1 0 0,0 0-1 0 0,-1 0 1 0 0,1-1 0 0 0,0 1-1 0 0,0 0 1 0 0,0-1-1 0 0,-1 1 1 0 0,1 0 0 0 0,0-1-1 0 0,0 1 1 0 0,0-1-1 0 0,0 0 1 0 0,0 1-1 0 0,0-1 1 0 0,2 1 0 0 0,-1-3-9 0 0,1 0 0 0 0,0 0 0 0 0,0 0 0 0 0,0 0 0 0 0,-1 0 0 0 0,1-1 0 0 0,-1 1 0 0 0,0-1 0 0 0,0 0 0 0 0,0 0 0 0 0,0 1 0 0 0,2-5 0 0 0,7-8-6 0 0,0 5-338 0 0,-1 0 1 0 0,2 1-1 0 0,15-10 0 0 0,-17 12-32 0 0,-1 0 0 0 0,1 0-1 0 0,-1 0 1 0 0,0-1 0 0 0,12-16-1 0 0,-17 18 307 0 0,0-1 0 0 0,-1 0 0 0 0,0 0-1 0 0,0 0 1 0 0,0 0 0 0 0,-1 0 0 0 0,1-9 0 0 0,-1 9 395 0 0,-1-1 0 0 0,2 0 1 0 0,-1 1-1 0 0,1 0 0 0 0,0-1 1 0 0,5-6-1 0 0,-8 14-186 0 0,0 1 0 0 0,1-1 0 0 0,-1 0 0 0 0,0 0 0 0 0,0 0 0 0 0,1 1 0 0 0,-1-1 0 0 0,0 0 0 0 0,0 0 0 0 0,1 1 0 0 0,-1-1 0 0 0,0 0 0 0 0,0 0 0 0 0,0 1 0 0 0,1-1 0 0 0,-1 0 0 0 0,0 1 0 0 0,0-1 0 0 0,0 0 0 0 0,0 1 0 0 0,0-1 0 0 0,0 0 0 0 0,0 1 0 0 0,0-1 0 0 0,1 0 0 0 0,-1 1-1 0 0,0-1 1 0 0,-1 0 0 0 0,1 1 0 0 0,0-1 0 0 0,0 0 0 0 0,0 1 0 0 0,0-1 0 0 0,0 1 0 0 0,0 17 1682 0 0,-24 57 459 0 0,11-35-2063 0 0,-12 53 0 0 0,22-81-1085 0 0,1 0 0 0 0,1 1 1 0 0,0 0-1 0 0,1-1 0 0 0,1 1 0 0 0,-1-1 1 0 0,2 1-1 0 0,4 21 0 0 0,-1-22-1791 0 0,2-3-1062 0 0</inkml:trace>
  <inkml:trace contextRef="#ctx0" brushRef="#br0" timeOffset="1">488 374 6625 0 0,'3'-4'2673'0'0,"-2"1"-633"0"0,1 2-495 0 0,1 0-553 0 0,0 5-296 0 0,-2 0-624 0 0,-1 1-968 0 0,-1-1-1377 0 0,-6-7-1631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0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1419 21 2336 0 0,'-1'-1'642'0'0,"1"0"-1"0"0,-1 0 1 0 0,0 0-1 0 0,0 0 1 0 0,0 0-1 0 0,0-1 0 0 0,0 2 1 0 0,0-1-1 0 0,0 0 1 0 0,-1 0-1 0 0,1 0 1 0 0,0 0-1 0 0,0 1 0 0 0,-3-2 1 0 0,-25-3 4927 0 0,21 4-4914 0 0,0 2-1 0 0,0-1 1 0 0,1 1-1 0 0,-1 0 0 0 0,-10 3 1 0 0,11-1-554 0 0,0 0-1 0 0,1 0 1 0 0,-1 1 0 0 0,1 0 0 0 0,-1 0-1 0 0,1 1 1 0 0,1-1 0 0 0,-11 12 0 0 0,-41 52-103 0 0,32-37 96 0 0,-10 15-64 0 0,1 1 0 0 0,-29 56 0 0 0,-45 109-3 0 0,67-130-23 0 0,-34 88 251 0 0,-76 252-1 0 0,18-39-68 0 0,-94 328-137 0 0,61 18 21 0 0,116-479-9 0 0,-24 341 1 0 0,66-435 39 0 0,7 1 1 0 0,7-1 0 0 0,36 222-1 0 0,-17-224 121 0 0,21 114 65 0 0,-28-186-274 0 0,34 95 0 0 0,-27-115 80 0 0,66 113 1 0 0,0-1 318 0 0,42 199-22 0 0,-126-351-387 0 0,2 0-1 0 0,0-1 0 0 0,1 0 1 0 0,2 0-1 0 0,0-2 0 0 0,1 1 0 0 0,0-1 1 0 0,2-1-1 0 0,32 31 0 0 0,-9-6-31 0 0,-22-24 17 0 0,1-1 0 0 0,24 20 0 0 0,-36-34 10 0 0,0 0 0 0 0,1 0 0 0 0,-1-1 0 0 0,1 0 0 0 0,-1 0 0 0 0,1 0 1 0 0,0 0-1 0 0,0-1 0 0 0,0 0 0 0 0,0-1 0 0 0,1 1 0 0 0,-1-1 0 0 0,11 0 0 0 0,-14-1-84 0 0,1 0 1 0 0,-1 1-1 0 0,1-1 1 0 0,-1 1-1 0 0,0 0 1 0 0,1 0-1 0 0,-1 0 0 0 0,0 0 1 0 0,0 0-1 0 0,1 1 1 0 0,-1-1-1 0 0,0 1 0 0 0,-1 0 1 0 0,1 0-1 0 0,0 0 1 0 0,3 4-1 0 0,9 5-1298 0 0,-14-10 1181 0 0,-1-1 1 0 0,1 0-1 0 0,0 0 1 0 0,-1 1-1 0 0,1-1 1 0 0,-1 0-1 0 0,1 0 1 0 0,0 0-1 0 0,-1 0 0 0 0,1 0 1 0 0,-1 0-1 0 0,1 0 1 0 0,0 0-1 0 0,-1 0 1 0 0,1 0-1 0 0,-1 0 1 0 0,1-1-1 0 0,0 1 1 0 0,-1 0-1 0 0,1 0 0 0 0,-1 0 1 0 0,1-1-1 0 0,-1 1 1 0 0,1 0-1 0 0,-1-1 1 0 0,1 1-1 0 0,-1-1 1 0 0,1 1-1 0 0,-1 0 1 0 0,0-1-1 0 0,1 1 1 0 0,-1-1-1 0 0,1 0 1 0 0,14-20-7657 0 0,-12 15 5104 0 0,0-6-1126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03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38 5481 0 0,'-8'-9'3645'0'0,"5"6"-2820"0"0,1 0 0 0 0,-1 0 0 0 0,1 0 0 0 0,-1 0-1 0 0,0 1 1 0 0,0-1 0 0 0,0 1 0 0 0,-1 0 0 0 0,-5-3-1 0 0,8 5-720 0 0,0 1 0 0 0,0-1-1 0 0,1 0 1 0 0,-1 1 0 0 0,0-1 0 0 0,0 1-1 0 0,1-1 1 0 0,-1 0 0 0 0,0 1-1 0 0,1 0 1 0 0,-1-1 0 0 0,1 1 0 0 0,-1-1-1 0 0,0 1 1 0 0,1 0 0 0 0,0 0-1 0 0,-1-1 1 0 0,1 1 0 0 0,-1 0-1 0 0,1 0 1 0 0,0-1 0 0 0,-1 1 0 0 0,1 0-1 0 0,0 0 1 0 0,0 0 0 0 0,0 1-1 0 0,-7 25-111 0 0,7-27 42 0 0,-4 30-41 0 0,1 0 0 0 0,1 0 0 0 0,2-1 0 0 0,1 1-1 0 0,1 0 1 0 0,1 0 0 0 0,2 0 0 0 0,1-1 0 0 0,12 35 0 0 0,-11-43-15 0 0,1 0 1 0 0,1-1-1 0 0,1 0 1 0 0,0 0-1 0 0,2-1 1 0 0,0 0-1 0 0,1-1 1 0 0,1-1-1 0 0,1 0 1 0 0,0-1 0 0 0,1 0-1 0 0,1-2 1 0 0,19 14-1 0 0,-30-23 23 0 0,0-1-1 0 0,0-1 0 0 0,0 0 0 0 0,1 1 1 0 0,-1-2-1 0 0,1 1 0 0 0,0-1 0 0 0,0 0 1 0 0,0-1-1 0 0,10 2 0 0 0,-14-3 6 0 0,0 0 0 0 0,0 0 0 0 0,0-1 0 0 0,0 1 0 0 0,0-1 1 0 0,-1 0-1 0 0,1 0 0 0 0,0 0 0 0 0,0 0 0 0 0,-1 0 0 0 0,1 0 0 0 0,0-1 0 0 0,-1 1 0 0 0,0-1 0 0 0,1 0 0 0 0,-1 0 0 0 0,0 0 0 0 0,0 0 0 0 0,0 0 0 0 0,0 0 0 0 0,0-1 0 0 0,0 1 0 0 0,-1-1 0 0 0,1 1 0 0 0,-1-1 0 0 0,0 0 0 0 0,2-4 0 0 0,3-12 33 0 0,-1 1 0 0 0,-1-1 0 0 0,0 0-1 0 0,-2 0 1 0 0,0-1 0 0 0,-1 1 0 0 0,-1 0-1 0 0,-1-1 1 0 0,0 1 0 0 0,-2 0 0 0 0,0 0 0 0 0,-1 0-1 0 0,-11-30 1 0 0,11 39-476 0 0,-1 0 0 0 0,0 0 0 0 0,0 1 1 0 0,-1 0-1 0 0,0 0 0 0 0,-13-13 0 0 0,13 15-945 0 0,-1 1-1 0 0,1 0 1 0 0,-1 1-1 0 0,-15-10 1 0 0,-4 4-4910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03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10218 0 0,'20'-4'1392'0'0,"2"2"-319"0"0,7-1-145 0 0,0 1-64 0 0,-3-1-56 0 0,2 2-216 0 0,-1-2-160 0 0,1 2-127 0 0,1-1-137 0 0,-2 2-24 0 0,-1 0-40 0 0,-1 0-248 0 0,-2-1-481 0 0,-1 0-719 0 0,-4-2-848 0 0,-6-3-993 0 0,0 0-2688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03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10546 0 0,'54'4'6563'0'0,"-42"-5"-6272"0"0,1 0 0 0 0,0-1 0 0 0,-1 0 0 0 0,15-5 0 0 0,131-45-1266 0 0,-87 28-4726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04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7298 0 0,'-1'1'614'0'0,"-1"-1"1"0"0,1 1 0 0 0,0-1 0 0 0,-1 1 0 0 0,1 0 0 0 0,0 0 0 0 0,0 0 0 0 0,0-1 0 0 0,-1 1 0 0 0,1 0-1 0 0,0 0 1 0 0,0 1 0 0 0,0-1 0 0 0,1 0 0 0 0,-1 0 0 0 0,0 0 0 0 0,0 2 0 0 0,5 4 1066 0 0,13-6-1444 0 0,48-10-50 0 0,-43 5-126 0 0,0 1-1 0 0,1 1 0 0 0,-1 1 0 0 0,1 0 0 0 0,31 5 0 0 0,-53-4-40 0 0,-1 0-1 0 0,1 0 1 0 0,0 0-1 0 0,0 0 1 0 0,0 1-1 0 0,0-1 0 0 0,-1 0 1 0 0,1 1-1 0 0,0-1 1 0 0,0 0-1 0 0,-1 1 0 0 0,1-1 1 0 0,0 1-1 0 0,0-1 1 0 0,-1 1-1 0 0,1 0 1 0 0,-1-1-1 0 0,1 1 0 0 0,-1 0 1 0 0,1-1-1 0 0,-1 1 1 0 0,1 0-1 0 0,-1-1 0 0 0,1 1 1 0 0,-1 0-1 0 0,0 0 1 0 0,1 1-1 0 0,-1 0-6 0 0,0 0-1 0 0,0 0 1 0 0,0 0 0 0 0,0 0-1 0 0,0 0 1 0 0,-1 0 0 0 0,1 0-1 0 0,-1 0 1 0 0,1 0 0 0 0,-1 0-1 0 0,-1 2 1 0 0,-3 7-132 0 0,-1-1 0 0 0,0-1 0 0 0,-9 12 0 0 0,14-20 83 0 0,-26 32-588 0 0,20-26 504 0 0,0 0 0 0 0,0 0 1 0 0,1 1-1 0 0,0 0 0 0 0,1 1 0 0 0,0-1 0 0 0,0 1 0 0 0,1 0 0 0 0,0 0 0 0 0,0 0 0 0 0,-3 14 0 0 0,7-21 116 0 0,0-1 0 0 0,0 0 0 0 0,0 1 0 0 0,0-1 0 0 0,0 1 0 0 0,1-1-1 0 0,-1 0 1 0 0,0 1 0 0 0,1-1 0 0 0,-1 0 0 0 0,1 1 0 0 0,-1-1 0 0 0,1 0 0 0 0,-1 1-1 0 0,1-1 1 0 0,0 0 0 0 0,0 0 0 0 0,0 0 0 0 0,0 0 0 0 0,0 0 0 0 0,0 0-1 0 0,0 0 1 0 0,0 0 0 0 0,0 0 0 0 0,0 0 0 0 0,0 0 0 0 0,1-1 0 0 0,-1 1-1 0 0,0-1 1 0 0,0 1 0 0 0,1-1 0 0 0,-1 1 0 0 0,1-1 0 0 0,-1 0 0 0 0,0 1 0 0 0,1-1-1 0 0,-1 0 1 0 0,1 0 0 0 0,-1 0 0 0 0,0 0 0 0 0,2 0 0 0 0,6-1-6 0 0,0 1 1 0 0,0-1-1 0 0,-1 0 1 0 0,1-1-1 0 0,11-3 1 0 0,7-4-504 0 0,0-2 0 0 0,-1-1 0 0 0,-1-1 0 0 0,35-23 0 0 0,37-37-6667 0 0,-63 44 1819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04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52 10858 0 0,'-1'0'290'0'0,"0"1"-1"0"0,1-1 1 0 0,-1 0-1 0 0,0 0 0 0 0,0 0 1 0 0,1 0-1 0 0,-1 1 1 0 0,0-1-1 0 0,0 0 0 0 0,1 0 1 0 0,-1-1-1 0 0,0 1 1 0 0,0 0-1 0 0,0 0 0 0 0,1 0 1 0 0,-1 0-1 0 0,0-1 1 0 0,1 1-1 0 0,-1 0 0 0 0,0 0 1 0 0,1-1-1 0 0,-1 1 1 0 0,-1-1-1 0 0,2 0-156 0 0,0 0 0 0 0,0 1 0 0 0,0-1 0 0 0,0 0 0 0 0,0 1 0 0 0,0-1 0 0 0,1 1 0 0 0,-1-1 0 0 0,0 0 0 0 0,0 1 0 0 0,0-1 0 0 0,1 1 0 0 0,-1-1 0 0 0,0 0 0 0 0,1 1 0 0 0,-1-1 0 0 0,0 1 0 0 0,1-1 0 0 0,-1 1 0 0 0,1-1 0 0 0,3-3 26 0 0,0 0-1 0 0,-1 0 0 0 0,1 1 1 0 0,1 0-1 0 0,6-5 0 0 0,-4 5-115 0 0,-1 1 0 0 0,1 1 0 0 0,0-1 0 0 0,-1 1-1 0 0,1 0 1 0 0,0 1 0 0 0,0-1 0 0 0,-1 1 0 0 0,1 1-1 0 0,0-1 1 0 0,0 1 0 0 0,-1 1 0 0 0,1-1 0 0 0,8 4 0 0 0,6 2-1 0 0,0 1 0 0 0,40 21 1 0 0,-58-28-20 0 0,0 1 0 0 0,0 0 1 0 0,0-1-1 0 0,0 2 1 0 0,0-1-1 0 0,0 0 0 0 0,-1 0 1 0 0,1 1-1 0 0,-1 0 0 0 0,1-1 1 0 0,-1 1-1 0 0,0 0 0 0 0,0 0 1 0 0,0 0-1 0 0,-1 1 0 0 0,1-1 1 0 0,-1 0-1 0 0,1 1 0 0 0,-1-1 1 0 0,0 4-1 0 0,0 0-39 0 0,-1-1 1 0 0,0 0-1 0 0,-1 0 1 0 0,1 0-1 0 0,-1 0 0 0 0,-1 0 1 0 0,1 0-1 0 0,-1 0 0 0 0,0 0 1 0 0,0-1-1 0 0,-4 7 0 0 0,-4 8-315 0 0,-1-2 0 0 0,-1 1-1 0 0,-27 30 1 0 0,25-32 151 0 0,0 0 1 0 0,1 1 0 0 0,-16 31-1 0 0,29-48 167 0 0,-1 0-1 0 0,1 0 1 0 0,-1 0-1 0 0,1 0 0 0 0,0 0 1 0 0,-1 0-1 0 0,1 1 1 0 0,0-1-1 0 0,0 0 0 0 0,0 0 1 0 0,0 0-1 0 0,0 1 1 0 0,0-1-1 0 0,0 0 0 0 0,0 0 1 0 0,0 0-1 0 0,1 1 1 0 0,-1-1-1 0 0,0 0 0 0 0,1 0 1 0 0,-1 0-1 0 0,1 0 1 0 0,-1 0-1 0 0,1 0 0 0 0,0 0 1 0 0,-1 0-1 0 0,1 0 1 0 0,0 0-1 0 0,0 0 0 0 0,0 0 1 0 0,0 0-1 0 0,0-1 1 0 0,0 1-1 0 0,0 0 0 0 0,0-1 1 0 0,0 1-1 0 0,0-1 1 0 0,0 1-1 0 0,0-1 0 0 0,0 1 1 0 0,0-1-1 0 0,0 0 1 0 0,2 1-1 0 0,8 2 16 0 0,0-1 0 0 0,0 0 0 0 0,20 2 0 0 0,-15-3-10 0 0,49 1-10 0 0,-50-2 32 0 0,0 0 0 0 0,0 1 0 0 0,0 0 1 0 0,20 5-1 0 0,-33-5-7 0 0,-1-1 1 0 0,0 1-1 0 0,0 0 1 0 0,0-1-1 0 0,0 1 1 0 0,0 0-1 0 0,-1-1 1 0 0,1 1-1 0 0,0 0 1 0 0,0 0 0 0 0,0 0-1 0 0,-1 0 1 0 0,1 0-1 0 0,0 0 1 0 0,-1 0-1 0 0,1 0 1 0 0,-1 0-1 0 0,1 0 1 0 0,-1 0-1 0 0,1 0 1 0 0,-1 0-1 0 0,0 0 1 0 0,0 0-1 0 0,1 1 1 0 0,-1-1-1 0 0,0 0 1 0 0,0 0-1 0 0,0 0 1 0 0,0 0-1 0 0,-1 1 1 0 0,1-1-1 0 0,0 0 1 0 0,0 0-1 0 0,-1 0 1 0 0,1 0-1 0 0,-1 0 1 0 0,0 2-1 0 0,-22 46-69 0 0,20-42 63 0 0,-1 0 27 0 0,-1 0 1 0 0,0 0 0 0 0,0 0-1 0 0,-1 0 1 0 0,0-1-1 0 0,0 0 1 0 0,0 0-1 0 0,0-1 1 0 0,-11 7-1 0 0,-4 0 271 0 0,-42 19 0 0 0,49-25-280 0 0,0 0 1 0 0,0 1-1 0 0,1 0 1 0 0,-1 1-1 0 0,2 1 1 0 0,-1 0-1 0 0,-20 20 1 0 0,31-27-9 0 0,1-1 0 0 0,-1 1 1 0 0,1 0-1 0 0,0-1 0 0 0,0 1 0 0 0,0 0 1 0 0,0 0-1 0 0,0 0 0 0 0,0 0 0 0 0,0 2 1 0 0,1-3-1 0 0,0 0 1 0 0,0-1 0 0 0,-1 1-1 0 0,1-1 1 0 0,0 1 0 0 0,0 0-1 0 0,1-1 1 0 0,-1 1 0 0 0,0 0 0 0 0,0-1-1 0 0,0 1 1 0 0,0-1 0 0 0,1 1-1 0 0,-1 0 1 0 0,0-1 0 0 0,0 1-1 0 0,1-1 1 0 0,-1 1 0 0 0,0-1-1 0 0,1 1 1 0 0,-1-1 0 0 0,1 2 0 0 0,1-1 14 0 0,1 0 0 0 0,-1 0 0 0 0,0 0 0 0 0,0-1 0 0 0,0 1 0 0 0,0 0 0 0 0,0-1 1 0 0,1 0-1 0 0,-1 1 0 0 0,0-1 0 0 0,0 0 0 0 0,1 0 0 0 0,-1 0 0 0 0,0-1 0 0 0,1 1 0 0 0,-1 0 1 0 0,3-2-1 0 0,139-41 361 0 0,-36 9-441 0 0,-107 33-49 0 0,1 0-1 0 0,0 0 1 0 0,0 1 0 0 0,0-1 0 0 0,0 1-1 0 0,-1 0 1 0 0,1-1 0 0 0,0 1-1 0 0,0 0 1 0 0,0 0 0 0 0,0 0-1 0 0,0 1 1 0 0,0-1 0 0 0,0 0-1 0 0,-1 1 1 0 0,1-1 0 0 0,0 1-1 0 0,0-1 1 0 0,0 1 0 0 0,-1 0-1 0 0,1 0 1 0 0,0 0 0 0 0,-1 0-1 0 0,3 2 1 0 0,-3-1-262 0 0,0 0-1 0 0,-1 0 1 0 0,1 0-1 0 0,-1 0 1 0 0,1 0 0 0 0,-1 0-1 0 0,1 0 1 0 0,-1 0-1 0 0,0 0 1 0 0,0 0-1 0 0,0 0 1 0 0,-1 0 0 0 0,1 0-1 0 0,0 1 1 0 0,-1-1-1 0 0,1 0 1 0 0,-1 0 0 0 0,0 0-1 0 0,0 0 1 0 0,0-1-1 0 0,0 1 1 0 0,-1 2-1 0 0,-23 36-6516 0 0,10-14 3486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05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4849 0 0,'-5'7'1702'0'0,"3"-5"-1105"0"0,0 0 0 0 0,0 0 0 0 0,0 0 0 0 0,0 0 0 0 0,1 1 0 0 0,-1-1 0 0 0,1 0 0 0 0,0 1 0 0 0,0-1 0 0 0,0 1 0 0 0,0-1 0 0 0,0 1 0 0 0,0 3 0 0 0,1-6-418 0 0,1 1 1 0 0,0-1-1 0 0,0 0 1 0 0,-1 1 0 0 0,1-1-1 0 0,0 0 1 0 0,0 0-1 0 0,0 0 1 0 0,0 0 0 0 0,0 0-1 0 0,-1 0 1 0 0,1 0-1 0 0,0 0 1 0 0,0 0 0 0 0,0 0-1 0 0,0 0 1 0 0,-1-1 0 0 0,1 1-1 0 0,0 0 1 0 0,0 0-1 0 0,1-2 1 0 0,25-8 1166 0 0,-21 8-862 0 0,7-4 102 0 0,31-9 591 0 0,-42 14-1118 0 0,0 0 1 0 0,0 1 0 0 0,0-1 0 0 0,1 1 0 0 0,-1 0 0 0 0,0 0 0 0 0,0 0 0 0 0,0 0-1 0 0,1 0 1 0 0,-1 0 0 0 0,0 0 0 0 0,0 1 0 0 0,0-1 0 0 0,0 1 0 0 0,0 0-1 0 0,4 1 1 0 0,-5-1-20 0 0,0 0-1 0 0,0 1 0 0 0,0-1 1 0 0,0 1-1 0 0,0-1 0 0 0,0 1 1 0 0,0-1-1 0 0,0 1 0 0 0,-1 0 1 0 0,1-1-1 0 0,0 1 1 0 0,-1 0-1 0 0,0-1 0 0 0,1 1 1 0 0,-1 0-1 0 0,0 0 0 0 0,0 0 1 0 0,0-1-1 0 0,0 4 0 0 0,-6 40 31 0 0,4-28-317 0 0,2 25-2270 0 0,6-16-4319 0 0,-1-15-1418 0 0</inkml:trace>
  <inkml:trace contextRef="#ctx0" brushRef="#br0" timeOffset="1">491 54 16003 0 0,'-4'-1'4961'0'0,"1"2"-3344"0"0,2-1-633 0 0,1 2-496 0 0,1-5-840 0 0,3 0-456 0 0,4-4-1249 0 0,1-7-2880 0 0,2-6-4425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13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2 2008 0 0,'-1'0'362'0'0,"-1"-1"0"0"0,1 1 0 0 0,0 0 0 0 0,0-1 0 0 0,0 1 0 0 0,-1 0 0 0 0,1 0 0 0 0,0 0 0 0 0,0 0 0 0 0,0 0 0 0 0,-1 0 0 0 0,1 0 0 0 0,0 1 0 0 0,0-1 0 0 0,0 0 0 0 0,-1 1 0 0 0,1-1 0 0 0,0 1 0 0 0,0-1 0 0 0,0 1 0 0 0,0 0 0 0 0,0-1 0 0 0,-1 2 0 0 0,-29 18 1570 0 0,29-19-1600 0 0,-1 2 99 0 0,0-1-1 0 0,-1 0 1 0 0,0 0-1 0 0,1 0 1 0 0,-1-1-1 0 0,0 1 1 0 0,0-1-1 0 0,0 0 0 0 0,0 0 1 0 0,0 0-1 0 0,0-1 1 0 0,-4 1-1 0 0,6-1-309 0 0,-1 1-10 0 0,1 0 0 0 0,-1 0 0 0 0,0 0 0 0 0,1 0 0 0 0,-1 0 0 0 0,1 1 0 0 0,-1-1 0 0 0,1 1 0 0 0,0 0 0 0 0,0-1 0 0 0,-1 1 0 0 0,1 0 0 0 0,1 0 0 0 0,-1 1 0 0 0,0-1 0 0 0,0 0 0 0 0,-2 6 0 0 0,-20 44-108 0 0,16-22-5 0 0,1 0 0 0 0,1 0 1 0 0,2 1-1 0 0,1-1 0 0 0,1 47 1 0 0,0-9 31 0 0,-8 204-35 0 0,-23 258 60 0 0,-10-159 473 0 0,12-95 69 0 0,25-205-371 0 0,4 135 0 0 0,25 70 69 0 0,-7-111-134 0 0,14 383 811 0 0,-26-502-946 0 0,10 128 100 0 0,48 229 1 0 0,1-118-143 0 0,-59-314-9502 0 0,-11 0 4751 0 0,4-1-1387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15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9 3489 0 0,'-1'0'287'0'0,"0"1"1"0"0,0-1 0 0 0,1 1-1 0 0,-1-1 1 0 0,0 0 0 0 0,0 0-1 0 0,0 1 1 0 0,1-1 0 0 0,-1 0-1 0 0,0 0 1 0 0,0 0-1 0 0,0 0 1 0 0,0 0 0 0 0,0 0-1 0 0,1 0 1 0 0,-1 0 0 0 0,0 0-1 0 0,0-1 1 0 0,0 1 0 0 0,0 0-1 0 0,1-1 1 0 0,-1 1 0 0 0,0 0-1 0 0,0-1 1 0 0,1 1-1 0 0,-1-1 1 0 0,0 1 0 0 0,1-1-1 0 0,-2 0 1 0 0,1 0 12 0 0,1 1 0 0 0,-1-1 1 0 0,0 0-1 0 0,0 1 0 0 0,1 0 0 0 0,-1-1 0 0 0,0 1 0 0 0,0-1 1 0 0,1 1-1 0 0,-1 0 0 0 0,0 0 0 0 0,0-1 0 0 0,0 1 0 0 0,0 0 0 0 0,0 0 1 0 0,1 0-1 0 0,-1 0 0 0 0,-2 0 0 0 0,3 1-209 0 0,-1 0 1 0 0,1-1-1 0 0,-1 1 0 0 0,1 0 0 0 0,-1 0 1 0 0,1 0-1 0 0,-1 0 0 0 0,1-1 0 0 0,0 1 1 0 0,-1 0-1 0 0,1 0 0 0 0,0 0 0 0 0,0 0 0 0 0,0 0 1 0 0,0 0-1 0 0,0 0 0 0 0,0 0 0 0 0,0 0 1 0 0,0 0-1 0 0,0 1 0 0 0,3 22-26 0 0,-3-23-17 0 0,35 174 314 0 0,3 18-168 0 0,-35-169-214 0 0,-2-4-244 0 0,2 0 1 0 0,0 0-1 0 0,1 0 0 0 0,1-1 0 0 0,1 0 1 0 0,16 35-1 0 0,-22-53 116 0 0,1 0 1 0 0,-1 0-1 0 0,0 0 0 0 0,1 0 1 0 0,0 0-1 0 0,-1 0 1 0 0,1 0-1 0 0,0 0 0 0 0,-1 0 1 0 0,1 0-1 0 0,0-1 0 0 0,0 1 1 0 0,0 0-1 0 0,0-1 0 0 0,-1 1 1 0 0,1 0-1 0 0,0-1 1 0 0,0 1-1 0 0,0-1 0 0 0,1 0 1 0 0,-1 1-1 0 0,0-1 0 0 0,0 0 1 0 0,0 1-1 0 0,0-1 0 0 0,0 0 1 0 0,0 0-1 0 0,0 0 1 0 0,2 0-1 0 0,-2-1-257 0 0,1 0 0 0 0,-1 1 0 0 0,0-1 0 0 0,0 0 1 0 0,1 0-1 0 0,-1 0 0 0 0,0 0 0 0 0,0 0 0 0 0,0 0 0 0 0,0 0 0 0 0,0-1 0 0 0,0 1 0 0 0,-1 0 1 0 0,1-1-1 0 0,0 1 0 0 0,-1 0 0 0 0,1-1 0 0 0,0 1 0 0 0,0-3 0 0 0,6-13-3712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0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9250 0 0,'1'12'9860'0'0,"9"-5"-5086"0"0,26-4-3627 0 0,-9 0-637 0 0,-18-1-472 0 0,61 18 107 0 0,-64-18-126 0 0,-1 1 0 0 0,1-1 1 0 0,-1 1-1 0 0,1 0 0 0 0,-1 0 0 0 0,0 1 0 0 0,0-1 1 0 0,0 1-1 0 0,5 6 0 0 0,-10-10-26 0 0,1 0-1 0 0,-1 0 1 0 0,0 1-1 0 0,0-1 1 0 0,0 0-1 0 0,0 0 0 0 0,1 0 1 0 0,-1 1-1 0 0,0-1 1 0 0,0 0-1 0 0,0 0 1 0 0,0 0-1 0 0,0 1 1 0 0,0-1-1 0 0,0 0 1 0 0,0 0-1 0 0,0 1 1 0 0,0-1-1 0 0,0 0 0 0 0,0 0 1 0 0,0 1-1 0 0,0-1 1 0 0,0 0-1 0 0,0 0 1 0 0,0 1-1 0 0,0-1 1 0 0,0 0-1 0 0,0 0 1 0 0,0 0-1 0 0,0 1 1 0 0,0-1-1 0 0,0 0 0 0 0,-1 0 1 0 0,1 0-1 0 0,0 1 1 0 0,0-1-1 0 0,0 0 1 0 0,0 0-1 0 0,-1 1 1 0 0,-11 3-520 0 0,-14-1-294 0 0,26-3 818 0 0,-42 1-829 0 0,6-1 392 0 0,-37 6-1 0 0,64-5 440 0 0,0 1-1 0 0,0 0 1 0 0,0 0-1 0 0,1 1 1 0 0,-1 0 0 0 0,1 0-1 0 0,-1 1 1 0 0,1 0-1 0 0,-10 7 1 0 0,16-9 19 0 0,-1-1 1 0 0,1 1-1 0 0,0 0 0 0 0,0 0 1 0 0,0 0-1 0 0,0 0 0 0 0,0 0 1 0 0,0 1-1 0 0,1-1 0 0 0,-1 1 1 0 0,1-1-1 0 0,-1 1 0 0 0,1-1 1 0 0,0 1-1 0 0,0 0 0 0 0,0-1 1 0 0,0 1-1 0 0,1 0 1 0 0,-1 5-1 0 0,1-4 36 0 0,0-1 0 0 0,1 1 0 0 0,0 0 1 0 0,0-1-1 0 0,0 0 0 0 0,0 1 0 0 0,0-1 0 0 0,1 0 0 0 0,-1 1 0 0 0,1-1 1 0 0,0 0-1 0 0,0 0 0 0 0,5 5 0 0 0,1 1 82 0 0,1 0 0 0 0,1-1 0 0 0,0 0 0 0 0,0-1 0 0 0,0 1-1 0 0,1-2 1 0 0,22 11 0 0 0,-12-9-945 0 0,1-1 0 0 0,0-1-1 0 0,0 0 1 0 0,1-2 0 0 0,25 2 0 0 0,-32-7-2767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15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178 551 5737 0 0,'2'14'9414'0'0,"-13"-19"-6919"0"0,8 4-2098 0 0,-1-2-235 0 0,1 0 0 0 0,-1 0 0 0 0,1 0 0 0 0,0-1 0 0 0,0 0 0 0 0,0 1 0 0 0,0-1 1 0 0,1 0-1 0 0,0 0 0 0 0,-1 0 0 0 0,1-1 0 0 0,-2-7 0 0 0,-7-11 0 0 0,-5-7-100 0 0,2 0-1 0 0,0-1 1 0 0,-14-51 0 0 0,-13-100 18 0 0,40 177-86 0 0,1 1-1 0 0,-1-1 1 0 0,0 0 0 0 0,1 0-1 0 0,0 0 1 0 0,0 0 0 0 0,1 1-1 0 0,-1-1 1 0 0,1 0 0 0 0,0 0-1 0 0,1 1 1 0 0,-1-1 0 0 0,1 0-1 0 0,0 1 1 0 0,0-1 0 0 0,0 1-1 0 0,0 0 1 0 0,6-8 0 0 0,-5 9-17 0 0,1 1 1 0 0,-1-1 0 0 0,0 0 0 0 0,1 1 0 0 0,-1 0 0 0 0,1 0-1 0 0,0 0 1 0 0,0 0 0 0 0,0 1 0 0 0,-1-1 0 0 0,2 1 0 0 0,-1 0-1 0 0,0 0 1 0 0,0 1 0 0 0,0-1 0 0 0,0 1 0 0 0,0 0 0 0 0,1 0-1 0 0,-1 0 1 0 0,0 1 0 0 0,8 1 0 0 0,13 5-338 0 0,-1 0 0 0 0,0 2 0 0 0,-1 1 1 0 0,0 0-1 0 0,25 16 0 0 0,-41-20-3698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16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17 6281 0 0,'-16'23'6450'0'0,"-3"14"-2942"0"0,116-46-1704 0 0,4-17-1588 0 0,-61 15-651 0 0,64-10 0 0 0,-63 16-5022 0 0,-24 1-1298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22 6857 0 0,'-1'-2'436'0'0,"0"1"-1"0"0,0-1 0 0 0,0 1 0 0 0,0-1 0 0 0,0 1 0 0 0,0 0 0 0 0,0 0 0 0 0,-1 0 0 0 0,1 0 0 0 0,0 0 1 0 0,-1 0-1 0 0,1 0 0 0 0,0 0 0 0 0,-1 0 0 0 0,1 0 0 0 0,-1 1 0 0 0,0-1 0 0 0,1 1 0 0 0,-1-1 0 0 0,1 1 1 0 0,-1-1-1 0 0,-2 1 0 0 0,1 0-81 0 0,0 1 1 0 0,0-1-1 0 0,0 1 1 0 0,0-1-1 0 0,0 1 1 0 0,0 0-1 0 0,1 0 1 0 0,-1 0-1 0 0,0 1 1 0 0,0-1-1 0 0,-3 3 1 0 0,-5 4-9 0 0,0 1 0 0 0,0 0 0 0 0,1 1 0 0 0,-11 14 0 0 0,6-6-312 0 0,0 1 0 0 0,2 0 0 0 0,1 1-1 0 0,0 1 1 0 0,1 0 0 0 0,2 1 0 0 0,0 0 0 0 0,-9 33 0 0 0,14-38-115 0 0,0 1 0 0 0,1 0 0 0 0,1-1 0 0 0,1 1 0 0 0,1 0 0 0 0,0 0 0 0 0,1 0 0 0 0,1 0 0 0 0,0 0 0 0 0,2-1 0 0 0,9 30 0 0 0,-10-39-112 0 0,0 0 0 0 0,1 0 0 0 0,0-1 0 0 0,1 1 0 0 0,0-1 0 0 0,0 0 0 0 0,0-1-1 0 0,1 1 1 0 0,0-1 0 0 0,0 0 0 0 0,1-1 0 0 0,7 6 0 0 0,-10-8-196 0 0,1 0 1 0 0,0-1-1 0 0,0 1 1 0 0,0-1-1 0 0,1 0 0 0 0,-1 0 1 0 0,0-1-1 0 0,8 2 1 0 0,-8-3-282 0 0,0 1 1 0 0,-1-1-1 0 0,1 0 1 0 0,-1-1-1 0 0,1 1 1 0 0,0-1-1 0 0,-1 0 0 0 0,1 0 1 0 0,-1 0-1 0 0,0-1 1 0 0,5-1-1 0 0,9-6-4325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1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54 6497 0 0,'-5'-10'2745'0'0,"2"6"-1784"0"0,1 0 1 0 0,0 0-1 0 0,0 0 0 0 0,0 0 0 0 0,1-1 0 0 0,0 1 1 0 0,-1 0-1 0 0,1-7 0 0 0,29 20 837 0 0,-4 1-2011 0 0,0-1-1 0 0,50 11 1 0 0,-62-17-152 0 0,-1-2 1 0 0,1 1 0 0 0,0-2-1 0 0,0 0 1 0 0,0 0 0 0 0,-1-1-1 0 0,1 0 1 0 0,21-6-1 0 0,-33 7 246 0 0,1 0-1 0 0,0 0 1 0 0,-1 0-1 0 0,1 0 1 0 0,0 0-1 0 0,-1-1 1 0 0,1 1 0 0 0,0 0-1 0 0,-1-1 1 0 0,1 1-1 0 0,-1 0 1 0 0,1-1-1 0 0,0 1 1 0 0,-1-1-1 0 0,1 1 1 0 0,-1-1-1 0 0,1 1 1 0 0,-1-1-1 0 0,1 1 1 0 0,-1-2-1 0 0,-6-5-4163 0 0,3 5 3531 0 0,1 1-1 0 0,-1 0 1 0 0,0 0-1 0 0,0 0 1 0 0,0 0 0 0 0,0 1-1 0 0,0-1 1 0 0,-3 1-1 0 0,-43 8 308 0 0,41-6 1559 0 0,0 1 1 0 0,1 0 0 0 0,-1 0-1 0 0,1 1 1 0 0,0 0-1 0 0,-1 0 1 0 0,2 1 0 0 0,-1 0-1 0 0,1 0 1 0 0,-1 1-1 0 0,1 0 1 0 0,1 0 0 0 0,-7 8-1 0 0,-18 36-5 0 0,20-27-893 0 0,1 0 0 0 0,1 0 1 0 0,1 1-1 0 0,1 0 0 0 0,-3 28 1 0 0,7-35-855 0 0,1 0 1 0 0,1 0-1 0 0,0 0 0 0 0,5 30 1 0 0,-5-45 364 0 0,0-1 0 0 0,0 0 0 0 0,0 0 0 0 0,0 0 0 0 0,0 0 0 0 0,1 1 0 0 0,-1-1 0 0 0,0 0 1 0 0,1 0-1 0 0,-1 0 0 0 0,1 0 0 0 0,-1 0 0 0 0,1 0 0 0 0,-1 0 0 0 0,1 0 0 0 0,0 0 0 0 0,0 0 0 0 0,-1 0 0 0 0,1 0 0 0 0,0-1 1 0 0,0 1-1 0 0,0 0 0 0 0,0-1 0 0 0,1 2 0 0 0,-1-2 93 0 0,0 0 0 0 0,0-1 0 0 0,0 1 0 0 0,1 0-1 0 0,-1-1 1 0 0,0 1 0 0 0,0 0 0 0 0,0-1 0 0 0,0 1 0 0 0,0-1 0 0 0,0 1 0 0 0,0-1 0 0 0,-1 0 0 0 0,1 0 0 0 0,0 1 0 0 0,0-1-1 0 0,0 0 1 0 0,-1 0 0 0 0,2-1 0 0 0,6-9-218 0 0,-1 0-1 0 0,12-23 1 0 0,-18 32 454 0 0,9-16 259 0 0,-2-1 0 0 0,-1-1 0 0 0,10-35 0 0 0,-15 43 657 0 0,0 0-1 0 0,0 0 1 0 0,-1 0-1 0 0,0 0 1 0 0,-1 0 0 0 0,-1 0-1 0 0,-3-23 1 0 0,13 71 1858 0 0,-3-19-2283 0 0,-2 1 0 0 0,0 0 0 0 0,-1 1 0 0 0,1 27 0 0 0,-4-40-914 0 0,0-1 0 0 0,0 1 1 0 0,-1-1-1 0 0,0 0 1 0 0,0 1-1 0 0,0-1 0 0 0,-1 0 1 0 0,0 0-1 0 0,0 0 1 0 0,0 0-1 0 0,0 0 0 0 0,-1-1 1 0 0,0 1-1 0 0,0-1 0 0 0,0 1 1 0 0,-1-1-1 0 0,1 0 1 0 0,-1 0-1 0 0,0-1 0 0 0,0 1 1 0 0,-6 3-1 0 0,7-5 58 0 0,1-1 1 0 0,0-1-1 0 0,0 1 0 0 0,-1 0 1 0 0,1 0-1 0 0,-1-1 0 0 0,1 1 1 0 0,0-1-1 0 0,-1 0 0 0 0,1 0 1 0 0,-1 0-1 0 0,-3 0 0 0 0,-20 2 4520 0 0,29 6-771 0 0,13 6-2660 0 0,-7-9-789 0 0,-1 0 0 0 0,1 0-1 0 0,0-1 1 0 0,0 0-1 0 0,0-1 1 0 0,1 0-1 0 0,-1 0 1 0 0,1-1 0 0 0,0 0-1 0 0,14 0 1 0 0,16-5-2941 0 0,-3-9-4025 0 0,-21 1 2568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1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3705 0 0,'-1'0'390'0'0,"1"0"0"0"0,-1 1 1 0 0,0-1-1 0 0,1 1 0 0 0,-1-1 0 0 0,1 1 1 0 0,-1-1-1 0 0,1 1 0 0 0,-1 0 0 0 0,1-1 1 0 0,0 1-1 0 0,-1-1 0 0 0,1 1 0 0 0,0 0 1 0 0,-1-1-1 0 0,1 1 0 0 0,0 0 0 0 0,0 0 1 0 0,-1-1-1 0 0,1 1 0 0 0,0 0 1 0 0,0 0-1 0 0,0-1 0 0 0,0 2 0 0 0,1 23 2511 0 0,0-16-1362 0 0,-1 29 308 0 0,-10 68 0 0 0,5-71-1949 0 0,2 1 0 0 0,1 47 0 0 0,2-83 82 0 0,0 1 1 0 0,0-1 0 0 0,1 1-1 0 0,-1-1 1 0 0,0 0 0 0 0,0 1-1 0 0,0-1 1 0 0,0 1 0 0 0,0-1-1 0 0,0 0 1 0 0,0 1 0 0 0,1-1-1 0 0,-1 1 1 0 0,0-1 0 0 0,0 0-1 0 0,1 1 1 0 0,-1-1 0 0 0,0 0-1 0 0,0 1 1 0 0,1-1 0 0 0,-1 0 0 0 0,0 0-1 0 0,1 1 1 0 0,-1-1 0 0 0,0 0-1 0 0,1 0 1 0 0,-1 0 0 0 0,1 1-1 0 0,-1-1 1 0 0,0 0 0 0 0,1 0-1 0 0,-1 0 1 0 0,1 0 0 0 0,-1 0-1 0 0,1 0 1 0 0,-1 0 0 0 0,0 0-1 0 0,1 0 1 0 0,-1 0 0 0 0,1 0-1 0 0,-1 0 1 0 0,0 0 0 0 0,1 0-1 0 0,-1 0 1 0 0,1 0 0 0 0,-1-1 0 0 0,0 1-1 0 0,1 0 1 0 0,-1 0 0 0 0,1 0-1 0 0,-1-1 1 0 0,0 1 0 0 0,1 0-1 0 0,-1 0 1 0 0,0-1 0 0 0,1 1-1 0 0,31-24-359 0 0,-9 7 263 0 0,-11 13 61 0 0,-1-1 0 0 0,1 2 1 0 0,0 0-1 0 0,1 0 0 0 0,-1 1 0 0 0,0 0 0 0 0,1 1 0 0 0,18 1 1 0 0,21-3-2315 0 0,-50 3 1899 0 0,-1 0-1 0 0,1 0 1 0 0,-1 0-1 0 0,1-1 0 0 0,-1 1 1 0 0,0 0-1 0 0,1-1 1 0 0,-1 1-1 0 0,1-1 1 0 0,-1 0-1 0 0,0 1 1 0 0,2-3-1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2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68 4113 0 0,'-6'-8'1309'0'0,"-1"0"-1"0"0,0 0 1 0 0,0 1 0 0 0,0 0 0 0 0,-14-10-1 0 0,19 15-918 0 0,-1 1 0 0 0,1-1 0 0 0,-1 1-1 0 0,1 0 1 0 0,-1 0 0 0 0,0 0 0 0 0,0 0 0 0 0,1 0-1 0 0,-1 0 1 0 0,-6 0 0 0 0,8 1-175 0 0,-1 0 0 0 0,0 1 0 0 0,1-1 0 0 0,-1 0 1 0 0,1 1-1 0 0,-1-1 0 0 0,1 1 0 0 0,-1-1 0 0 0,1 1 0 0 0,-1 0 0 0 0,1-1 1 0 0,0 1-1 0 0,-1 0 0 0 0,1 0 0 0 0,0 0 0 0 0,0 0 0 0 0,-1 0 0 0 0,1 0 0 0 0,0 1 1 0 0,0-1-1 0 0,-1 2 0 0 0,2-2-192 0 0,-1 0 0 0 0,1 0 0 0 0,0 0 0 0 0,0 1 1 0 0,-1-1-1 0 0,1 0 0 0 0,0 0 0 0 0,0 0 0 0 0,0 0 0 0 0,0 0 1 0 0,0 1-1 0 0,0-1 0 0 0,1 0 0 0 0,-1 0 0 0 0,0 0 0 0 0,0 0 0 0 0,1 0 1 0 0,-1 0-1 0 0,1 1 0 0 0,-1-1 0 0 0,1 0 0 0 0,0 0 0 0 0,-1 0 1 0 0,1-1-1 0 0,0 1 0 0 0,-1 0 0 0 0,1 0 0 0 0,0 0 0 0 0,0 0 0 0 0,0-1 1 0 0,0 1-1 0 0,0 0 0 0 0,0-1 0 0 0,0 1 0 0 0,1 0 0 0 0,39 22-117 0 0,-40-23 104 0 0,66 24-24 0 0,-49-18 20 0 0,1 0-1 0 0,-1 2 1 0 0,21 11-1 0 0,-36-17-106 0 0,-1-1-1 0 0,1 1 1 0 0,-1 0-1 0 0,0 0 1 0 0,0 0-1 0 0,1 0 1 0 0,-1 0-1 0 0,-1 0 1 0 0,1 1-1 0 0,0-1 1 0 0,0 1-1 0 0,-1 0 1 0 0,0-1-1 0 0,1 1 1 0 0,-1 0-1 0 0,0 0 1 0 0,0-1-1 0 0,-1 1 1 0 0,1 0-1 0 0,-1 0 1 0 0,1 0-1 0 0,-1 0 1 0 0,0 0-1 0 0,0 0 1 0 0,0 0-1 0 0,0 0 1 0 0,-1 0 0 0 0,1 0-1 0 0,-1 0 1 0 0,0 0-1 0 0,0 0 1 0 0,0 0-1 0 0,0-1 1 0 0,-3 5-1 0 0,-4 9-909 0 0,-1 0 0 0 0,0 0 0 0 0,-2-1 0 0 0,-17 20 0 0 0,17-22 1162 0 0,8-10-100 0 0,0 1 1 0 0,1 0 0 0 0,-1 0-1 0 0,1 0 1 0 0,0 0 0 0 0,0 0-1 0 0,0 0 1 0 0,1 1 0 0 0,0-1-1 0 0,-1 0 1 0 0,1 1 0 0 0,1-1-1 0 0,-1 1 1 0 0,1 5-1 0 0,0-8-27 0 0,0 0 0 0 0,0 0 0 0 0,1 1-1 0 0,-1-1 1 0 0,1 0 0 0 0,0 0-1 0 0,0 0 1 0 0,0 1 0 0 0,0-1-1 0 0,0 0 1 0 0,0 0 0 0 0,1-1 0 0 0,-1 1-1 0 0,0 0 1 0 0,1 0 0 0 0,0-1-1 0 0,-1 1 1 0 0,1-1 0 0 0,0 1-1 0 0,0-1 1 0 0,0 0 0 0 0,0 1 0 0 0,0-1-1 0 0,0 0 1 0 0,0 0 0 0 0,0-1-1 0 0,0 1 1 0 0,0 0 0 0 0,4 0-1 0 0,3 0-60 0 0,1 0 0 0 0,-1 0-1 0 0,1-1 1 0 0,0 0 0 0 0,-1 0-1 0 0,1-1 1 0 0,-1-1-1 0 0,1 1 1 0 0,-1-2 0 0 0,1 1-1 0 0,9-5 1 0 0,-5 2-323 0 0,-1-1 1 0 0,-1 0-1 0 0,1 0 0 0 0,-1-1 1 0 0,0-1-1 0 0,-1 0 0 0 0,12-10 0 0 0,-20 15-223 0 0,-1 0-1 0 0,1 0 0 0 0,0-1 0 0 0,-1 1 0 0 0,0 0 0 0 0,0-1 0 0 0,0 1 0 0 0,0-1 1 0 0,-1 0-1 0 0,3-7 0 0 0,0-5-2712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2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 3657 0 0,'-1'0'276'0'0,"1"-1"0"0"0,0 1 0 0 0,-1 0 1 0 0,1 0-1 0 0,-1-1 0 0 0,1 1 0 0 0,-1 0 0 0 0,1 0 1 0 0,-1 0-1 0 0,1-1 0 0 0,-1 1 0 0 0,1 0 0 0 0,0 0 1 0 0,-1 0-1 0 0,1 0 0 0 0,-1 0 0 0 0,1 0 0 0 0,-1 0 1 0 0,1 0-1 0 0,-1 0 0 0 0,1 0 0 0 0,-1 1 0 0 0,1-1 1 0 0,-1 0-1 0 0,1 0 0 0 0,-1 0 0 0 0,1 1 1 0 0,-1-1-1 0 0,1 0 0 0 0,0 0 0 0 0,-1 1 0 0 0,-9 17 3992 0 0,2 23-1695 0 0,8-40-2485 0 0,-4 60 312 0 0,6 102 0 0 0,-2-163-409 0 0,0 1-1 0 0,0 0 1 0 0,0-1 0 0 0,0 1-1 0 0,0-1 1 0 0,0 1-1 0 0,1 0 1 0 0,-1-1-1 0 0,0 1 1 0 0,0-1-1 0 0,1 1 1 0 0,-1-1 0 0 0,0 1-1 0 0,1-1 1 0 0,-1 1-1 0 0,1-1 1 0 0,-1 1-1 0 0,1-1 1 0 0,-1 1-1 0 0,1-1 1 0 0,-1 0 0 0 0,1 1-1 0 0,-1-1 1 0 0,1 0-1 0 0,-1 1 1 0 0,1-1-1 0 0,-1 0 1 0 0,1 0-1 0 0,0 0 1 0 0,-1 0 0 0 0,1 1-1 0 0,0-1 1 0 0,-1 0-1 0 0,1 0 1 0 0,-1 0-1 0 0,1 0 1 0 0,0 0-1 0 0,-1-1 1 0 0,1 1 0 0 0,0 0-1 0 0,-1 0 1 0 0,1 0-1 0 0,-1 0 1 0 0,1-1-1 0 0,-1 1 1 0 0,1 0 0 0 0,0-1-1 0 0,0 0 1 0 0,41-20-675 0 0,-25 11-477 0 0,-12 8 101 0 0,-1 0-1 0 0,0 0 1 0 0,0 0 0 0 0,0-1-1 0 0,0 0 1 0 0,-1 0 0 0 0,1 0-1 0 0,5-7 1 0 0,2-1-4185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2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33 4769 0 0,'-2'-4'911'0'0,"0"1"-1"0"0,0 0 1 0 0,0 1-1 0 0,-1-1 1 0 0,1 0-1 0 0,-1 1 1 0 0,0-1 0 0 0,-5-3-1 0 0,7 6-713 0 0,0 0-1 0 0,0 0 1 0 0,0 0 0 0 0,-1-1-1 0 0,1 1 1 0 0,0 0 0 0 0,0 1-1 0 0,0-1 1 0 0,0 0 0 0 0,0 0-1 0 0,0 0 1 0 0,0 1 0 0 0,0-1-1 0 0,0 0 1 0 0,0 1 0 0 0,0-1-1 0 0,0 1 1 0 0,1-1 0 0 0,-1 1 0 0 0,0-1-1 0 0,0 1 1 0 0,0 0 0 0 0,0-1-1 0 0,1 1 1 0 0,-1 0 0 0 0,0 0-1 0 0,1 0 1 0 0,-1-1 0 0 0,1 1-1 0 0,-1 0 1 0 0,1 0 0 0 0,-1 0-1 0 0,1 0 1 0 0,-1 0 0 0 0,1 1-1 0 0,-2 2-141 0 0,0-1 0 0 0,1 1 0 0 0,-1-1 0 0 0,1 1 0 0 0,0-1 0 0 0,0 1 0 0 0,0 0 0 0 0,0 0 0 0 0,1-1 0 0 0,-1 1 0 0 0,1 0 0 0 0,0 0 0 0 0,0 0 0 0 0,2 6 0 0 0,0 0-51 0 0,1-1 0 0 0,0-1 1 0 0,1 1-1 0 0,6 11 0 0 0,-6-14-15 0 0,-1 0 1 0 0,0 1-1 0 0,0 0 1 0 0,0-1-1 0 0,-1 1 1 0 0,0 0-1 0 0,-1 0 0 0 0,1 0 1 0 0,-1 0-1 0 0,0 13 1 0 0,-1-18-38 0 0,-1 0 0 0 0,1-1 0 0 0,-1 1 0 0 0,1 0 0 0 0,-1 0 1 0 0,0 0-1 0 0,0 0 0 0 0,1-1 0 0 0,-1 1 0 0 0,-1 0 0 0 0,1-1 0 0 0,-2 3 1 0 0,-4-2-927 0 0,3-17 215 0 0,6-5 802 0 0,0 0 1 0 0,1 0 0 0 0,1 1 0 0 0,1-1 0 0 0,1 1 0 0 0,0 0-1 0 0,13-24 1 0 0,-16 37 90 0 0,1-1 0 0 0,-1 1 0 0 0,1-1-1 0 0,0 1 1 0 0,1 1 0 0 0,6-8 0 0 0,-10 12-112 0 0,0 0 1 0 0,0 1 0 0 0,0-1-1 0 0,0 0 1 0 0,0 0-1 0 0,0 1 1 0 0,0-1 0 0 0,0 1-1 0 0,1-1 1 0 0,-1 1-1 0 0,0 0 1 0 0,0-1 0 0 0,1 1-1 0 0,-1 0 1 0 0,0 0-1 0 0,1 0 1 0 0,-1 0 0 0 0,0 0-1 0 0,1 0 1 0 0,-1 0-1 0 0,0 0 1 0 0,0 0 0 0 0,1 1-1 0 0,-1-1 1 0 0,0 0-1 0 0,0 1 1 0 0,1-1 0 0 0,-1 1-1 0 0,0 0 1 0 0,0-1-1 0 0,0 1 1 0 0,0 0 0 0 0,0 0-1 0 0,0 0 1 0 0,0-1-1 0 0,0 1 1 0 0,0 0 0 0 0,0 0-1 0 0,-1 1 1 0 0,1-1-1 0 0,0 0 1 0 0,0 2 0 0 0,21 27 53 0 0,28 56 0 0 0,-48-84-108 0 0,0 1 1 0 0,-1 0-1 0 0,0 0 0 0 0,0 0 1 0 0,0 0-1 0 0,0 0 1 0 0,0 0-1 0 0,-1 0 0 0 0,1 0 1 0 0,-1 0-1 0 0,0 0 1 0 0,0 1-1 0 0,0-1 0 0 0,0 0 1 0 0,0 0-1 0 0,-1 0 1 0 0,0 0-1 0 0,-1 4 0 0 0,1-3-41 0 0,-1 0 0 0 0,0-1-1 0 0,-1 1 1 0 0,1-1 0 0 0,-1 0-1 0 0,1 0 1 0 0,-1 0 0 0 0,0 0 0 0 0,0 0-1 0 0,-1 0 1 0 0,1-1 0 0 0,-5 3-1 0 0,-10 5-85 0 0,0-2 0 0 0,-1 0-1 0 0,0-1 1 0 0,-31 7 0 0 0,39-12 290 0 0,-4 1-58 0 0,12-3 24 0 0,0 0 0 0 0,-1 1-1 0 0,1-1 1 0 0,-1 1 0 0 0,1 0-1 0 0,0 0 1 0 0,0 0 0 0 0,0 0-1 0 0,-1 0 1 0 0,1 1 0 0 0,1 0-1 0 0,-1-1 1 0 0,-4 4 0 0 0,7-4-76 0 0,0 0 1 0 0,1 0 0 0 0,-1-1 0 0 0,0 1 0 0 0,0 0 0 0 0,0 0 0 0 0,1 0 0 0 0,-1 0-1 0 0,0-1 1 0 0,1 1 0 0 0,-1 0 0 0 0,1 0 0 0 0,-1-1 0 0 0,1 1 0 0 0,-1 0 0 0 0,1-1-1 0 0,0 1 1 0 0,-1 0 0 0 0,1-1 0 0 0,0 1 0 0 0,0-1 0 0 0,-1 1 0 0 0,1-1 0 0 0,0 1-1 0 0,0-1 1 0 0,-1 0 0 0 0,1 1 0 0 0,0-1 0 0 0,0 0 0 0 0,1 0 0 0 0,26 11-112 0 0,-13-8-195 0 0,-1 0 1 0 0,1-1-1 0 0,-1-1 1 0 0,1 0-1 0 0,0-1 0 0 0,0-1 1 0 0,-1 0-1 0 0,1-1 1 0 0,23-6-1 0 0,-25 4-788 0 0,0 0-1 0 0,0-1 0 0 0,0 0 0 0 0,0-1 1 0 0,-1 0-1 0 0,0-1 0 0 0,0 0 0 0 0,-1-1 1 0 0,0 0-1 0 0,12-13 0 0 0,2-2-2935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6 4273 0 0,'-3'-6'11015'0'0,"6"18"-5966"0"0,5 17-2284 0 0,-7-5-2482 0 0,-1 1-1 0 0,-1 0 0 0 0,-1-1 1 0 0,-1 0-1 0 0,-1 1 1 0 0,-14 43-1 0 0,9-35-959 0 0,2 1 0 0 0,-6 50 0 0 0,13-76-287 0 0,0 1 0 0 0,0-1 1 0 0,3 17-1 0 0,-2-23 82 0 0,-1 1 0 0 0,1 0 0 0 0,0-1-1 0 0,0 1 1 0 0,0-1 0 0 0,0 1 0 0 0,0-1 0 0 0,1 1 0 0 0,2 3 0 0 0,3-1-5337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3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73 6241 0 0,'-4'1'1772'0'0,"-28"8"5113"0"0,32-9-6841 0 0,-1 0 1 0 0,1 1-1 0 0,0-1 0 0 0,0 0 0 0 0,-1 0 1 0 0,1 0-1 0 0,0 0 0 0 0,0 0 0 0 0,-1 0 0 0 0,1-1 1 0 0,0 1-1 0 0,0 0 0 0 0,-1 0 0 0 0,1 0 1 0 0,0 0-1 0 0,0 0 0 0 0,-1 0 0 0 0,1 0 0 0 0,0 0 1 0 0,0-1-1 0 0,-1 1 0 0 0,1 0 0 0 0,0 0 1 0 0,0 0-1 0 0,0-1 0 0 0,-1 1 0 0 0,1 0 0 0 0,0 0 1 0 0,0 0-1 0 0,0-1 0 0 0,0 1 0 0 0,0 0 1 0 0,-1 0-1 0 0,1-1 0 0 0,8-16 543 0 0,-4 11-477 0 0,0 0 0 0 0,1 1 0 0 0,0 0 0 0 0,0 0 0 0 0,0 0 0 0 0,1 0 0 0 0,-1 1-1 0 0,10-5 1 0 0,-12 7-23 0 0,0 0-1 0 0,0 1 0 0 0,1 0 0 0 0,-1-1 0 0 0,0 1 0 0 0,0 0 0 0 0,1 1 0 0 0,-1-1 0 0 0,1 1 0 0 0,-1-1 0 0 0,0 1 1 0 0,1 0-1 0 0,-1 0 0 0 0,1 0 0 0 0,-1 1 0 0 0,1-1 0 0 0,-1 1 0 0 0,0 0 0 0 0,5 2 0 0 0,6 4-24 0 0,-10-5-50 0 0,-1 0 1 0 0,1 0 0 0 0,0 0-1 0 0,0 0 1 0 0,1-1 0 0 0,-1 0 0 0 0,0 0-1 0 0,0 0 1 0 0,1 0 0 0 0,6 0 0 0 0,-6-5-20 0 0,-12-1-12 0 0,-11-3-43 0 0,11 8 54 0 0,0 0 1 0 0,1 0 0 0 0,-1 1 0 0 0,0 0-1 0 0,1 0 1 0 0,-1 0 0 0 0,0 1 0 0 0,1 0-1 0 0,-13 5 1 0 0,2 1-8 0 0,0 1-1 0 0,-20 14 1 0 0,28-17-34 0 0,-1 1 0 0 0,1 0 0 0 0,1 1 1 0 0,-1 0-1 0 0,2 0 0 0 0,-1 1 0 0 0,1 0 1 0 0,0 1-1 0 0,1-1 0 0 0,0 1 0 0 0,0 1 0 0 0,1-1 1 0 0,1 1-1 0 0,0-1 0 0 0,-4 18 0 0 0,6-19-4 0 0,0 1 0 0 0,1 0 0 0 0,0 0 0 0 0,1 0 0 0 0,0 0 0 0 0,1 0 0 0 0,0 0 0 0 0,0-1 0 0 0,1 1 1 0 0,1 0-1 0 0,-1-1 0 0 0,2 1 0 0 0,-1-1 0 0 0,1 0 0 0 0,0 0 0 0 0,1 0 0 0 0,0-1 0 0 0,9 12 0 0 0,-9-14 7 0 0,0 1 1 0 0,1-1-1 0 0,0 0 1 0 0,0 0-1 0 0,0 0 1 0 0,1-1-1 0 0,0 0 1 0 0,0 0-1 0 0,0-1 1 0 0,0 1-1 0 0,1-2 1 0 0,0 1-1 0 0,-1-1 1 0 0,1 0-1 0 0,1-1 1 0 0,-1 0-1 0 0,0 0 1 0 0,0-1-1 0 0,1 0 1 0 0,-1-1-1 0 0,1 1 1 0 0,-1-1-1 0 0,1-1 1 0 0,-1 0-1 0 0,1 0 1 0 0,-1-1-1 0 0,0 0 1 0 0,0 0-1 0 0,0-1 1 0 0,0 0-1 0 0,0 0 1 0 0,12-8-1 0 0,-18 10-51 0 0,0-1 0 0 0,0 1 0 0 0,0 0 0 0 0,-1 0-1 0 0,1-1 1 0 0,0 0 0 0 0,-1 1 0 0 0,1-1 0 0 0,-1 0 0 0 0,0 1 0 0 0,1-1-1 0 0,-1 0 1 0 0,2-4 0 0 0,-1-22-5280 0 0,-3 14 2076 0 0,4 7-390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02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12779 0 0,'0'1'361'0'0,"0"0"0"0"0,0 0 0 0 0,1 0 0 0 0,-1 0 0 0 0,0 0 0 0 0,0 0 0 0 0,1-1 0 0 0,-1 1 0 0 0,1 0 0 0 0,-1 0 0 0 0,0 0 0 0 0,1-1 0 0 0,-1 1 0 0 0,1 0 0 0 0,0 0 1 0 0,-1-1-1 0 0,1 1 0 0 0,0-1 0 0 0,-1 1 0 0 0,1 0 0 0 0,1 0 0 0 0,24 9 1549 0 0,28-4-2074 0 0,-54-6 166 0 0,108 0 162 0 0,-15 0-2844 0 0,-31 5-4593 0 0,-74 6 1759 0 0,-21 15 5581 0 0,21-18 938 0 0,0 2 1 0 0,1-1 0 0 0,0 2 0 0 0,-18 21 0 0 0,26-28-537 0 0,-1 1 1 0 0,1-1-1 0 0,0 1 1 0 0,0 0-1 0 0,0 0 1 0 0,1 0-1 0 0,0 1 1 0 0,0-1-1 0 0,0 0 1 0 0,1 1-1 0 0,-1 0 1 0 0,1-1-1 0 0,1 1 1 0 0,-1 0-1 0 0,1 9 1 0 0,0-13-409 0 0,1 0 1 0 0,-1 0 0 0 0,0 0-1 0 0,1 0 1 0 0,0 0-1 0 0,0 0 1 0 0,-1 0 0 0 0,1 0-1 0 0,0 0 1 0 0,0 0-1 0 0,1 0 1 0 0,-1-1-1 0 0,0 1 1 0 0,0-1 0 0 0,1 1-1 0 0,-1-1 1 0 0,1 1-1 0 0,0-1 1 0 0,2 2-1 0 0,-1-1-19 0 0,1-1-1 0 0,-1 1 0 0 0,1-1 0 0 0,0 0 0 0 0,-1 0 1 0 0,1 0-1 0 0,0-1 0 0 0,0 1 0 0 0,0-1 0 0 0,3 0 0 0 0,6 0-82 0 0,0-2 0 0 0,-1 1 0 0 0,0-2 0 0 0,1 0 0 0 0,16-6 0 0 0,35-16-3332 0 0,-23 3-3231 0 0,-13 7-263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3145 0 0,'-3'1'530'0'0,"-38"4"2543"0"0,39-5-2877 0 0,1 1 1 0 0,-1-1-1 0 0,0 1 0 0 0,1-1 1 0 0,-1 1-1 0 0,0-1 1 0 0,1 1-1 0 0,-1 0 1 0 0,1 0-1 0 0,-1 0 1 0 0,1 0-1 0 0,0 0 1 0 0,-1 0-1 0 0,1 0 1 0 0,0 0-1 0 0,0 0 1 0 0,0 1-1 0 0,-1-1 0 0 0,0 3 1 0 0,2-2 5 0 0,0-1 1 0 0,0 1-1 0 0,0-1 0 0 0,0 0 1 0 0,1 1-1 0 0,-1-1 0 0 0,1 0 1 0 0,-1 1-1 0 0,1-1 0 0 0,-1 0 1 0 0,1 0-1 0 0,-1 1 1 0 0,1-1-1 0 0,0 0 0 0 0,0 0 1 0 0,0 0-1 0 0,0 0 0 0 0,0 0 1 0 0,0 0-1 0 0,0 0 0 0 0,0 0 1 0 0,0 0-1 0 0,0-1 0 0 0,1 1 1 0 0,1 1-1 0 0,33 15 1464 0 0,-23-15-1734 0 0,0 0-1 0 0,1 0 1 0 0,-1-1 0 0 0,1-1 0 0 0,19-2-1 0 0,-23 1-1249 0 0,0-1 1 0 0,0 0-1 0 0,-1 0 0 0 0,15-6 0 0 0,-3-5-4799 0 0,-11 7 2797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4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0 187 3489 0 0,'46'-16'7262'0'0,"-19"3"-6414"0"0,48-32 0 0 0,-71 42-930 0 0,1-1-1 0 0,-1 0 1 0 0,0 0 0 0 0,-1 0 0 0 0,1 0 0 0 0,-1-1 0 0 0,0 0 0 0 0,0 1 0 0 0,4-10-1 0 0,17-47 883 0 0,-42 121 4873 0 0,2 4-3519 0 0,7-22-2674 0 0,3-1 1 0 0,-3 75-1 0 0,12-74-874 0 0,-3-40 1217 0 0,0-1 0 0 0,0 1 0 0 0,0 0 0 0 0,1-1 0 0 0,-1 1 0 0 0,0 0 0 0 0,1-1 0 0 0,0 1 0 0 0,-1 0 0 0 0,1-1 0 0 0,0 1 0 0 0,0-1 0 0 0,0 1 0 0 0,0-1-1 0 0,0 0 1 0 0,0 1 0 0 0,0-1 0 0 0,0 0 0 0 0,0 0 0 0 0,1 1 0 0 0,1 0 0 0 0,-2-2-142 0 0,-1 0 0 0 0,1-1 0 0 0,0 1 0 0 0,0 0 0 0 0,-1 0 0 0 0,1 0 0 0 0,0-1 0 0 0,0 1 0 0 0,-1-1 1 0 0,1 1-1 0 0,0 0 0 0 0,-1-1 0 0 0,1 1 0 0 0,0-1 0 0 0,-1 1 0 0 0,1-1 0 0 0,-1 0 0 0 0,1 1 0 0 0,-1-1 0 0 0,1 1 0 0 0,-1-1 0 0 0,1-1 0 0 0,1-1-959 0 0,6-5-2280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4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48 6377 0 0,'-1'-1'330'0'0,"0"1"-1"0"0,0-1 1 0 0,-1 0-1 0 0,1 0 1 0 0,0 1-1 0 0,0-1 1 0 0,0 0-1 0 0,0 0 0 0 0,1 0 1 0 0,-1 0-1 0 0,0 0 1 0 0,0-1-1 0 0,0 1 1 0 0,1 0-1 0 0,-1 0 1 0 0,1 0-1 0 0,-1-1 1 0 0,1 1-1 0 0,-1 0 0 0 0,1-1 1 0 0,0 1-1 0 0,0 0 1 0 0,0-1-1 0 0,-1 1 1 0 0,2-3-1 0 0,0 3-219 0 0,0-1-1 0 0,0 1 1 0 0,0 0-1 0 0,0 0 1 0 0,0 0-1 0 0,1 0 1 0 0,-1 0-1 0 0,0 0 1 0 0,1 0-1 0 0,-1 0 0 0 0,1 0 1 0 0,-1 1-1 0 0,1-1 1 0 0,-1 1-1 0 0,1-1 1 0 0,0 1-1 0 0,-1-1 1 0 0,1 1-1 0 0,0 0 1 0 0,-1 0-1 0 0,3 0 1 0 0,8-1 211 0 0,0 1 1 0 0,0 1-1 0 0,0 0 1 0 0,0 0-1 0 0,18 6 1 0 0,-16-5-69 0 0,-25-3-334 0 0,0 0 1 0 0,-1 1 0 0 0,1 0-1 0 0,0 1 1 0 0,0 0 0 0 0,0 1 0 0 0,0 0-1 0 0,0 0 1 0 0,0 1 0 0 0,0 1 0 0 0,1 0-1 0 0,-1 1 1 0 0,1-1 0 0 0,0 2 0 0 0,1 0-1 0 0,-15 10 1 0 0,17-11 91 0 0,0 1-1 0 0,0-1 1 0 0,1 1-1 0 0,-1 1 1 0 0,1-1-1 0 0,1 1 1 0 0,-1 0 0 0 0,1 1-1 0 0,0-1 1 0 0,1 1-1 0 0,0 0 1 0 0,0 0-1 0 0,1 0 1 0 0,-1 0-1 0 0,2 1 1 0 0,0 0 0 0 0,0-1-1 0 0,0 1 1 0 0,1 0-1 0 0,0 0 1 0 0,1 17-1 0 0,0-24 2 0 0,1 1 1 0 0,-1 0-1 0 0,1 0 0 0 0,0 0 0 0 0,0-1 1 0 0,0 1-1 0 0,0 0 0 0 0,0-1 0 0 0,1 1 1 0 0,-1-1-1 0 0,1 1 0 0 0,0-1 0 0 0,0 0 1 0 0,-1 1-1 0 0,1-1 0 0 0,1 0 0 0 0,3 3 1 0 0,-1-2 41 0 0,0 0 1 0 0,0-1 0 0 0,0 1 0 0 0,0-1-1 0 0,1 0 1 0 0,-1 0 0 0 0,1-1 0 0 0,8 2 0 0 0,8-1 94 0 0,1-1 1 0 0,-1 0-1 0 0,35-5 0 0 0,-57 4-150 0 0,24-2-56 0 0,0 0 0 0 0,0-2 0 0 0,0-1 1 0 0,40-13-1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3305 0 0,'0'2'426'0'0,"0"-1"0"0"0,0 1 0 0 0,1-1 1 0 0,-1 1-1 0 0,0 0 0 0 0,0-1 0 0 0,1 1 1 0 0,-1 0-1 0 0,1-1 0 0 0,0 1 0 0 0,-1-1 1 0 0,1 1-1 0 0,0-1 0 0 0,0 0 0 0 0,0 1 1 0 0,0-1-1 0 0,0 0 0 0 0,0 0 0 0 0,0 1 1 0 0,1-1-1 0 0,-1 0 0 0 0,0 0 0 0 0,1 0 1 0 0,-1 0-1 0 0,0-1 0 0 0,1 1 0 0 0,2 1 1 0 0,7 3 1072 0 0,1 0 0 0 0,21 5 0 0 0,-15-5-1065 0 0,13 7 16 0 0,40 12 8 0 0,-67-23-515 0 0,1 0 1 0 0,0 0-1 0 0,0 0 1 0 0,0-1-1 0 0,-1 0 1 0 0,1 0-1 0 0,0 0 1 0 0,0 0-1 0 0,0-1 1 0 0,0 0-1 0 0,-1 0 1 0 0,7-2-1 0 0,-34-12-12835 0 0,7 13 7656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5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7362 0 0,'83'3'8985'0'0,"-69"-2"-8733"0"0,1 1 0 0 0,-1 0 0 0 0,0 2 0 0 0,0-1 0 0 0,0 2 0 0 0,20 9 0 0 0,-33-14-208 0 0,0 1 1 0 0,0-1 0 0 0,0 1 0 0 0,0-1-1 0 0,1 1 1 0 0,-1 0 0 0 0,0-1 0 0 0,0 1 0 0 0,0 0-1 0 0,-1 0 1 0 0,1 0 0 0 0,0 0 0 0 0,0 0 0 0 0,0 0-1 0 0,-1 0 1 0 0,1 0 0 0 0,0 0 0 0 0,-1 0-1 0 0,1 0 1 0 0,-1 1 0 0 0,0-1 0 0 0,1 0 0 0 0,-1 0-1 0 0,0 1 1 0 0,1-1 0 0 0,-1 2 0 0 0,-1 0 63 0 0,0 1 1 0 0,1 0 0 0 0,-1-1 0 0 0,-1 1-1 0 0,1-1 1 0 0,0 1 0 0 0,-3 3-1 0 0,2-5-111 0 0,1 1 0 0 0,-1-1-1 0 0,1 1 1 0 0,0-1 0 0 0,0 1 0 0 0,0-1-1 0 0,1 1 1 0 0,-1-1 0 0 0,0 1-1 0 0,1 0 1 0 0,0-1 0 0 0,0 1-1 0 0,-1 0 1 0 0,2 0 0 0 0,-1-1-1 0 0,0 1 1 0 0,1 3 0 0 0,0-4-30 0 0,0 1 0 0 0,1 0 0 0 0,-1-1 0 0 0,1 1 0 0 0,-1-1 1 0 0,1 1-1 0 0,0-1 0 0 0,0 0 0 0 0,0 0 0 0 0,0 0 0 0 0,0 0 1 0 0,0 0-1 0 0,1 0 0 0 0,-1 0 0 0 0,1-1 0 0 0,-1 1 0 0 0,1-1 1 0 0,0 0-1 0 0,2 1 0 0 0,0-1 30 0 0,0 0 1 0 0,0 0-1 0 0,0-1 1 0 0,0 1-1 0 0,0-1 1 0 0,0-1-1 0 0,0 1 1 0 0,0-1-1 0 0,0 1 0 0 0,7-3 1 0 0,0-1-554 0 0,-1 0 0 0 0,0 0 0 0 0,19-12 0 0 0,20-19-6688 0 0,-32 18 1172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35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 3929 0 0,'0'-1'350'0'0,"-1"0"0"0"0,1 1 0 0 0,0-1 0 0 0,-1 0 0 0 0,1 1 0 0 0,0-1 0 0 0,-1 0 0 0 0,1 1 0 0 0,0-1 0 0 0,0 0 0 0 0,0 0 0 0 0,0 1 0 0 0,-1-1 0 0 0,1 0 0 0 0,0 0 0 0 0,0 1 0 0 0,1-1 0 0 0,-1 0 0 0 0,0 0 0 0 0,0 1 0 0 0,0-1 0 0 0,0 0 0 0 0,1 1 0 0 0,-1-1 0 0 0,0 0 0 0 0,1 1 0 0 0,-1-1 0 0 0,1-1 0 0 0,0 2-138 0 0,-1 0 1 0 0,1 0 0 0 0,0 0 0 0 0,0 0 0 0 0,0-1 0 0 0,0 1-1 0 0,-1 0 1 0 0,1 0 0 0 0,0 0 0 0 0,0 1 0 0 0,0-1 0 0 0,-1 0 0 0 0,1 0-1 0 0,0 0 1 0 0,0 1 0 0 0,-1-1 0 0 0,1 0 0 0 0,0 1 0 0 0,0-1-1 0 0,-1 0 1 0 0,1 1 0 0 0,0-1 0 0 0,-1 1 0 0 0,1-1 0 0 0,-1 1-1 0 0,1 0 1 0 0,0-1 0 0 0,0 2 0 0 0,8 8 119 0 0,1 1 0 0 0,-1 0 0 0 0,-1 0 0 0 0,0 1-1 0 0,-1 0 1 0 0,11 24 0 0 0,-6-8-198 0 0,-1 1 0 0 0,8 34 0 0 0,-14-38-67 0 0,0 0 1 0 0,-2 1-1 0 0,-1-1 1 0 0,-1 1 0 0 0,-1 0-1 0 0,-1 0 1 0 0,-1 0-1 0 0,-8 34 1 0 0,-1-16-771 0 0,-2-1 1 0 0,-1 0-1 0 0,-40 79 1 0 0,36-86-1168 0 0,2-6-1202 0 0,2 0-3501 0 0,8-16 675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4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0 2761 0 0,'8'25'10724'0'0,"23"22"-10116"0"0,-10-15-394 0 0,-19-29-269 0 0,7 12 310 0 0,-1 0 1 0 0,0 1 0 0 0,-1 0 0 0 0,9 29 0 0 0,-15-40 9 0 0,0 0 0 0 0,0 0 1 0 0,-1 0-1 0 0,0 0 1 0 0,0 1-1 0 0,0-1 1 0 0,0 0-1 0 0,-1 0 0 0 0,0 0 1 0 0,0 1-1 0 0,0-1 1 0 0,-1 0-1 0 0,1-1 1 0 0,-1 1-1 0 0,-1 0 0 0 0,1 0 1 0 0,-1-1-1 0 0,1 1 1 0 0,-1-1-1 0 0,-5 5 1 0 0,-1 2-60 0 0,-2-1 1 0 0,1 0 0 0 0,-1-1 0 0 0,-1 0 0 0 0,0-1 0 0 0,0 0 0 0 0,0-1 0 0 0,-1 0 0 0 0,0-1 0 0 0,-15 5 0 0 0,-2-1-96 0 0,-1-2-1 0 0,0 0 1 0 0,-47 4 0 0 0,68-11-96 0 0,1 1 0 0 0,-1 1 1 0 0,1 0-1 0 0,0 0 0 0 0,-1 1 0 0 0,-13 7 1 0 0,19-9-31 0 0,0 1 0 0 0,0-1 0 0 0,0 1 0 0 0,1-1 0 0 0,-1 1 0 0 0,1 0 0 0 0,-1 0 0 0 0,1 1 0 0 0,0-1 1 0 0,0 1-1 0 0,1-1 0 0 0,-1 1 0 0 0,1 0 0 0 0,-1 0 0 0 0,1 0 0 0 0,-2 7 0 0 0,4-11-40 0 0,0 0 1 0 0,0 1-1 0 0,0-1 1 0 0,0 1-1 0 0,0-1 0 0 0,-1 0 1 0 0,1 1-1 0 0,0-1 0 0 0,0 1 1 0 0,0-1-1 0 0,0 0 0 0 0,0 1 1 0 0,0-1-1 0 0,1 1 1 0 0,-1-1-1 0 0,0 0 0 0 0,0 1 1 0 0,0-1-1 0 0,0 1 0 0 0,0-1 1 0 0,1 0-1 0 0,-1 1 0 0 0,0-1 1 0 0,0 0-1 0 0,0 1 1 0 0,1-1-1 0 0,-1 0 0 0 0,0 1 1 0 0,1-1-1 0 0,-1 0 0 0 0,0 0 1 0 0,1 1-1 0 0,-1-1 0 0 0,0 0 1 0 0,1 1-1 0 0,17-3-2733 0 0,16-14-5900 0 0,-22 5 2471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4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17 2377 0 0,'-27'-9'6762'0'0,"20"3"-2842"0"0,20 4-1970 0 0,-4 3-1674 0 0,1 0 1 0 0,-1 0 0 0 0,1 1 0 0 0,-1 0 0 0 0,1 1 0 0 0,-1 0 0 0 0,14 7 0 0 0,-17-7-415 0 0,0 0 1 0 0,0 0-1 0 0,-1 0 0 0 0,1 1 1 0 0,-1 0-1 0 0,0 0 0 0 0,0 0 0 0 0,-1 1 1 0 0,1-1-1 0 0,-1 1 0 0 0,0 0 1 0 0,5 8-1 0 0,-9-13 6 0 0,1 1 1 0 0,-1-1-1 0 0,0 1 0 0 0,1 0 0 0 0,-1-1 1 0 0,0 1-1 0 0,1 0 0 0 0,-1-1 1 0 0,0 1-1 0 0,0 0 0 0 0,0-1 1 0 0,0 1-1 0 0,0 0 0 0 0,0 0 1 0 0,0-1-1 0 0,0 1 0 0 0,0 0 0 0 0,0-1 1 0 0,0 1-1 0 0,0 0 0 0 0,0 0 1 0 0,0-1-1 0 0,-1 1 0 0 0,1 0 1 0 0,0-1-1 0 0,0 1 0 0 0,-1 0 0 0 0,1-1 1 0 0,-1 1-1 0 0,0 0 0 0 0,-20 8-5283 0 0,17-8 4717 0 0,-5 3-2580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46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2553 0 0,'-5'1'979'0'0,"0"0"1"0"0,-1 0 0 0 0,1 0 0 0 0,0 0 0 0 0,0 1 0 0 0,-1 0 0 0 0,-7 5 0 0 0,12-7-809 0 0,1 0 1 0 0,-1 1-1 0 0,0-1 1 0 0,1 1-1 0 0,-1-1 1 0 0,1 1-1 0 0,-1-1 1 0 0,0 1-1 0 0,1-1 1 0 0,-1 1-1 0 0,1 0 1 0 0,0-1-1 0 0,-1 1 1 0 0,1 0-1 0 0,0-1 1 0 0,-1 1-1 0 0,1 0 1 0 0,0 0-1 0 0,0-1 1 0 0,-1 1-1 0 0,1 0 1 0 0,0 0-1 0 0,0 0 1 0 0,0 1-82 0 0,1-1 0 0 0,-1 1 0 0 0,1-1 0 0 0,0 0 0 0 0,0 0 0 0 0,-1 1 0 0 0,1-1 0 0 0,0 0 0 0 0,0 0 0 0 0,0 0 0 0 0,0 0 0 0 0,0 0 0 0 0,0 0 0 0 0,0 0-1 0 0,1 0 1 0 0,-1 0 0 0 0,3 1 0 0 0,5 3-47 0 0,0-1-1 0 0,1 1 0 0 0,0-1 0 0 0,0-1 1 0 0,0 0-1 0 0,0 0 0 0 0,16 1 0 0 0,14 4-154 0 0,-40-7 108 0 0,0-1 0 0 0,1 1 1 0 0,-1-1-1 0 0,0 1 0 0 0,0-1 0 0 0,0 1 0 0 0,0-1 1 0 0,0 0-1 0 0,0 1 0 0 0,0-1 0 0 0,0 1 1 0 0,0-1-1 0 0,0 1 0 0 0,0-1 0 0 0,0 1 1 0 0,0-1-1 0 0,-1 1 0 0 0,1-1 0 0 0,0 1 1 0 0,0-1-1 0 0,0 1 0 0 0,-1-1 0 0 0,1 1 1 0 0,0-1-1 0 0,0 0 0 0 0,-1 1 0 0 0,1-1 0 0 0,0 0 1 0 0,-1 1-1 0 0,1-1 0 0 0,-1 0 0 0 0,0 1 1 0 0,-17 22 4 0 0,12-17-18 0 0,1 0 61 0 0,-3 4-42 0 0,0 0 1 0 0,1 0-1 0 0,-9 17 0 0 0,14-25 50 0 0,1 0 0 0 0,0 0 0 0 0,0 0 0 0 0,0 0 0 0 0,1 0 0 0 0,-1 0 0 0 0,0 0 0 0 0,1 0-1 0 0,0 0 1 0 0,-1 1 0 0 0,1-1 0 0 0,0 0 0 0 0,0 0 0 0 0,0 0 0 0 0,0 0 0 0 0,1 1 0 0 0,-1-1 0 0 0,0 0 0 0 0,1 0 0 0 0,0 0-1 0 0,-1 0 1 0 0,1 0 0 0 0,0 0 0 0 0,0 0 0 0 0,0 0 0 0 0,0 0 0 0 0,3 3 0 0 0,-2-4-21 0 0,-1 0 0 0 0,1 0 0 0 0,-1-1 0 0 0,1 1 0 0 0,0 0 0 0 0,-1 0 0 0 0,1-1 0 0 0,0 1-1 0 0,0-1 1 0 0,0 0 0 0 0,0 1 0 0 0,-1-1 0 0 0,1 0 0 0 0,0 0 0 0 0,0 0 0 0 0,0 0 0 0 0,0-1 0 0 0,-1 1 0 0 0,1 0 0 0 0,0-1 0 0 0,0 1 0 0 0,-1-1 0 0 0,1 0 0 0 0,0 0 0 0 0,0 1 0 0 0,-1-1 0 0 0,1 0 0 0 0,-1 0 0 0 0,3-3 0 0 0,4-2 39 0 0,0 1-1 0 0,-1-2 1 0 0,1 1 0 0 0,7-11-1 0 0,-10 12-49 0 0,-1 0-1 0 0,-1 0 1 0 0,1-1-1 0 0,-1 1 0 0 0,0-1 1 0 0,0 0-1 0 0,-1 0 0 0 0,1 0 1 0 0,-1 0-1 0 0,-1 0 1 0 0,1-1-1 0 0,-1 1 0 0 0,1-8 1 0 0,-4-18-2837 0 0,-7 0-4246 0 0,4 19 3869 0 0,2 1-905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47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1584 0 0,'2'0'513'0'0,"-1"-1"0"0"0,0 1 0 0 0,1 0-1 0 0,-1 0 1 0 0,0 0 0 0 0,1 0 0 0 0,-1 0-1 0 0,1 0 1 0 0,-1 0 0 0 0,0 0 0 0 0,1 1 0 0 0,-1-1-1 0 0,0 0 1 0 0,1 1 0 0 0,-1-1 0 0 0,0 1-1 0 0,0 0 1 0 0,1-1 0 0 0,0 2 0 0 0,0 0-126 0 0,-1-1 0 0 0,0 0 0 0 0,0 1 0 0 0,0 0 0 0 0,0-1 0 0 0,0 1 0 0 0,0-1 0 0 0,0 1 0 0 0,0 0 1 0 0,-1 0-1 0 0,1-1 0 0 0,0 5 0 0 0,0 6-64 0 0,0-1 0 0 0,0 1 1 0 0,-2 0-1 0 0,-1 12 0 0 0,1 7-63 0 0,1-29-254 0 0,0 0 0 0 0,0 1 1 0 0,0-1-1 0 0,1 0 0 0 0,-1 0 0 0 0,1 0 1 0 0,-1 0-1 0 0,1 1 0 0 0,0-1 0 0 0,0 0 1 0 0,0 0-1 0 0,0-1 0 0 0,0 1 0 0 0,0 0 1 0 0,1 0-1 0 0,-1 0 0 0 0,0-1 0 0 0,1 1 1 0 0,0-1-1 0 0,-1 1 0 0 0,1-1 0 0 0,0 0 1 0 0,0 1-1 0 0,-1-1 0 0 0,1 0 0 0 0,0 0 1 0 0,0 0-1 0 0,1-1 0 0 0,-1 1 0 0 0,0 0 1 0 0,0-1-1 0 0,0 1 0 0 0,0-1 0 0 0,0 0 1 0 0,1 0-1 0 0,-1 0 0 0 0,0 0 0 0 0,3 0 1 0 0,3-1-164 0 0,0 0 1 0 0,1-1 0 0 0,-1 1 0 0 0,0-2 0 0 0,0 1 0 0 0,0-1 0 0 0,0 0 0 0 0,14-9-1 0 0,-49 20-13440 0 0,14-3 10440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02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7826 0 0,'6'105'10405'0'0,"12"1"-7154"0"0,34 101-4164 0 0,-37-150 1869 0 0,16 26-931 0 0,-14-40-3299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47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6281 0 0,'1'39'6620'0'0,"0"-35"-6211"0"0,0 0-1 0 0,0-1 1 0 0,0 1-1 0 0,1 0 1 0 0,-1-1-1 0 0,1 0 1 0 0,3 7-1 0 0,-3-8-394 0 0,0 0 0 0 0,-1-1 0 0 0,1 1 0 0 0,0 0 0 0 0,0 0 0 0 0,0-1 0 0 0,0 1 0 0 0,0-1 0 0 0,1 0 0 0 0,-1 1 0 0 0,0-1 0 0 0,1 0 0 0 0,-1 0 0 0 0,1-1 0 0 0,-1 1 0 0 0,1 0 0 0 0,-1-1 0 0 0,1 0 0 0 0,-1 1 0 0 0,1-1 0 0 0,0 0 0 0 0,-1 0 0 0 0,1-1 0 0 0,-1 1 0 0 0,1 0 0 0 0,-1-1 0 0 0,6-1 0 0 0,0-1-947 0 0,0 0 0 0 0,0-1 1 0 0,0 0-1 0 0,0 0 0 0 0,-1-1 0 0 0,0 0 1 0 0,1-1-1 0 0,-2 1 0 0 0,8-8 1 0 0,6-6-3637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48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78 5353 0 0,'-3'2'755'0'0,"0"0"0"0"0,0 0 1 0 0,0 0-1 0 0,0 0 0 0 0,1 1 0 0 0,-1-1 0 0 0,1 1 0 0 0,0 0 0 0 0,-4 4 1 0 0,4-4-254 0 0,0 1 1 0 0,1 0-1 0 0,-1 0 1 0 0,1 0 0 0 0,-1 0-1 0 0,1 0 1 0 0,0 4 0 0 0,-1 6-89 0 0,2-1 0 0 0,0 1 0 0 0,0-1 0 0 0,3 14 0 0 0,1 19 108 0 0,-6-34-545 0 0,-3-19-837 0 0,-3-18-271 0 0,4-8 851 0 0,0-46-1 0 0,4 68 308 0 0,0 1 0 0 0,1-1-1 0 0,0 1 1 0 0,1-1 0 0 0,0 1 0 0 0,1 0-1 0 0,0 0 1 0 0,7-16 0 0 0,-9 24-4 0 0,0 1 1 0 0,0-1 0 0 0,1 0 0 0 0,-1 0 0 0 0,0 1 0 0 0,1-1-1 0 0,-1 1 1 0 0,1-1 0 0 0,0 1 0 0 0,-1 0 0 0 0,1 0 0 0 0,0-1-1 0 0,0 1 1 0 0,0 0 0 0 0,0 1 0 0 0,0-1 0 0 0,0 0-1 0 0,0 0 1 0 0,0 1 0 0 0,4-1 0 0 0,-3 1 59 0 0,1 0 0 0 0,0 0-1 0 0,-1 0 1 0 0,1 1 0 0 0,0-1 0 0 0,-1 1 0 0 0,1 0-1 0 0,-1 0 1 0 0,1 0 0 0 0,-1 1 0 0 0,6 2 0 0 0,-6-2-29 0 0,1-1 0 0 0,-1 1 1 0 0,0 0-1 0 0,0 0 0 0 0,0 0 0 0 0,-1 0 1 0 0,1 1-1 0 0,0-1 0 0 0,-1 1 1 0 0,0 0-1 0 0,1 0 0 0 0,-1 0 1 0 0,0 0-1 0 0,0 0 0 0 0,-1 0 1 0 0,1 0-1 0 0,-1 0 0 0 0,0 1 0 0 0,1-1 1 0 0,-1 1-1 0 0,-1-1 0 0 0,1 1 1 0 0,-1-1-1 0 0,1 1 0 0 0,-1 6 1 0 0,-2-5-143 0 0,0-1 1 0 0,0 1 0 0 0,0-1-1 0 0,0 0 1 0 0,-1 0-1 0 0,0 0 1 0 0,1-1 0 0 0,-2 1-1 0 0,1 0 1 0 0,0-1 0 0 0,-1 0-1 0 0,1 0 1 0 0,-1 0-1 0 0,-4 2 1 0 0,3-1-41 0 0,0-1 0 0 0,0 0 0 0 0,-1 0 0 0 0,1 0 0 0 0,-1-1 0 0 0,1 0 0 0 0,-1 0 0 0 0,0 0 0 0 0,0-1-1 0 0,-9 1 1 0 0,7-3-138 0 0,12-1 335 0 0,14-1 176 0 0,12 6-374 0 0,-13-1-80 0 0,0 0-1 0 0,20 6 1 0 0,-33-7-358 0 0,0 0 0 0 0,1 1 0 0 0,-1 0 0 0 0,0 0 0 0 0,0 0 0 0 0,0 0 0 0 0,6 5 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48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4241 0 0,'-1'0'280'0'0,"0"0"-1"0"0,0 0 1 0 0,0 1 0 0 0,0-1 0 0 0,1 0 0 0 0,-1 1-1 0 0,0-1 1 0 0,0 1 0 0 0,0-1 0 0 0,1 1-1 0 0,-1 0 1 0 0,0-1 0 0 0,0 1 0 0 0,1 0 0 0 0,-1-1-1 0 0,1 1 1 0 0,-1 0 0 0 0,1 0 0 0 0,-1 0-1 0 0,1 0 1 0 0,-1-1 0 0 0,0 3 0 0 0,2-2-84 0 0,-1-1-1 0 0,1 1 1 0 0,-1 0 0 0 0,0-1 0 0 0,1 1 0 0 0,-1-1 0 0 0,1 1 0 0 0,0 0 0 0 0,-1-1 0 0 0,1 0-1 0 0,-1 1 1 0 0,1-1 0 0 0,0 1 0 0 0,-1-1 0 0 0,1 0 0 0 0,0 1 0 0 0,0-1 0 0 0,-1 0 0 0 0,1 0-1 0 0,1 1 1 0 0,47 6 2563 0 0,-25-5-2319 0 0,55 6 187 0 0,-72-7-573 0 0,1 0 1 0 0,-1 1-1 0 0,0 0 1 0 0,0 1-1 0 0,-1 0 1 0 0,1 0-1 0 0,0 0 1 0 0,8 6-1 0 0,-14-7-30 0 0,1-1 0 0 0,-1 0 0 0 0,0 1-1 0 0,0-1 1 0 0,0 1 0 0 0,0 0 0 0 0,0-1-1 0 0,0 1 1 0 0,0 0 0 0 0,-1-1 0 0 0,1 1-1 0 0,-1 0 1 0 0,1 0 0 0 0,-1 0 0 0 0,0-1-1 0 0,1 1 1 0 0,-1 0 0 0 0,0 0 0 0 0,0 0-1 0 0,0 0 1 0 0,-1 0 0 0 0,1 0 0 0 0,0-1 0 0 0,-1 1-1 0 0,1 0 1 0 0,-1 0 0 0 0,1 0 0 0 0,-2 1-1 0 0,-12 26-1537 0 0,0-7-3651 0 0,13-21 4919 0 0,1-1 0 0 0,0 0 0 0 0,-1 0 0 0 0,1 0 0 0 0,-1 0 0 0 0,1 0 0 0 0,-1 0 0 0 0,1 0 0 0 0,0 0 0 0 0,-1 0 0 0 0,1 0 0 0 0,-1 0 0 0 0,1 0-1 0 0,-1 0 1 0 0,1 0 0 0 0,-1 0 0 0 0,1 0 0 0 0,0 0 0 0 0,-1 0 0 0 0,1-1 0 0 0,-1 1 0 0 0,1 0 0 0 0,0 0 0 0 0,-1-1 0 0 0,1 1 0 0 0,0 0 0 0 0,-1 0 0 0 0,1-1 0 0 0,0 1 0 0 0,-1 0 0 0 0,1-1 0 0 0,-18-16-128 0 0,10 9 52 0 0,4 5 135 0 0,0 0 1 0 0,0 0-1 0 0,-1 0 0 0 0,1 0 0 0 0,-10-3 0 0 0,11 5 419 0 0,0 0-1 0 0,0 1 1 0 0,0-1-1 0 0,0 0 0 0 0,0 1 1 0 0,0 0-1 0 0,0 0 1 0 0,0 0-1 0 0,-5 0 1 0 0,6 1 80 0 0,-1 0 1 0 0,1-1 0 0 0,0 1-1 0 0,0 0 1 0 0,0 0-1 0 0,0 0 1 0 0,0 1-1 0 0,0-1 1 0 0,0 0 0 0 0,0 1-1 0 0,0-1 1 0 0,1 1-1 0 0,-1 0 1 0 0,0-1 0 0 0,1 1-1 0 0,0 0 1 0 0,-1 0-1 0 0,1 0 1 0 0,0 0 0 0 0,0 0-1 0 0,0 0 1 0 0,0 1-1 0 0,0-1 1 0 0,1 0-1 0 0,-1 0 1 0 0,1 1 0 0 0,0-1-1 0 0,-1 0 1 0 0,1 1-1 0 0,0 2 1 0 0,0-1-245 0 0,0 0 0 0 0,-1 0-1 0 0,2 1 1 0 0,-1-1 0 0 0,0 0 0 0 0,1 0 0 0 0,0 0 0 0 0,0-1-1 0 0,0 1 1 0 0,0 0 0 0 0,1 0 0 0 0,0 0 0 0 0,-1-1 0 0 0,1 1-1 0 0,0-1 1 0 0,1 1 0 0 0,-1-1 0 0 0,1 0 0 0 0,-1 0 0 0 0,1 0-1 0 0,0 0 1 0 0,0-1 0 0 0,0 1 0 0 0,1-1 0 0 0,-1 1 0 0 0,1-1-1 0 0,-1 0 1 0 0,1-1 0 0 0,4 2 0 0 0,-2 0-240 0 0,0-1 1 0 0,1-1-1 0 0,-1 1 0 0 0,1-1 0 0 0,-1 0 1 0 0,1 0-1 0 0,-1-1 0 0 0,1 0 0 0 0,-1 0 1 0 0,1-1-1 0 0,0 0 0 0 0,-1 0 0 0 0,1 0 1 0 0,-1-1-1 0 0,0 0 0 0 0,0 0 0 0 0,8-4 1 0 0,-5 0-1100 0 0,1 0 0 0 0,-1 0 0 0 0,0-1 0 0 0,-1-1 0 0 0,14-14 0 0 0,0-2-3068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48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 5633 0 0,'-1'-1'321'0'0,"1"1"1"0"0,-1 0-1 0 0,0 0 0 0 0,0 0 0 0 0,1 0 0 0 0,-1 0 1 0 0,0 0-1 0 0,0 0 0 0 0,0 0 0 0 0,1 0 0 0 0,-1 0 1 0 0,0 0-1 0 0,0 0 0 0 0,1 0 0 0 0,-1 1 0 0 0,0-1 1 0 0,1 0-1 0 0,-1 1 0 0 0,0-1 0 0 0,1 0 0 0 0,-1 1 1 0 0,0-1-1 0 0,1 1 0 0 0,-1-1 0 0 0,1 1 0 0 0,-2 0 1 0 0,3 0-78 0 0,-1 0 0 0 0,1 0 0 0 0,-1 0 0 0 0,1 0 0 0 0,0 0 1 0 0,-1-1-1 0 0,1 1 0 0 0,0 0 0 0 0,-1 0 0 0 0,1-1 0 0 0,0 1 1 0 0,0 0-1 0 0,0-1 0 0 0,0 1 0 0 0,1 0 0 0 0,46 23 1474 0 0,-47-24-1645 0 0,6 3 1 0 0,0 0 0 0 0,-1 0 0 0 0,1 0 0 0 0,-1 1 0 0 0,0 0 0 0 0,0 1 0 0 0,-1-1-1 0 0,1 1 1 0 0,7 8 0 0 0,-11-10-115 0 0,0 1 1 0 0,0-1-1 0 0,0 1 0 0 0,0-1 0 0 0,-1 1 0 0 0,1 0 0 0 0,-1 0 0 0 0,0 0 0 0 0,0-1 0 0 0,0 1 0 0 0,-1 0 1 0 0,1 0-1 0 0,-1 0 0 0 0,0 0 0 0 0,0 1 0 0 0,-1-1 0 0 0,1 0 0 0 0,-1-1 0 0 0,-1 5 0 0 0,-1 6-911 0 0,-1-1-1 0 0,-1 0 1 0 0,0 0-1 0 0,0 0 1 0 0,-1-1-1 0 0,-1 0 0 0 0,0 0 1 0 0,-1 0-1 0 0,0-1 1 0 0,-1-1-1 0 0,-11 12 1 0 0,3-17 1526 0 0,17-5-518 0 0,0 0 1 0 0,0 0-1 0 0,1 0 0 0 0,-1-1 1 0 0,0 1-1 0 0,0 0 0 0 0,0 0 1 0 0,0 0-1 0 0,0 0 0 0 0,0 0 1 0 0,1-1-1 0 0,-1 1 1 0 0,0 0-1 0 0,0 0 0 0 0,0 0 1 0 0,0 0-1 0 0,0-1 0 0 0,0 1 1 0 0,0 0-1 0 0,0 0 0 0 0,0 0 1 0 0,0 0-1 0 0,0-1 0 0 0,0 1 1 0 0,0 0-1 0 0,0 0 0 0 0,0 0 1 0 0,0-1-1 0 0,0 1 0 0 0,0 0 1 0 0,0 0-1 0 0,0 0 1 0 0,0-1-1 0 0,0 1 0 0 0,0 0 1 0 0,0 0-1 0 0,0 0 0 0 0,0 0 1 0 0,0-1-1 0 0,0 1 0 0 0,-1 0 1 0 0,1 0-1 0 0,0 0 0 0 0,0 0 1 0 0,0 0-1 0 0,0-1 0 0 0,0 1 1 0 0,-1 0-1 0 0,1 0 0 0 0,0 0 1 0 0,0 0-1 0 0,0 0 1 0 0,0 0-1 0 0,-1 0 0 0 0,1 0 1 0 0,0 0-1 0 0,0 0 0 0 0,0 0 1 0 0,-1 0-1 0 0,1 0 0 0 0,0 0 1 0 0,0 0-1 0 0,0 0 0 0 0,0 0 1 0 0,-1 0-1 0 0,1 0 0 0 0,0 0 1 0 0,-1 0-1 0 0,5-1 204 0 0,-1 0-1 0 0,0 1 1 0 0,0-1-1 0 0,0 1 1 0 0,0 0-1 0 0,1 0 1 0 0,-1 0-1 0 0,0 0 1 0 0,0 1-1 0 0,5 0 1 0 0,4 1 2 0 0,-9-2-315 0 0,29 1 338 0 0,36-3-1 0 0,-18-7-1425 0 0,-44 7 228 0 0,1-1-1 0 0,0 1 1 0 0,-1-1-1 0 0,12-7 1 0 0,-17 9 635 0 0,0 0-1 0 0,0 0 1 0 0,0 0-1 0 0,0 0 1 0 0,0 1-1 0 0,0-1 1 0 0,-1 0 0 0 0,1-1-1 0 0,0 1 1 0 0,-1 0-1 0 0,1 0 1 0 0,0 0-1 0 0,-1 0 1 0 0,1 0 0 0 0,-1-2-1 0 0,2-2-754 0 0,5-7-2624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49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13 4665 0 0,'0'-1'421'0'0,"0"1"0"0"0,-1-1 0 0 0,1 0 0 0 0,0 0 0 0 0,-1 1 0 0 0,1-1-1 0 0,-1 0 1 0 0,1 1 0 0 0,-1-1 0 0 0,1 1 0 0 0,-1-1 0 0 0,1 1 0 0 0,-1-1 0 0 0,0 1 0 0 0,1-1 0 0 0,-1 1 0 0 0,0-1 0 0 0,1 1 0 0 0,-1 0 0 0 0,0-1-1 0 0,1 1 1 0 0,-3 0 0 0 0,3 0-213 0 0,-1 0 0 0 0,1 1-1 0 0,-1-1 1 0 0,1 1 0 0 0,-1-1-1 0 0,1 1 1 0 0,-1-1-1 0 0,1 1 1 0 0,-1-1 0 0 0,1 1-1 0 0,0-1 1 0 0,-1 1 0 0 0,1-1-1 0 0,0 1 1 0 0,-1 0 0 0 0,1-1-1 0 0,0 1 1 0 0,0 0-1 0 0,0-1 1 0 0,0 2 0 0 0,-6 52 774 0 0,5-38-544 0 0,-2 13-337 0 0,1-14-198 0 0,0 1 0 0 0,1-1 0 0 0,0 0 0 0 0,3 17 0 0 0,-2-31 75 0 0,0 0 0 0 0,0-1 0 0 0,0 1 0 0 0,1 0 0 0 0,-1-1 0 0 0,0 1 0 0 0,1-1 0 0 0,-1 1 0 0 0,0-1 0 0 0,1 1 0 0 0,-1 0 0 0 0,0-1 0 0 0,1 1 0 0 0,-1-1 0 0 0,1 0 0 0 0,-1 1 0 0 0,1-1 0 0 0,-1 1 0 0 0,1-1 1 0 0,0 0-1 0 0,-1 1 0 0 0,1-1 0 0 0,-1 0 0 0 0,1 0 0 0 0,0 1 0 0 0,-1-1 0 0 0,1 0 0 0 0,0 0 0 0 0,-1 0 0 0 0,1 0 0 0 0,0 0 0 0 0,-1 0 0 0 0,1 0 0 0 0,0 0 0 0 0,-1 0 0 0 0,1 0 0 0 0,0 0 0 0 0,-1 0 0 0 0,1-1 0 0 0,0 1 0 0 0,36-13-513 0 0,-18 5 221 0 0,15 6-1213 0 0,-22 4-1424 0 0,-1 2-3494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49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80 6961 0 0,'-2'12'1170'0'0,"0"0"-1"0"0,1 0 0 0 0,0 0 0 0 0,1 0 0 0 0,1 12 0 0 0,-1-22-1054 0 0,0 0-1 0 0,0 1 0 0 0,1-1 0 0 0,-1 0 0 0 0,1 0 0 0 0,-1 0 1 0 0,1 0-1 0 0,0 0 0 0 0,0 0 0 0 0,0-1 0 0 0,0 1 1 0 0,0 0-1 0 0,0 0 0 0 0,0-1 0 0 0,1 1 0 0 0,-1 0 1 0 0,1-1-1 0 0,-1 1 0 0 0,1-1 0 0 0,0 0 0 0 0,-1 0 0 0 0,1 1 1 0 0,0-1-1 0 0,0 0 0 0 0,0-1 0 0 0,0 1 0 0 0,0 0 1 0 0,0 0-1 0 0,0-1 0 0 0,0 1 0 0 0,0-1 0 0 0,0 0 0 0 0,0 0 1 0 0,0 0-1 0 0,0 0 0 0 0,4 0 0 0 0,2-1-31 0 0,-1 0 0 0 0,1-1 0 0 0,0 0-1 0 0,0 0 1 0 0,-1-1 0 0 0,1 0 0 0 0,-1 0 0 0 0,0 0 0 0 0,0-1-1 0 0,0 0 1 0 0,-1-1 0 0 0,1 0 0 0 0,9-9 0 0 0,-14 12-31 0 0,1 0 0 0 0,-1 0 0 0 0,0 0 0 0 0,0-1 0 0 0,0 1 0 0 0,-1-1 0 0 0,1 1 0 0 0,-1-1 0 0 0,1 0 0 0 0,-1 1 0 0 0,0-1 0 0 0,0 0 0 0 0,0 0 1 0 0,0 0-1 0 0,0 0 0 0 0,-1 0 0 0 0,0 0 0 0 0,1 0 0 0 0,-1 0 0 0 0,0 0 0 0 0,0 0 0 0 0,-1 0 0 0 0,1 0 0 0 0,-1 0 0 0 0,1 0 0 0 0,-1 0 0 0 0,0 0 1 0 0,0 0-1 0 0,0 0 0 0 0,-1 1 0 0 0,1-1 0 0 0,-1 0 0 0 0,1 1 0 0 0,-1-1 0 0 0,0 1 0 0 0,0 0 0 0 0,0-1 0 0 0,-3-2 0 0 0,-2 0-34 0 0,1 0 1 0 0,-1 0-1 0 0,0 0 0 0 0,0 1 0 0 0,0 0 0 0 0,-1 0 1 0 0,1 0-1 0 0,-1 1 0 0 0,-11-2 0 0 0,15 3-245 0 0,0 1-1 0 0,0 0 0 0 0,0 0 0 0 0,0 1 0 0 0,-1-1 0 0 0,1 1 1 0 0,0 0-1 0 0,0 0 0 0 0,-1 0 0 0 0,1 1 0 0 0,0 0 1 0 0,0-1-1 0 0,0 1 0 0 0,-1 1 0 0 0,1-1 0 0 0,0 1 0 0 0,1-1 1 0 0,-1 1-1 0 0,-6 5 0 0 0,9-7 181 0 0,-7 10-2991 0 0,8-1-2112 0 0,11 4-119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49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75 3801 0 0,'-4'0'865'0'0,"-1"-1"-1"0"0,0 1 1 0 0,0 0 0 0 0,0 0 0 0 0,1 0-1 0 0,-1 0 1 0 0,0 1 0 0 0,0 0 0 0 0,0 0-1 0 0,1 1 1 0 0,-1-1 0 0 0,1 1-1 0 0,-1 0 1 0 0,1 0 0 0 0,-6 4 0 0 0,4-2-494 0 0,1 0-1 0 0,-1 0 1 0 0,1 1 0 0 0,0 0 0 0 0,1 0 0 0 0,-1 0-1 0 0,1 1 1 0 0,0-1 0 0 0,0 1 0 0 0,-4 8 0 0 0,5-9-401 0 0,1 1 1 0 0,-1 0 0 0 0,1-1-1 0 0,0 1 1 0 0,0 0 0 0 0,1 0 0 0 0,-1 0-1 0 0,1 0 1 0 0,1 1 0 0 0,-1-1-1 0 0,1 0 1 0 0,0 0 0 0 0,1 0-1 0 0,-1 1 1 0 0,1-1 0 0 0,0 0 0 0 0,1 0-1 0 0,0 0 1 0 0,0 0 0 0 0,0 0-1 0 0,0-1 1 0 0,1 1 0 0 0,0-1-1 0 0,0 1 1 0 0,6 6 0 0 0,-8-11 10 0 0,0 0 0 0 0,-1 0 1 0 0,1-1-1 0 0,0 1 0 0 0,0 0 0 0 0,0 0 1 0 0,0-1-1 0 0,0 1 0 0 0,0-1 0 0 0,0 1 1 0 0,0-1-1 0 0,0 1 0 0 0,0-1 1 0 0,1 1-1 0 0,-1-1 0 0 0,0 0 0 0 0,0 0 1 0 0,0 0-1 0 0,0 0 0 0 0,1 0 0 0 0,-1 0 1 0 0,0 0-1 0 0,0 0 0 0 0,3-1 0 0 0,-2 0-24 0 0,1 0 0 0 0,0 0 0 0 0,-1 0 0 0 0,1-1 0 0 0,-1 1 0 0 0,1-1 0 0 0,-1 0-1 0 0,0 0 1 0 0,0 0 0 0 0,2-2 0 0 0,5-6-99 0 0,-1-1 1 0 0,0 1-1 0 0,8-17 0 0 0,-12 19 113 0 0,0 1-1 0 0,0-1 1 0 0,0 0-1 0 0,-1 0 0 0 0,0 0 1 0 0,-1-1-1 0 0,0 1 1 0 0,0-1-1 0 0,-1 1 1 0 0,0-1-1 0 0,0 1 1 0 0,-1-1-1 0 0,0 0 1 0 0,-1 1-1 0 0,0-1 1 0 0,-3-11-1 0 0,1 8-883 0 0,-1 1 0 0 0,0 0 0 0 0,-1 0 0 0 0,-6-11-1 0 0,2 3-5191 0 0,6 12 915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0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4497 0 0,'5'10'1296'0'0,"1"-1"0"0"0,0 1 0 0 0,0-1 0 0 0,0 0 0 0 0,12 10 0 0 0,-13-13-880 0 0,1-1 1 0 0,-1 1 0 0 0,0 1-1 0 0,-1-1 1 0 0,0 1 0 0 0,0-1-1 0 0,0 1 1 0 0,0 0 0 0 0,-1 1-1 0 0,-1-1 1 0 0,1 1-1 0 0,1 9 1 0 0,-1 14-317 0 0,0 61-1 0 0,-10-11-6262 0 0,7-79 5782 0 0,0-1 0 0 0,-1 1 0 0 0,1 0 0 0 0,0-1 0 0 0,0 1-1 0 0,-1 0 1 0 0,1-1 0 0 0,-1 1 0 0 0,1-1 0 0 0,-1 1 0 0 0,0-1 0 0 0,1 1-1 0 0,-1-1 1 0 0,0 1 0 0 0,0-1 0 0 0,0 0 0 0 0,-2 3 0 0 0,1-3 196 0 0,0-1 0 0 0,0 0 1 0 0,0 0-1 0 0,-1 0 0 0 0,1 0 1 0 0,0 0-1 0 0,0 0 0 0 0,0 0 1 0 0,0 0-1 0 0,0-1 0 0 0,1 1 1 0 0,-1-1-1 0 0,-4-1 0 0 0,-8-2-788 0 0,9 1-29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0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24 3353 0 0,'-8'36'6556'0'0,"8"-32"-6104"0"0,0 0 0 0 0,0 0 0 0 0,-1-1 0 0 0,0 1 0 0 0,1 0-1 0 0,-1 0 1 0 0,-1-1 0 0 0,1 1 0 0 0,-1 0 0 0 0,1-1 0 0 0,-1 1 0 0 0,0-1 0 0 0,-4 5-1 0 0,26-63-1012 0 0,-17 49 629 0 0,1 1 1 0 0,0 0-1 0 0,0 0 0 0 0,0 0 1 0 0,1 1-1 0 0,-1-1 1 0 0,1 1-1 0 0,0 0 0 0 0,7-3 1 0 0,-11 6-25 0 0,0 0 0 0 0,1 0 0 0 0,-1 0 0 0 0,1 0 0 0 0,-1 0 0 0 0,1 0 0 0 0,-1 1 0 0 0,1-1 0 0 0,-1 1 0 0 0,1-1 0 0 0,0 1 0 0 0,-1-1 0 0 0,1 1 0 0 0,0 0 0 0 0,0 0 0 0 0,-1 0 0 0 0,1 0 0 0 0,0 0 0 0 0,-1 0 0 0 0,1 1 0 0 0,0-1 0 0 0,-1 0 0 0 0,1 1 0 0 0,0-1 0 0 0,-1 1 0 0 0,1 0 0 0 0,-1 0 0 0 0,1-1 0 0 0,-1 1 0 0 0,1 0 0 0 0,-1 0 0 0 0,0 0 0 0 0,1 1 0 0 0,-1-1 0 0 0,0 0 0 0 0,0 0 0 0 0,0 1 1 0 0,2 1-1 0 0,-2-1 35 0 0,0 0 0 0 0,0 0 0 0 0,-1 0 1 0 0,1 0-1 0 0,0 0 0 0 0,0 0 0 0 0,-1 0 1 0 0,0 0-1 0 0,1 0 0 0 0,-1 0 0 0 0,0 0 1 0 0,0 0-1 0 0,0 0 0 0 0,0 0 0 0 0,0 0 1 0 0,0 0-1 0 0,-1 0 0 0 0,1 0 0 0 0,-2 3 1 0 0,1-2-26 0 0,-1 1 0 0 0,0-1 0 0 0,0 0 0 0 0,0 0 0 0 0,0 0 0 0 0,-1 0 0 0 0,1 0 0 0 0,-1 0 0 0 0,-5 4 0 0 0,-4 2-47 0 0,-1-1 1 0 0,0 0-1 0 0,-28 12 1 0 0,40-20 1 0 0,-18 13-179 0 0,19-13 171 0 0,0 1 0 0 0,0-1 0 0 0,0 0 0 0 0,0 1 0 0 0,-1-1 0 0 0,1 0 0 0 0,0 1 0 0 0,0-1 0 0 0,0 1 0 0 0,0-1 0 0 0,0 0 1 0 0,0 1-1 0 0,0-1 0 0 0,0 0 0 0 0,0 1 0 0 0,0-1 0 0 0,0 1 0 0 0,0-1 0 0 0,0 0 0 0 0,0 1 0 0 0,0-1 0 0 0,0 0 0 0 0,0 1 0 0 0,1-1 0 0 0,-1 0 0 0 0,0 1 0 0 0,0-1 0 0 0,0 0 1 0 0,1 1-1 0 0,-1-1 0 0 0,3 2 36 0 0,0 0 1 0 0,-1 0-1 0 0,1 0 1 0 0,0 0 0 0 0,1-1-1 0 0,-1 1 1 0 0,0-1-1 0 0,0 0 1 0 0,5 1 0 0 0,4 2-110 0 0,-1-2 1 0 0,1 0-1 0 0,-1 0 0 0 0,1-1 1 0 0,16 0-1 0 0,9-7-3898 0 0,-37 6 3831 0 0,0 0 0 0 0,1 0 0 0 0,-1 0 0 0 0,0 0 0 0 0,1 0 0 0 0,-1-1 0 0 0,0 1 0 0 0,1 0 0 0 0,-1 0 1 0 0,0 0-1 0 0,0-1 0 0 0,1 1 0 0 0,-1 0 0 0 0,0-1 0 0 0,0 1 0 0 0,0 0 0 0 0,1 0 0 0 0,-1-1 0 0 0,0 1 0 0 0,0 0 0 0 0,0-1 0 0 0,0 1 0 0 0,1-1 0 0 0,-1 1 0 0 0,0 0 0 0 0,0-1 0 0 0,0 1 0 0 0,0 0 0 0 0,0-1 0 0 0,0 1 0 0 0,0 0 0 0 0,0-1 1 0 0,0 1-1 0 0,0-1 0 0 0,0 1 0 0 0,-1 0 0 0 0,1-1 0 0 0,0 1 0 0 0,0 0 0 0 0,0-1 0 0 0,-1 1 0 0 0,0-5-1749 0 0,6-2-3689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1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0 5721 0 0,'-5'3'1572'0'0,"0"-1"0"0"0,0 1 0 0 0,0 0 0 0 0,0 0-1 0 0,0 1 1 0 0,1-1 0 0 0,-9 9 0 0 0,6-4-650 0 0,0 1 0 0 0,1 0 0 0 0,-9 16 0 0 0,1 3-1195 0 0,-20 58-1 0 0,29-71 1052 0 0,-2 6-705 0 0,1 1-1 0 0,0 0 0 0 0,2 0 0 0 0,0 0 0 0 0,2 1 0 0 0,0 26 0 0 0,2-37-152 0 0,1-1 0 0 0,0 0 0 0 0,1 0 0 0 0,0 0 0 0 0,0 0 0 0 0,1 0 0 0 0,1 0 0 0 0,0 0 0 0 0,0-1 0 0 0,1 0 0 0 0,0 0-1 0 0,1 0 1 0 0,0-1 0 0 0,10 12 0 0 0,-13-18-122 0 0,-1 0-1 0 0,1 0 1 0 0,0-1-1 0 0,1 1 0 0 0,-1-1 1 0 0,0 0-1 0 0,1 0 1 0 0,-1 0-1 0 0,1 0 0 0 0,0-1 1 0 0,-1 1-1 0 0,1-1 1 0 0,0 0-1 0 0,4 1 1 0 0,-5-2-460 0 0,0 0 1 0 0,1 0-1 0 0,-1 0 1 0 0,0 0-1 0 0,0 0 1 0 0,0-1 0 0 0,0 0-1 0 0,0 1 1 0 0,0-1-1 0 0,0 0 1 0 0,5-3 0 0 0,7-4-5586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02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56 201 2513 0 0,'-22'-66'4439'0'0,"13"42"-1132"0"0,1 0 1 0 0,-8-43-1 0 0,15 67-3137 0 0,1-1-1 0 0,0 0 0 0 0,0 1 0 0 0,0-1 1 0 0,0 1-1 0 0,0-1 0 0 0,0 0 1 0 0,0 1-1 0 0,0-1 0 0 0,0 0 1 0 0,1 1-1 0 0,-1-1 0 0 0,0 1 0 0 0,0-1 1 0 0,0 0-1 0 0,1 1 0 0 0,-1-1 1 0 0,0 1-1 0 0,1-1 0 0 0,-1 1 0 0 0,0-1 1 0 0,1 1-1 0 0,-1-1 0 0 0,1 1 1 0 0,-1-1-1 0 0,1 1 0 0 0,-1 0 1 0 0,1-1-1 0 0,-1 1 0 0 0,1 0 0 0 0,-1-1 1 0 0,1 1-1 0 0,0 0 0 0 0,2-1 4 0 0,0 1-1 0 0,-1-1 0 0 0,1 1 0 0 0,-1 0 0 0 0,1 0 1 0 0,0 0-1 0 0,0 0 0 0 0,3 1 0 0 0,49 14-61 0 0,-43-10-79 0 0,1 0 1 0 0,-1 2 0 0 0,0-1-1 0 0,0 2 1 0 0,-1-1 0 0 0,0 1-1 0 0,0 1 1 0 0,-1 0 0 0 0,0 1 0 0 0,-1 0-1 0 0,0 0 1 0 0,8 13 0 0 0,-14-19-9 0 0,0 1-1 0 0,0 0 1 0 0,0 1 0 0 0,-1-1 0 0 0,0 0 0 0 0,0 1 0 0 0,0-1 0 0 0,0 1 0 0 0,-1-1 0 0 0,0 1 0 0 0,0 0 0 0 0,-1 0 0 0 0,0 0 0 0 0,0-1 0 0 0,0 1-1 0 0,0 0 1 0 0,-1 0 0 0 0,0-1 0 0 0,0 1 0 0 0,-1 0 0 0 0,0-1 0 0 0,0 1 0 0 0,0-1 0 0 0,0 0 0 0 0,-1 0 0 0 0,0 0 0 0 0,0 0 0 0 0,0 0 0 0 0,-1 0 0 0 0,-6 6-1 0 0,3-3 25 0 0,0-1 0 0 0,-1 0-1 0 0,0 0 1 0 0,0-1 0 0 0,-1 0-1 0 0,1-1 1 0 0,-1 0 0 0 0,-14 7-1 0 0,13-9-188 0 0,1 0 0 0 0,-1-1 0 0 0,1 1-1 0 0,-1-2 1 0 0,-13 2 0 0 0,22-3-100 0 0,0 0 0 0 0,-1 0 0 0 0,1 0 0 0 0,0 1 0 0 0,0-1-1 0 0,-1 0 1 0 0,1 1 0 0 0,0-1 0 0 0,0 1 0 0 0,0 0 0 0 0,0-1 0 0 0,-1 1 0 0 0,1 0 0 0 0,0-1 0 0 0,0 1 0 0 0,-1 2 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1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19 7066 0 0,'-8'-18'10829'0'0,"17"23"-10007"0"0,5 2-1012 0 0,0 0-1 0 0,0 0 0 0 0,1-1 0 0 0,21 5 1 0 0,13 5-7973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2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7418 0 0,'0'4'400'0'0,"1"-1"0"0"0,0 0 1 0 0,0 0-1 0 0,0 0 0 0 0,1 0 1 0 0,-1 0-1 0 0,0 0 0 0 0,1 0 1 0 0,0 0-1 0 0,0-1 0 0 0,0 1 1 0 0,0-1-1 0 0,4 4 0 0 0,-2-2-126 0 0,0-1-1 0 0,1 0 0 0 0,0 0 1 0 0,0 0-1 0 0,0 0 0 0 0,0-1 0 0 0,7 3 1 0 0,2-1-103 0 0,0-1 0 0 0,0 0 0 0 0,0-1 0 0 0,1-1 0 0 0,18 1 0 0 0,-5-10 866 0 0,-28 8-991 0 0,0 1 1 0 0,0-1-1 0 0,0 1 1 0 0,0 0-1 0 0,0-1 1 0 0,0 1-1 0 0,0-1 1 0 0,0 1-1 0 0,0 0 1 0 0,0-1-1 0 0,0 1 1 0 0,0-1-1 0 0,-1 1 1 0 0,1 0-1 0 0,0-1 1 0 0,-1 1-1 0 0,1-1 1 0 0,0 1-1 0 0,-1-1 1 0 0,1 1-1 0 0,0-1 1 0 0,-1 0-1 0 0,1 1 1 0 0,-1-1-1 0 0,1 1 1 0 0,-1-1-1 0 0,1 0 1 0 0,-1 1-1 0 0,0-1 1 0 0,-11 5 47 0 0,1 0 1 0 0,0 0 0 0 0,0 1 0 0 0,0 1 0 0 0,1 0 0 0 0,0 0-1 0 0,1 1 1 0 0,-1 0 0 0 0,-12 15 0 0 0,10-11-104 0 0,1 0-29 0 0,0 0 0 0 0,-16 24 1 0 0,25-33 35 0 0,1 0 1 0 0,-1 0-1 0 0,0 0 0 0 0,1 0 1 0 0,0 0-1 0 0,-1 0 1 0 0,1 0-1 0 0,0 1 1 0 0,1-1-1 0 0,-1 0 1 0 0,1 0-1 0 0,-1 1 0 0 0,1-1 1 0 0,0 0-1 0 0,0 1 1 0 0,1-1-1 0 0,-1 0 1 0 0,1 1-1 0 0,1 5 0 0 0,-2-8 14 0 0,1 0 0 0 0,-1 0 0 0 0,1 0 0 0 0,-1 0-1 0 0,1 0 1 0 0,0 0 0 0 0,-1 0 0 0 0,1-1 0 0 0,0 1-1 0 0,-1 0 1 0 0,1 0 0 0 0,0 0 0 0 0,0-1-1 0 0,0 1 1 0 0,0-1 0 0 0,0 1 0 0 0,0 0 0 0 0,0-1-1 0 0,0 0 1 0 0,0 1 0 0 0,0-1 0 0 0,0 0-1 0 0,1 1 1 0 0,1-1 8 0 0,-1 0 0 0 0,1 0 0 0 0,-1 0 0 0 0,0 0 0 0 0,1-1 0 0 0,-1 1 0 0 0,0-1 0 0 0,1 0 0 0 0,-1 1 0 0 0,3-3 0 0 0,5-2 57 0 0,0-1 0 0 0,-1 0 0 0 0,14-11 0 0 0,-22 16-67 0 0,10-7 16 0 0,0-1 0 0 0,-1 0 0 0 0,0-1-1 0 0,15-19 1 0 0,-21 24-437 0 0,-1-1 0 0 0,0 1 0 0 0,0-1-1 0 0,-1 0 1 0 0,1 0 0 0 0,-1 0-1 0 0,-1 0 1 0 0,1-1 0 0 0,-1 1-1 0 0,0 0 1 0 0,-1-1 0 0 0,1-9 0 0 0,-7-55-586 0 0,6 72 1109 0 0,0 1 0 0 0,1-1 1 0 0,-1 0-1 0 0,0 0 0 0 0,1 0 0 0 0,-1 0 0 0 0,1 0 0 0 0,0 0 0 0 0,-1 0 0 0 0,1-1 0 0 0,0 1 0 0 0,-1 0 0 0 0,1 0 0 0 0,0 0 0 0 0,0-1 0 0 0,0 1 0 0 0,0 0 0 0 0,0-1 1 0 0,0 1-1 0 0,0-1 0 0 0,0 1 0 0 0,0-1 0 0 0,0 1 0 0 0,0-1 0 0 0,0 0 0 0 0,0 1 0 0 0,0-1 0 0 0,0 0 0 0 0,0 0 0 0 0,0 0 0 0 0,2 0 0 0 0,0 1-112 0 0,1-1 0 0 0,-1 0 0 0 0,1 0 0 0 0,-1 0 0 0 0,0 0 0 0 0,1-1 0 0 0,-1 1 0 0 0,0-1 0 0 0,7-2 0 0 0,60-40-2707 0 0,-69 43 2598 0 0,-1 0 0 0 0,0 0 0 0 0,1 0 0 0 0,-1 0 0 0 0,0 0 1 0 0,1 0-1 0 0,-1 0 0 0 0,0 0 0 0 0,1 0 0 0 0,-1 0 0 0 0,0 0 0 0 0,1 0 0 0 0,-1 0 0 0 0,0 1 0 0 0,1-1 0 0 0,-1 0 0 0 0,0 0 0 0 0,1 0 0 0 0,-1 0 0 0 0,0 0 0 0 0,0 1 0 0 0,1-1 0 0 0,-1 0 0 0 0,0 0 1 0 0,0 1-1 0 0,1-1 0 0 0,-1 0 0 0 0,0 0 0 0 0,0 1 0 0 0,0-1 0 0 0,1 0 0 0 0,-1 1 0 0 0,0-1 0 0 0,0 0 0 0 0,0 1 0 0 0,0-1 0 0 0,0 0 0 0 0,0 1 0 0 0,0-1 0 0 0,0 0 0 0 0,0 1 0 0 0,0-1 1 0 0,0 0-1 0 0,0 1 0 0 0,0-1 0 0 0,0 1 97 0 0,0-1 0 0 0,0 1 1 0 0,0-1-1 0 0,0 0 0 0 0,0 1 1 0 0,0-1-1 0 0,0 0 0 0 0,0 1 0 0 0,0-1 1 0 0,0 1-1 0 0,1-1 0 0 0,-1 0 1 0 0,0 1-1 0 0,0-1 0 0 0,0 0 1 0 0,0 1-1 0 0,1-1 0 0 0,-1 0 1 0 0,0 1-1 0 0,0-1 0 0 0,0 0 1 0 0,1 0-1 0 0,-1 1 0 0 0,0-1 0 0 0,1 0 1 0 0,-1 0-1 0 0,0 0 0 0 0,1 1 1 0 0,-1-1-1 0 0,0 0 0 0 0,6 5 4727 0 0,-12 13-2781 0 0,2-2-1172 0 0,-6 13-94 0 0,4-15-664 0 0,1 0 1 0 0,0 1-1 0 0,1-1 0 0 0,1 1 1 0 0,0 0-1 0 0,1 0 0 0 0,-1 29 0 0 0,4-43-165 0 0,-1-1-1 0 0,0 0 0 0 0,0 1 0 0 0,0-1 0 0 0,0 0 1 0 0,0 0-1 0 0,1 1 0 0 0,-1-1 0 0 0,0 0 0 0 0,0 1 1 0 0,1-1-1 0 0,-1 0 0 0 0,0 0 0 0 0,0 1 0 0 0,1-1 0 0 0,-1 0 1 0 0,0 0-1 0 0,1 0 0 0 0,-1 1 0 0 0,0-1 0 0 0,1 0 1 0 0,-1 0-1 0 0,0 0 0 0 0,1 0 0 0 0,-1 0 0 0 0,0 0 1 0 0,1 0-1 0 0,-1 0 0 0 0,0 0 0 0 0,1 0 0 0 0,-1 0 0 0 0,1 0 1 0 0,-1 0-1 0 0,0 0 0 0 0,1 0 0 0 0,-1 0 0 0 0,1 0 1 0 0,14-5-6561 0 0,-13 5 6379 0 0,6-7-3202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2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2008 0 0,'-1'39'9769'0'0,"-4"5"-5557"0"0,-15 92-6511 0 0,19-132 1574 0 0,1-1 0 0 0,-1 0 0 0 0,0 0 1 0 0,-1 0-1 0 0,1 0 0 0 0,0 0 0 0 0,-1 0 1 0 0,-2 3-1 0 0,-3 11-4081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3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8530 0 0,'-5'32'11762'0'0,"-15"22"-9640"0"0,2-6-1830 0 0,12-32-298 0 0,4-14-321 0 0,1 1 0 0 0,0 0 0 0 0,-1 0 0 0 0,2-1 0 0 0,-1 1 0 0 0,0 0 0 0 0,0 0 1 0 0,0 5-1 0 0,21-43-1294 0 0,-18 31 1636 0 0,0 1 0 0 0,0-1 0 0 0,0 0 0 0 0,1 1 0 0 0,-1 0 0 0 0,1-1 0 0 0,0 1-1 0 0,0 0 1 0 0,0 1 0 0 0,0-1 0 0 0,1 0 0 0 0,-1 1 0 0 0,1 0 0 0 0,5-3 0 0 0,-5 4 58 0 0,0 0 0 0 0,-1 0 0 0 0,1 0 0 0 0,0 1 0 0 0,0 0 0 0 0,0 0 0 0 0,0 0-1 0 0,0 0 1 0 0,0 0 0 0 0,0 1 0 0 0,0 0 0 0 0,0 0 0 0 0,0 0 0 0 0,0 0 0 0 0,4 3 0 0 0,-7-3-107 0 0,9 3 20 0 0,0 0 1 0 0,1-1-1 0 0,-1 0 1 0 0,1 0-1 0 0,10 0 1 0 0,11-6-3870 0 0,-32 3 3751 0 0,0 0 0 0 0,1 0 0 0 0,-1 0 1 0 0,0 0-1 0 0,0-1 0 0 0,0 1 0 0 0,1 0 0 0 0,-1 0 0 0 0,0 0 0 0 0,0-1 1 0 0,0 1-1 0 0,0 0 0 0 0,1 0 0 0 0,-1 0 0 0 0,0-1 0 0 0,0 1 0 0 0,0 0 0 0 0,0 0 1 0 0,0-1-1 0 0,0 1 0 0 0,0 0 0 0 0,1 0 0 0 0,-1-1 0 0 0,0 1 0 0 0,0 0 1 0 0,0 0-1 0 0,0-1 0 0 0,0 1 0 0 0,0 0 0 0 0,0 0 0 0 0,0-1 0 0 0,-1 1 1 0 0,1 0-1 0 0,0-1 0 0 0,0 1 0 0 0,0 0 0 0 0,0 0 0 0 0,0 0 0 0 0,0-1 1 0 0,0 1-1 0 0,-1 0 0 0 0,1 0 0 0 0,0-1 0 0 0,0 1 0 0 0,-2-3-1497 0 0,4-5-3673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3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6265 0 0,'-1'2'487'0'0,"2"0"-1"0"0,-1 0 1 0 0,0 0 0 0 0,0 0-1 0 0,1 1 1 0 0,-1-1-1 0 0,1 0 1 0 0,0 0-1 0 0,-1 0 1 0 0,1 0-1 0 0,0 0 1 0 0,0 0-1 0 0,0-1 1 0 0,1 1-1 0 0,-1 0 1 0 0,0 0 0 0 0,1-1-1 0 0,-1 1 1 0 0,1-1-1 0 0,-1 1 1 0 0,3 1-1 0 0,3 1 69 0 0,0 0 0 0 0,0-1 0 0 0,0 0 0 0 0,13 4 0 0 0,-12-5-688 0 0,0 1-1 0 0,0 0 1 0 0,-1 0 0 0 0,13 8-1 0 0,-19-10 159 0 0,1 1 0 0 0,0-1 0 0 0,0 1 0 0 0,0 0 0 0 0,-1 0 1 0 0,1-1-1 0 0,-1 1 0 0 0,1 0 0 0 0,-1 1 0 0 0,0-1 0 0 0,0 0 0 0 0,0 0 0 0 0,0 0 0 0 0,0 1 0 0 0,0-1 0 0 0,0 0 0 0 0,-1 1 0 0 0,0-1 0 0 0,1 0 0 0 0,-1 4 0 0 0,-1 7-42 0 0,0 1-1 0 0,0-1 1 0 0,-2 0 0 0 0,1 0 0 0 0,-2 0 0 0 0,0 0 0 0 0,-6 14-1 0 0,2-7-3281 0 0,-7 36 0 0 0,14-56 3165 0 0,1 1 0 0 0,0-1 1 0 0,0 0-1 0 0,0 0 0 0 0,-1 1 1 0 0,1-1-1 0 0,0 0 0 0 0,0 1 1 0 0,0-1-1 0 0,0 0 0 0 0,0 0 1 0 0,0 1-1 0 0,0-1 0 0 0,0 0 1 0 0,0 1-1 0 0,-1-1 0 0 0,1 0 0 0 0,0 1 1 0 0,1-1-1 0 0,-1 0 0 0 0,0 1 1 0 0,0-1-1 0 0,0 0 0 0 0,0 1 1 0 0,0-1-1 0 0,0 0 0 0 0,0 0 1 0 0,0 1-1 0 0,0-1 0 0 0,1 0 1 0 0,-1 1-1 0 0,0-1 0 0 0,0 0 1 0 0,0 0-1 0 0,1 1 0 0 0,-1-1 1 0 0,0 0-1 0 0,0 0 0 0 0,1 0 0 0 0,-1 1 1 0 0,0-1-1 0 0,0 0 0 0 0,1 0 1 0 0,-1 0-1 0 0,14-11-1991 0 0,11-22 1652 0 0,-5-3 357 0 0,14-37 0 0 0,-1 15 13024 0 0,-33 58-12806 0 0,4 14 2065 0 0,2 18-1814 0 0,-12 19-225 0 0,5-44-207 0 0,-1-1 0 0 0,1 1-1 0 0,0 0 1 0 0,1 0-1 0 0,-1 0 1 0 0,1 0-1 0 0,1 0 1 0 0,-1 0-1 0 0,1-1 1 0 0,3 10-1 0 0,-4-15 53 0 0,1 0 1 0 0,0-1-1 0 0,0 1 0 0 0,0 0 0 0 0,0-1 0 0 0,-1 1 0 0 0,1-1 0 0 0,0 1 0 0 0,0-1 1 0 0,0 1-1 0 0,0-1 0 0 0,0 0 0 0 0,0 0 0 0 0,0 1 0 0 0,0-1 0 0 0,1 0 0 0 0,-1 0 1 0 0,0 0-1 0 0,0 0 0 0 0,0 0 0 0 0,0 0 0 0 0,0 0 0 0 0,0-1 0 0 0,0 1 1 0 0,1 0-1 0 0,33-8-259 0 0,-27 6 242 0 0,16-1 190 0 0,-10 2-1835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3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5121 0 0,'38'-7'7346'0'0,"1"4"-3407"0"0,-22 3-3392 0 0,-1 1 0 0 0,1 1 0 0 0,0 0 0 0 0,-1 1 0 0 0,17 5 0 0 0,-33-8-524 0 0,0 0-1 0 0,1 0 1 0 0,-1 0-1 0 0,0 0 0 0 0,1 0 1 0 0,-1 0-1 0 0,1 0 1 0 0,-1 1-1 0 0,0-1 1 0 0,1 0-1 0 0,-1 0 0 0 0,0 0 1 0 0,0 1-1 0 0,1-1 1 0 0,-1 0-1 0 0,0 0 1 0 0,1 1-1 0 0,-1-1 0 0 0,0 0 1 0 0,0 0-1 0 0,0 1 1 0 0,1-1-1 0 0,-1 0 1 0 0,0 1-1 0 0,0-1 0 0 0,0 0 1 0 0,0 1-1 0 0,0-1 1 0 0,0 1-1 0 0,1-1 1 0 0,-1 0-1 0 0,0 1 0 0 0,0-1 1 0 0,0 0-1 0 0,0 1 1 0 0,0-1-1 0 0,-1 1 1 0 0,-7 15 600 0 0,2-6-592 0 0,-11 20-63 0 0,-10 20-197 0 0,26-47 172 0 0,0 1 0 0 0,-1-1 0 0 0,1 1 0 0 0,0-1 0 0 0,1 1 0 0 0,-1-1 0 0 0,1 1 0 0 0,-1 0 0 0 0,1-1 0 0 0,0 1 0 0 0,1 7 0 0 0,-1-10 50 0 0,1 0 0 0 0,-1-1 1 0 0,0 1-1 0 0,0 0 0 0 0,1 0 0 0 0,-1 0 1 0 0,1 0-1 0 0,-1 0 0 0 0,0-1 1 0 0,1 1-1 0 0,0 0 0 0 0,-1 0 1 0 0,1-1-1 0 0,-1 1 0 0 0,1 0 0 0 0,0-1 1 0 0,0 1-1 0 0,-1-1 0 0 0,1 1 1 0 0,0-1-1 0 0,0 1 0 0 0,0-1 1 0 0,0 0-1 0 0,-1 1 0 0 0,3-1 0 0 0,-1 1 4 0 0,1-1 0 0 0,-1 0-1 0 0,1 0 1 0 0,0 0-1 0 0,-1 0 1 0 0,1-1 0 0 0,-1 1-1 0 0,1-1 1 0 0,3-1-1 0 0,5-2-263 0 0,0 0 0 0 0,0-2-1 0 0,10-6 1 0 0,-20 12 180 0 0,18-13-2936 0 0,0 0-1 0 0,-1-1 0 0 0,-1-1 0 0 0,28-30 0 0 0,-29 24 74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4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10058 0 0,'0'1'457'0'0,"0"1"1"0"0,0-1-1 0 0,0 0 0 0 0,0 1 1 0 0,1-1-1 0 0,-1 0 0 0 0,0 0 1 0 0,1 1-1 0 0,-1-1 0 0 0,1 0 1 0 0,-1 0-1 0 0,1 0 0 0 0,-1 0 1 0 0,1 1-1 0 0,0-1 0 0 0,0 0 1 0 0,-1 0-1 0 0,1 0 0 0 0,1 0 1 0 0,21 11 2784 0 0,-20-11-3192 0 0,-1-1 0 0 0,1 1 0 0 0,-1 0 0 0 0,0 0 0 0 0,1 1 0 0 0,-1-1 0 0 0,0 0 0 0 0,0 1 0 0 0,0-1 0 0 0,0 1 0 0 0,0 0 0 0 0,0 0 0 0 0,0 0-1 0 0,0 0 1 0 0,-1 0 0 0 0,1 0 0 0 0,1 3 0 0 0,-1 2-73 0 0,0 0-1 0 0,0 1 1 0 0,-1-1 0 0 0,0 0-1 0 0,0 1 1 0 0,0-1-1 0 0,-1 0 1 0 0,-1 1-1 0 0,1-1 1 0 0,-1 1-1 0 0,0-1 1 0 0,-1 0 0 0 0,0 0-1 0 0,-5 13 1 0 0,-3 6-599 0 0,-1-2 0 0 0,-24 40 1 0 0,30-56 611 0 0,-14 25 13 0 0,18-32-3 0 0,0 0 0 0 0,0 1 0 0 0,1-1 0 0 0,-1 1 0 0 0,1-1 0 0 0,-1 0 0 0 0,1 1 0 0 0,-1-1 0 0 0,1 1 0 0 0,0-1 0 0 0,0 1 0 0 0,0 0 0 0 0,0-1 0 0 0,0 1 0 0 0,0-1 0 0 0,0 1 0 0 0,0-1 0 0 0,1 3 0 0 0,1-3 10 0 0,0 1-1 0 0,-1 0 1 0 0,1-1 0 0 0,0 1-1 0 0,0-1 1 0 0,0 1 0 0 0,0-1-1 0 0,1 0 1 0 0,-1 0-1 0 0,0 0 1 0 0,0 0 0 0 0,1 0-1 0 0,-1 0 1 0 0,0-1 0 0 0,1 1-1 0 0,-1-1 1 0 0,1 0 0 0 0,-1 0-1 0 0,1 0 1 0 0,-1 0-1 0 0,5 0 1 0 0,55-10-463 0 0,-56 9 314 0 0,0-1-197 0 0,30-9-2904 0 0,-35 11 2585 0 0,1-1-1 0 0,-1 0 1 0 0,0 0 0 0 0,0 0 0 0 0,1 0 0 0 0,-1 0 0 0 0,0 0 0 0 0,0 0-1 0 0,0-1 1 0 0,0 1 0 0 0,0 0 0 0 0,1-3 0 0 0,3-4-4954 0 0</inkml:trace>
  <inkml:trace contextRef="#ctx0" brushRef="#br0" timeOffset="1">249 192 4985 0 0,'0'-8'12368'0'0,"3"18"-8321"0"0,-1 1-4044 0 0,-2 75 927 0 0,-1-47-1492 0 0,4 39 0 0 0,4-40-3972 0 0,3-1-3507 0 0,-5-29 2440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7538 0 0,'-3'3'854'0'0,"0"0"1"0"0,1 1-1 0 0,-1-1 1 0 0,1 1-1 0 0,0-1 1 0 0,0 1-1 0 0,0 0 1 0 0,1-1-1 0 0,-2 6 1 0 0,1-2-169 0 0,0 1 0 0 0,0 0 0 0 0,1 0 1 0 0,0 10-1 0 0,2 8-527 0 0,1 0 1 0 0,5 25-1 0 0,-3-22 505 0 0,1-4-617 0 0,-4-18-44 0 0,1 0-1 0 0,-1 0 1 0 0,0 1-1 0 0,0-1 1 0 0,-1 0-1 0 0,-1 12 0 0 0,-4-30-2622 0 0,1-11 1960 0 0,5 7 538 0 0,0-22 307 0 0,2 0 0 0 0,13-64 0 0 0,-16 100-106 0 0,0 0 0 0 0,0 0 0 0 0,1 0 0 0 0,-1-1 0 0 0,0 1 0 0 0,1 0 0 0 0,-1 0 0 0 0,1 0 1 0 0,-1 0-1 0 0,1 0 0 0 0,-1 0 0 0 0,1 0 0 0 0,0 0 0 0 0,-1 0 0 0 0,1 0 0 0 0,0 0 0 0 0,0 1 0 0 0,0-1 0 0 0,0 0 0 0 0,0 1 0 0 0,0-1 0 0 0,0 0 0 0 0,0 1 0 0 0,0-1 0 0 0,0 1 0 0 0,0-1 0 0 0,1 1 0 0 0,0 0-19 0 0,0 0 0 0 0,0 0 0 0 0,0 1-1 0 0,0-1 1 0 0,-1 1 0 0 0,1 0 0 0 0,0-1 0 0 0,0 1-1 0 0,-1 0 1 0 0,1 0 0 0 0,0 0 0 0 0,-1 0 0 0 0,1 0-1 0 0,-1 0 1 0 0,2 2 0 0 0,6 6 35 0 0,0 1 1 0 0,0 0-1 0 0,12 19 1 0 0,-17-24-106 0 0,-1 1 0 0 0,0 0 1 0 0,0-1-1 0 0,0 1 0 0 0,-1 0 1 0 0,0 1-1 0 0,0-1 0 0 0,0 0 1 0 0,-1 1-1 0 0,0-1 0 0 0,0 1 1 0 0,0-1-1 0 0,-1 1 1 0 0,0-1-1 0 0,-1 1 0 0 0,1-1 1 0 0,-1 1-1 0 0,-1-1 0 0 0,-2 9 1 0 0,1-7-415 0 0,0 0 1 0 0,-1 1 0 0 0,-1-2 0 0 0,1 1-1 0 0,-1 0 1 0 0,-1-1 0 0 0,1 0 0 0 0,-1 0-1 0 0,0-1 1 0 0,-1 1 0 0 0,0-2-1 0 0,0 1 1 0 0,-12 8 0 0 0,17-13 312 0 0,-4 3-184 0 0,0 0 0 0 0,-1 0 0 0 0,1-1-1 0 0,-1 0 1 0 0,0 0 0 0 0,-12 3 0 0 0,27-8 2251 0 0,41-4 3 0 0,-44 6-1980 0 0,78 0 214 0 0,-75 0-793 0 0,1-1 0 0 0,-1-1 0 0 0,1 1 1 0 0,-1-1-1 0 0,0-1 0 0 0,0 0 0 0 0,13-6 0 0 0,-20 9 333 0 0,0-1-1 0 0,0 1 1 0 0,0-1-1 0 0,-1 0 1 0 0,1 0-1 0 0,0 1 1 0 0,0-1-1 0 0,0 0 1 0 0,-1 0-1 0 0,1 0 1 0 0,0 0-1 0 0,-1 0 1 0 0,1 0-1 0 0,-1 0 0 0 0,1 0 1 0 0,-1 0-1 0 0,1 0 1 0 0,-1 0-1 0 0,0 0 1 0 0,1 0-1 0 0,-1 0 1 0 0,0 0-1 0 0,0-1 1 0 0,0 0-1 0 0,-1-6-3397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5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 4361 0 0,'0'0'224'0'0,"-1"0"-1"0"0,1-1 1 0 0,0 1-1 0 0,0 0 1 0 0,0-1-1 0 0,0 1 1 0 0,0 0 0 0 0,0 0-1 0 0,0-1 1 0 0,3-5 4918 0 0,-3 6-4918 0 0,1 0-1 0 0,-1 0 1 0 0,0 0-1 0 0,0 0 1 0 0,1 0 0 0 0,0-1-1 0 0,16 4 3999 0 0,27 18-2558 0 0,-33-15-1003 0 0,10 3-383 0 0,-13-6-263 0 0,1 1 0 0 0,-2-1 0 0 0,1 1 0 0 0,0 1 0 0 0,-1 0 0 0 0,0 0 0 0 0,0 0 0 0 0,12 12 0 0 0,-34-23-12449 0 0,6 3 7141 0 0</inkml:trace>
  <inkml:trace contextRef="#ctx0" brushRef="#br0" timeOffset="1">30 149 6665 0 0,'2'1'432'0'0,"-1"0"-1"0"0,0 0 1 0 0,0 0-1 0 0,0 0 1 0 0,1-1-1 0 0,-1 1 1 0 0,0 0-1 0 0,1-1 1 0 0,-1 1-1 0 0,1-1 1 0 0,-1 0 0 0 0,0 1-1 0 0,1-1 1 0 0,-1 0-1 0 0,1 0 1 0 0,-1 0-1 0 0,3 0 1 0 0,30-9 1934 0 0,26-24-5511 0 0,-60 33 3113 0 0,31-24-10468 0 0,-26 17 7962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5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11 3865 0 0,'-2'-1'536'0'0,"1"0"1"0"0,0 0-1 0 0,0 0 1 0 0,-1 0-1 0 0,1 0 1 0 0,-1 0-1 0 0,1 1 1 0 0,-1-1-1 0 0,1 0 1 0 0,-1 1 0 0 0,1-1-1 0 0,-1 1 1 0 0,0 0-1 0 0,1-1 1 0 0,-3 1-1 0 0,3 0-204 0 0,0 1 1 0 0,0-1-1 0 0,0 0 0 0 0,0 0 0 0 0,1 1 0 0 0,-1-1 1 0 0,0 1-1 0 0,0-1 0 0 0,0 1 0 0 0,0-1 1 0 0,1 1-1 0 0,-1-1 0 0 0,0 1 0 0 0,1 0 0 0 0,-1-1 1 0 0,0 1-1 0 0,1 0 0 0 0,-1-1 0 0 0,0 3 1 0 0,-9 21 3479 0 0,5 3-3723 0 0,4-21-703 0 0,-6 32 399 0 0,3-10-344 0 0,-11 39-1 0 0,12-59-944 0 0,0 0-1 0 0,0 0 0 0 0,0-1 0 0 0,-1 1 0 0 0,-7 8 1 0 0,-1-4-4096 0 0,10 2 1542 0 0</inkml:trace>
  <inkml:trace contextRef="#ctx0" brushRef="#br0" timeOffset="1">1 343 6025 0 0,'0'16'2441'0'0,"2"-2"-273"0"0,1 4-335 0 0,2-2-353 0 0,-1-4-344 0 0,4 0-208 0 0,1-2-247 0 0,2 1-225 0 0,3-2-208 0 0,1-1-152 0 0,2-2-64 0 0,1-3-40 0 0,0-2-64 0 0,1-5-336 0 0,-1-2-729 0 0,1-5-1159 0 0,-5-4-1345 0 0,0-3-2688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03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41 6665 0 0,'-13'-22'12467'0'0,"-2"7"-8169"0"0,13 15-4233 0 0,1-1 1 0 0,0 1 0 0 0,-1-1-1 0 0,1 1 1 0 0,-1-1-1 0 0,0 1 1 0 0,1 0-1 0 0,-1 0 1 0 0,1-1-1 0 0,-1 1 1 0 0,1 1-1 0 0,-1-1 1 0 0,0 0 0 0 0,1 0-1 0 0,-1 0 1 0 0,1 1-1 0 0,-1-1 1 0 0,1 1-1 0 0,-1-1 1 0 0,1 1-1 0 0,-1 0 1 0 0,1-1 0 0 0,0 1-1 0 0,-1 0 1 0 0,1 0-1 0 0,0 0 1 0 0,-2 2-1 0 0,-11 9-44 0 0,1 1 0 0 0,0 0 0 0 0,1 0 1 0 0,1 2-1 0 0,0-1 0 0 0,0 2 0 0 0,2-1 0 0 0,0 1 0 0 0,-8 20 0 0 0,11-20-121 0 0,0-1 0 0 0,1 1 0 0 0,0 0 0 0 0,2 0 0 0 0,0 0 0 0 0,-1 19 0 0 0,3-27 77 0 0,1 0-1 0 0,0 0 1 0 0,1 0 0 0 0,0 1 0 0 0,0-1-1 0 0,1 0 1 0 0,0 0 0 0 0,0 0-1 0 0,1 0 1 0 0,0-1 0 0 0,1 1 0 0 0,-1-1-1 0 0,1 0 1 0 0,1 0 0 0 0,-1 0 0 0 0,1 0-1 0 0,8 8 1 0 0,-5-9-1 0 0,-1 0-1 0 0,1 0 1 0 0,-1 0-1 0 0,1-1 1 0 0,1-1-1 0 0,-1 1 1 0 0,1-1 0 0 0,0-1-1 0 0,0 1 1 0 0,0-2-1 0 0,0 1 1 0 0,1-1-1 0 0,-1 0 1 0 0,17 0-1 0 0,-8-1 9 0 0,1-1-1 0 0,0-1 0 0 0,29-4 0 0 0,-41 4 20 0 0,0-1-1 0 0,1 0 1 0 0,-2 0 0 0 0,1 0 0 0 0,0-1-1 0 0,0 0 1 0 0,-1 0 0 0 0,0-1 0 0 0,1 0-1 0 0,-1 0 1 0 0,-1 0 0 0 0,8-8-1 0 0,-10 10 9 0 0,-1 0 0 0 0,0-1-1 0 0,0 0 1 0 0,-1 0 0 0 0,1 1-1 0 0,0-1 1 0 0,-1 0 0 0 0,0 0-1 0 0,0 0 1 0 0,0-1 0 0 0,0 1-1 0 0,0 0 1 0 0,-1 0-1 0 0,1 0 1 0 0,-1-1 0 0 0,0-4-1 0 0,0 6 6 0 0,0 0-1 0 0,-1 0 1 0 0,1 1-1 0 0,-1-1 1 0 0,1 0-1 0 0,-1 1 1 0 0,1-1-1 0 0,-1 0 1 0 0,0 1-1 0 0,0-1 1 0 0,0 1-1 0 0,0-1 1 0 0,0 1-1 0 0,0 0 0 0 0,0-1 1 0 0,0 1-1 0 0,-1 0 1 0 0,1 0-1 0 0,0 0 1 0 0,-1 0-1 0 0,1 0 1 0 0,-1 0-1 0 0,0 0 1 0 0,1 0-1 0 0,-1 1 1 0 0,1-1-1 0 0,-1 1 1 0 0,0-1-1 0 0,0 1 1 0 0,1-1-1 0 0,-3 1 1 0 0,-5-1-214 0 0,-1 0 1 0 0,1 1-1 0 0,-1 1 1 0 0,1-1-1 0 0,-18 5 1 0 0,-21 6-4542 0 0,11-1-2807 0 0,19-6 718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6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39 3625 0 0,'2'-2'756'0'0,"-1"-1"-1"0"0,0 0 1 0 0,1 1 0 0 0,0-1 0 0 0,-1 1 0 0 0,1 0-1 0 0,0-1 1 0 0,0 1 0 0 0,0 0 0 0 0,1 0-1 0 0,-1 0 1 0 0,0 1 0 0 0,1-1 0 0 0,-1 0 0 0 0,1 1-1 0 0,0 0 1 0 0,4-2 0 0 0,-6 3-578 0 0,-1 0-1 0 0,0 0 1 0 0,1 1 0 0 0,-1-1-1 0 0,1 0 1 0 0,-1 1-1 0 0,0-1 1 0 0,1 1 0 0 0,-1-1-1 0 0,0 0 1 0 0,1 1-1 0 0,-1-1 1 0 0,0 1 0 0 0,0-1-1 0 0,1 1 1 0 0,-1-1 0 0 0,0 1-1 0 0,0-1 1 0 0,0 1-1 0 0,0-1 1 0 0,0 1 0 0 0,0-1-1 0 0,0 1 1 0 0,0-1 0 0 0,0 1-1 0 0,0-1 1 0 0,0 1-1 0 0,0 0 1 0 0,0-1 0 0 0,0 1-1 0 0,0-1 1 0 0,-1 1 0 0 0,1-1-1 0 0,0 0 1 0 0,0 1-1 0 0,-1-1 1 0 0,1 1 0 0 0,-8 24 540 0 0,7-24-472 0 0,-15 48-30 0 0,-11 56 0 0 0,1-2-1791 0 0,19-79-45 0 0,-2 0 1 0 0,-12 25-1 0 0,13-37-1199 0 0,8-24 1159 0 0,8-22 988 0 0,-4 24 804 0 0,-1 1 1 0 0,1 0-1 0 0,1 0 1 0 0,-1 0 0 0 0,2 1-1 0 0,-1 0 1 0 0,10-11-1 0 0,-13 17-61 0 0,0-1 0 0 0,1 1 0 0 0,0 0-1 0 0,-1 0 1 0 0,1 0 0 0 0,0 0 0 0 0,0 1-1 0 0,0-1 1 0 0,0 1 0 0 0,0-1 0 0 0,0 1-1 0 0,0 0 1 0 0,1 0 0 0 0,-1 1 0 0 0,0-1 0 0 0,1 1-1 0 0,-1-1 1 0 0,0 1 0 0 0,1 0 0 0 0,-1 0-1 0 0,0 1 1 0 0,1-1 0 0 0,-1 1 0 0 0,0 0-1 0 0,4 1 1 0 0,83 33 7 0 0,-29-10-113 0 0,-59-24-136 0 0,0 0 0 0 0,0-1-1 0 0,-1 1 1 0 0,1-1 0 0 0,0 1 0 0 0,0-1 0 0 0,0 0 0 0 0,0 0-1 0 0,0 0 1 0 0,3 0 0 0 0,-5 0-20 0 0,1 0 1 0 0,-1-1-1 0 0,1 1 1 0 0,-1 0-1 0 0,0 0 0 0 0,1-1 1 0 0,-1 1-1 0 0,0 0 0 0 0,1-1 1 0 0,-1 1-1 0 0,0 0 1 0 0,1-1-1 0 0,-1 1 0 0 0,0 0 1 0 0,1-1-1 0 0,-1 1 0 0 0,0-1 1 0 0,0 1-1 0 0,0-1 1 0 0,1 1-1 0 0,-1-1 0 0 0,0 1 1 0 0,0 0-1 0 0,0-1 1 0 0,0 1-1 0 0,0-1 0 0 0,0 1 1 0 0,0-1-1 0 0,0 1 0 0 0,0-1 1 0 0,0 1-1 0 0,0-1 1 0 0,0 1-1 0 0,0-1 0 0 0,0 1 1 0 0,-1-1-1 0 0,1 1 0 0 0,0-1 1 0 0,0 1-1 0 0,-1 0 1 0 0,1-1-1 0 0,-1 0 0 0 0,-1-8-4021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6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67 4009 0 0,'-1'-1'217'0'0,"-2"0"494"0"0,0-1 0 0 0,1 1 0 0 0,-1-1 0 0 0,0 1 0 0 0,0 0 0 0 0,0 0 0 0 0,-1 1 0 0 0,1-1 0 0 0,0 0 1 0 0,0 1-1 0 0,-4 0 0 0 0,19 10 2909 0 0,13 9-2869 0 0,-16-15-714 0 0,0-1-1 0 0,0 1 0 0 0,0-1 1 0 0,0-1-1 0 0,0 0 0 0 0,1 0 1 0 0,-1-1-1 0 0,0 0 0 0 0,1-1 1 0 0,14 0-1 0 0,-20-1-186 0 0,0 1 1 0 0,-1-1-1 0 0,1 0 1 0 0,0 1-1 0 0,0-2 0 0 0,-1 1 1 0 0,1 0-1 0 0,-1-1 0 0 0,1 0 1 0 0,-1 0-1 0 0,0 0 1 0 0,5-4-1 0 0,-6 4-106 0 0,0 0 0 0 0,-1 0 0 0 0,1 0 0 0 0,0 0 0 0 0,-1-1 0 0 0,0 1 0 0 0,1 0 0 0 0,-1-1 1 0 0,0 0-1 0 0,0 1 0 0 0,-1-1 0 0 0,1 1 0 0 0,0-1 0 0 0,-1 0 0 0 0,0 0 0 0 0,0 1 0 0 0,0-1 0 0 0,0 0 0 0 0,0-4 0 0 0,0 6 412 0 0,0 0 0 0 0,0-1 0 0 0,0 1 0 0 0,0 0 0 0 0,0-1 0 0 0,-1 1 0 0 0,1 0 0 0 0,0-1 0 0 0,-1 1 0 0 0,1 0 0 0 0,-1 0 0 0 0,1-1 0 0 0,-1 1 0 0 0,1 0 0 0 0,-1 0 0 0 0,0 0 0 0 0,0 0 0 0 0,1 0 0 0 0,-1 0 0 0 0,0 0 0 0 0,0 0 0 0 0,0 0 0 0 0,0 0 0 0 0,-2-1 0 0 0,2 2 0 0 0,0 0 0 0 0,0 1 0 0 0,0-1 0 0 0,0 0 1 0 0,0 1-1 0 0,0-1 0 0 0,0 1 0 0 0,0-1 0 0 0,0 1 1 0 0,0-1-1 0 0,0 1 0 0 0,0 0 0 0 0,1 0 0 0 0,-1-1 1 0 0,0 1-1 0 0,1 0 0 0 0,-1 0 0 0 0,0 0 1 0 0,1-1-1 0 0,-1 1 0 0 0,1 0 0 0 0,-1 0 0 0 0,1 0 1 0 0,0 0-1 0 0,-1 0 0 0 0,1 0 0 0 0,0 0 0 0 0,0 0 1 0 0,-1 0-1 0 0,1 2 0 0 0,-7 28 365 0 0,0 1-1 0 0,2-1 0 0 0,-2 54 1 0 0,7-65-1649 0 0,1 0-1 0 0,1 0 1 0 0,7 37 0 0 0,-1-33-6159 0 0,-4-16 1358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7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2809 0 0,'-1'2'8605'0'0,"-1"11"-4489"0"0,-3 41-2462 0 0,5-52-1353 0 0,-10 171-410 0 0,8-57-7957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7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45 196 6465 0 0,'-3'-3'8283'0'0,"2"3"-8147"0"0,-7 8 2849 0 0,-5 10-1474 0 0,10-12-1418 0 0,1 0 0 0 0,-1 1 0 0 0,1 0 1 0 0,0 0-1 0 0,1-1 0 0 0,0 1 0 0 0,0 0 0 0 0,0 0 0 0 0,1 0 0 0 0,0 9 0 0 0,-1-71-725 0 0,-1 18 633 0 0,4-41 1 0 0,-2 68 46 0 0,2 1 1 0 0,-1-1-1 0 0,1 0 0 0 0,1 0 0 0 0,0 1 1 0 0,0-1-1 0 0,1 1 0 0 0,0 0 0 0 0,6-9 1 0 0,-9 16-17 0 0,-1 0 1 0 0,1 0 0 0 0,1 1 0 0 0,-1-1-1 0 0,0 0 1 0 0,0 1 0 0 0,0-1 0 0 0,1 1-1 0 0,-1 0 1 0 0,1-1 0 0 0,-1 1 0 0 0,1 0-1 0 0,0 0 1 0 0,-1 0 0 0 0,1 0-1 0 0,0 0 1 0 0,0 0 0 0 0,0 1 0 0 0,0-1-1 0 0,-1 1 1 0 0,1-1 0 0 0,0 1 0 0 0,0 0-1 0 0,3-1 1 0 0,-3 2 11 0 0,1 0 0 0 0,-1 0-1 0 0,0 0 1 0 0,0 0 0 0 0,0 0 0 0 0,0 0 0 0 0,0 1-1 0 0,0-1 1 0 0,-1 1 0 0 0,1-1 0 0 0,0 1-1 0 0,-1 0 1 0 0,1-1 0 0 0,-1 1 0 0 0,1 0-1 0 0,-1 0 1 0 0,0 0 0 0 0,0 0 0 0 0,0 0 0 0 0,1 3-1 0 0,3 7-51 0 0,-1 0-1 0 0,0 0 1 0 0,-1 0-1 0 0,0 0 0 0 0,-1 0 1 0 0,0 1-1 0 0,-1-1 1 0 0,0 1-1 0 0,-1 0 0 0 0,-3 17 1 0 0,3-24-72 0 0,-1 1 0 0 0,0-1 0 0 0,-1 1 0 0 0,1-1 0 0 0,-1 0 0 0 0,-1 0 0 0 0,1 0 0 0 0,-1 0 0 0 0,0 0 0 0 0,0 0 0 0 0,-1-1 0 0 0,0 1-1 0 0,0-1 1 0 0,0 0 0 0 0,0 0 0 0 0,-1-1 0 0 0,0 1 0 0 0,0-1 0 0 0,0 0 0 0 0,-1 0 0 0 0,-9 5 0 0 0,14-9 82 0 0,0 1 1 0 0,0-1-1 0 0,1 0 0 0 0,-1 1 0 0 0,0-1 0 0 0,0 0 0 0 0,0 1 0 0 0,0-1 0 0 0,0 0 1 0 0,0 0-1 0 0,1 0 0 0 0,-1 0 0 0 0,0 0 0 0 0,0 0 0 0 0,0 0 0 0 0,0 0 0 0 0,0 0 1 0 0,0 0-1 0 0,0 0 0 0 0,-1-1 0 0 0,3 1 7 0 0,-1-1-1 0 0,0 0 1 0 0,1 1 0 0 0,-1-1 0 0 0,0 1-1 0 0,1-1 1 0 0,-1 1 0 0 0,0-1-1 0 0,1 1 1 0 0,-1 0 0 0 0,1-1 0 0 0,-1 1-1 0 0,1 0 1 0 0,-1-1 0 0 0,1 1-1 0 0,-1 0 1 0 0,1-1 0 0 0,-1 1 0 0 0,1 0-1 0 0,-1 0 1 0 0,1 0 0 0 0,0-1-1 0 0,-1 1 1 0 0,1 0 0 0 0,-1 0-1 0 0,1 0 1 0 0,0 0 0 0 0,-1 0 0 0 0,1 0-1 0 0,0 0 1 0 0,8-1-70 0 0,1 1 0 0 0,-1-1 0 0 0,0 1 0 0 0,1 1 0 0 0,-1 0 0 0 0,16 3 0 0 0,30 3-3052 0 0,-50-7 2297 0 0,0 0 0 0 0,-1 0 0 0 0,1-1 0 0 0,0 0 0 0 0,-1 0 0 0 0,1 0 0 0 0,0 0 0 0 0,-1-1 0 0 0,7-2 0 0 0,16-11-5022 0 0,-16 7 3457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7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16 5537 0 0,'1'-15'5523'0'0,"3"20"-942"0"0,1 27-1377 0 0,-14 65-2095 0 0,-1 16-2155 0 0,10-98-1371 0 0,1 1 1 0 0,4 27-1 0 0,-7-44 905 0 0,2 1 1428 0 0,0 0 0 0 0,0 0 0 0 0,0 0 0 0 0,0 0 0 0 0,0 0 0 0 0,0 0 0 0 0,0 0 0 0 0,-1 0 0 0 0,1 0 0 0 0,0 0 0 0 0,0 0 0 0 0,0 0 0 0 0,0 1 0 0 0,0-1 0 0 0,0 0 0 0 0,0 0 0 0 0,-1 0 0 0 0,0 1-1428 0 0,1 0 1428 0 0,0-1 0 0 0,0 0 0 0 0,0 0 0 0 0,0 0 0 0 0,0 0 0 0 0,0 0 0 0 0,0 0 0 0 0,0 1 0 0 0,-1-2-877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8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2481 0 0,'-7'3'11087'0'0,"8"-3"-10945"0"0,-1 1 0 0 0,0-1 0 0 0,0 0 0 0 0,0 0 0 0 0,0 1 0 0 0,0-1 0 0 0,0 0 0 0 0,0 0 0 0 0,0 1 0 0 0,1-1 0 0 0,-1 0 0 0 0,0 0 0 0 0,0 1 0 0 0,0-1 0 0 0,1 0 0 0 0,-1 0 0 0 0,0 0 0 0 0,0 1 0 0 0,0-1 0 0 0,1 0 0 0 0,-1 0 0 0 0,0 0 0 0 0,0 0 0 0 0,1 0 0 0 0,-1 0 0 0 0,0 0 0 0 0,1 0 0 0 0,-1 1 0 0 0,0-1 0 0 0,0 0 0 0 0,1 0 0 0 0,-1 0 0 0 0,0 0 0 0 0,0 0 0 0 0,1 0 0 0 0,-1-1 0 0 0,0 1 0 0 0,1 0 0 0 0,-1 0-1 0 0,1 0 1 0 0,11 0 16 0 0,0 1 0 0 0,1 0 0 0 0,-1 1-1 0 0,0 1 1 0 0,0 0 0 0 0,0 0 0 0 0,0 1 0 0 0,22 11-1 0 0,-30-13-223 0 0,0 1-1 0 0,0 0 1 0 0,0 0-1 0 0,0 0 0 0 0,0 0 1 0 0,-1 0-1 0 0,1 1 1 0 0,-1-1-1 0 0,0 1 1 0 0,0 0-1 0 0,2 5 0 0 0,-3-5-279 0 0,-1-1-1 0 0,1 1 0 0 0,-1-1 0 0 0,0 1 0 0 0,0 0 0 0 0,-1-1 0 0 0,1 1 1 0 0,-1 0-1 0 0,0-1 0 0 0,0 1 0 0 0,0 0 0 0 0,0 0 0 0 0,-1-1 0 0 0,0 1 0 0 0,1 0 1 0 0,-3 4-1 0 0,-5 13-5835 0 0,12-1 1451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8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4785 0 0,'3'-2'563'0'0,"0"0"1"0"0,1 0-1 0 0,-1 1 1 0 0,0-1-1 0 0,1 1 1 0 0,-1 0-1 0 0,1 0 0 0 0,0 0 1 0 0,-1 0-1 0 0,1 1 1 0 0,0 0-1 0 0,-1 0 0 0 0,1 0 1 0 0,0 0-1 0 0,3 1 1 0 0,10 1-258 0 0,0 1 1 0 0,18 7 0 0 0,12 1-1647 0 0,-58-10-6029 0 0,-2 5 3804 0 0,-14 17 4627 0 0,23-19 63 0 0,0 0-1 0 0,1 0 0 0 0,-1 1 0 0 0,1-1 1 0 0,0 1-1 0 0,0 0 0 0 0,1 0 1 0 0,-1 0-1 0 0,1 1 0 0 0,-3 9 0 0 0,3-6-959 0 0,0 1-1 0 0,-1-1 1 0 0,-1 0 0 0 0,0 0-1 0 0,0 0 1 0 0,0 0-1 0 0,-7 8 1 0 0,73-27-685 0 0,-52 9 535 0 0,1 0 1 0 0,-1 1 0 0 0,15 1 0 0 0,-22 0-135 0 0,-1-1-1 0 0,1 0 1 0 0,0 0 0 0 0,0 1-1 0 0,-1 0 1 0 0,1-1 0 0 0,0 1-1 0 0,-1 0 1 0 0,1 0 0 0 0,-1 1-1 0 0,1-1 1 0 0,-1 0 0 0 0,0 1-1 0 0,1 0 1 0 0,-1-1 0 0 0,0 1-1 0 0,3 4 1 0 0,-4-6-138 0 0,-1 1-1 0 0,0-1 1 0 0,0 1-1 0 0,0-1 1 0 0,1 1-1 0 0,-1-1 1 0 0,0 1 0 0 0,0-1-1 0 0,0 1 1 0 0,0-1-1 0 0,0 1 1 0 0,0-1-1 0 0,0 1 1 0 0,0-1 0 0 0,0 1-1 0 0,0-1 1 0 0,-1 1-1 0 0,1-1 1 0 0,0 1-1 0 0,0-1 1 0 0,0 1-1 0 0,0-1 1 0 0,-1 1 0 0 0,1-1-1 0 0,-1 1 1 0 0,-2 5-4604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9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 3801 0 0,'-6'5'5364'0'0,"6"-5"-5096"0"0,0 0 1 0 0,0 1-1 0 0,0-1 0 0 0,0 0 0 0 0,0 1 0 0 0,0-1 1 0 0,0 0-1 0 0,0 1 0 0 0,0-1 0 0 0,0 0 0 0 0,0 1 1 0 0,0 0-1 0 0,12 1 4350 0 0,38-9-2395 0 0,-25 4-1430 0 0,-9 1-645 0 0,28-1 105 0 0,-42 3-261 0 0,1 0 0 0 0,0 0 0 0 0,0 1 0 0 0,-1-1 0 0 0,1 1 0 0 0,0-1 1 0 0,-1 1-1 0 0,1 0 0 0 0,0 0 0 0 0,-1 0 0 0 0,1 0 0 0 0,2 2 0 0 0,-5-2-163 0 0,0-1-1 0 0,0 1 1 0 0,0-1-1 0 0,0 1 1 0 0,0-1-1 0 0,0 1 0 0 0,0 0 1 0 0,0-1-1 0 0,0 1 1 0 0,0-1-1 0 0,0 1 0 0 0,0-1 1 0 0,0 1-1 0 0,-1-1 1 0 0,1 1-1 0 0,0-1 1 0 0,0 1-1 0 0,-1-1 0 0 0,1 1 1 0 0,0-1-1 0 0,-1 1 1 0 0,1-1-1 0 0,0 1 1 0 0,-1-1-1 0 0,1 0 0 0 0,-1 1 1 0 0,1-1-1 0 0,-1 0 1 0 0,1 1-1 0 0,-1-1 1 0 0,0 1-1 0 0,-21 16-5679 0 0,18-14 4551 0 0,-1 1 568 0 0,-1 0 0 0 0,2 1 1 0 0,-1 0-1 0 0,1 0 0 0 0,-1 0 0 0 0,1 0 1 0 0,-3 8-1 0 0,4-8 1195 0 0,0 0 1 0 0,1 1-1 0 0,-1 0 0 0 0,1-1 0 0 0,1 1 1 0 0,-1 0-1 0 0,1 0 0 0 0,0 7 1 0 0,0-11-98 0 0,1 0 1 0 0,0-1 0 0 0,1 1 0 0 0,-1-1 0 0 0,0 1-1 0 0,0-1 1 0 0,1 1 0 0 0,-1-1 0 0 0,1 1 0 0 0,-1-1-1 0 0,1 1 1 0 0,-1-1 0 0 0,1 1 0 0 0,0-1 0 0 0,0 0-1 0 0,0 0 1 0 0,0 1 0 0 0,0-1 0 0 0,0 0 0 0 0,1 1-1 0 0,1 1-14 0 0,1-1 0 0 0,-1 0-1 0 0,0 0 1 0 0,0-1 0 0 0,1 1-1 0 0,-1-1 1 0 0,1 1 0 0 0,4 0-1 0 0,4 1-102 0 0,0-1-1 0 0,1-1 0 0 0,-1 0 1 0 0,14-1-1 0 0,-10 0-255 0 0,0-2 0 0 0,-1 1 0 0 0,1-2 0 0 0,-1 0 0 0 0,24-9 0 0 0,-31 9-625 0 0,0 0 0 0 0,-1-1 0 0 0,1 0 0 0 0,-1-1 0 0 0,0 0 0 0 0,0 0 0 0 0,7-7 0 0 0,-11 10 101 0 0,-1-1 0 0 0,0 0 1 0 0,0 1-1 0 0,0-1 1 0 0,0 0-1 0 0,-1 0 1 0 0,1-1-1 0 0,-1 1 1 0 0,0 0-1 0 0,0 0 0 0 0,1-5 1 0 0,0 3-237 0 0,6-17-3561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59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86 3233 0 0,'-3'-7'1503'0'0,"1"-1"0"0"0,-1 1 1 0 0,1 0-1 0 0,1 0 0 0 0,-1-1 0 0 0,1 1 1 0 0,0-1-1 0 0,1-13 0 0 0,0 20-1363 0 0,1 1-1 0 0,-1 0 0 0 0,1-1 0 0 0,-1 1 1 0 0,1-1-1 0 0,-1 1 0 0 0,1 0 0 0 0,-1-1 1 0 0,1 1-1 0 0,-1 0 0 0 0,1-1 0 0 0,-1 1 1 0 0,1 0-1 0 0,0 0 0 0 0,-1 0 0 0 0,1 0 1 0 0,-1-1-1 0 0,1 1 0 0 0,0 0 1 0 0,-1 0-1 0 0,1 0 0 0 0,0 0 0 0 0,-1 0 1 0 0,1 1-1 0 0,-1-1 0 0 0,1 0 0 0 0,0 0 1 0 0,-1 0-1 0 0,1 0 0 0 0,-1 1 0 0 0,1-1 1 0 0,0 1-1 0 0,30 9-660 0 0,-22-7 781 0 0,19 4-286 0 0,24 8 13 0 0,-49-14 7 0 0,0 0 0 0 0,0 0 0 0 0,0 1 0 0 0,0-1 0 0 0,-1 1 0 0 0,1 0 0 0 0,-1 0 0 0 0,1 0 0 0 0,-1 0 0 0 0,0 0 0 0 0,0 0 0 0 0,0 0 0 0 0,3 5 0 0 0,-4-5-29 0 0,-1-1 0 0 0,1 1 0 0 0,-1-1 1 0 0,0 1-1 0 0,1 0 0 0 0,-1-1 0 0 0,0 1 0 0 0,0-1 1 0 0,0 1-1 0 0,0-1 0 0 0,-1 1 0 0 0,1-1 1 0 0,0 1-1 0 0,-1 0 0 0 0,1-1 0 0 0,-1 0 0 0 0,1 1 1 0 0,-1-1-1 0 0,0 1 0 0 0,0-1 0 0 0,1 0 0 0 0,-1 1 1 0 0,0-1-1 0 0,0 0 0 0 0,0 0 0 0 0,0 0 0 0 0,-1 0 1 0 0,-1 2-1 0 0,-41 29-1048 0 0,38-28 986 0 0,-24 11-217 0 0,24-13 325 0 0,0 0 0 0 0,0 1 0 0 0,1 0 0 0 0,0 0 0 0 0,-1 0 0 0 0,1 1 1 0 0,0 0-1 0 0,1 0 0 0 0,-1 0 0 0 0,-5 6 0 0 0,10-9 19 0 0,0-1 0 0 0,0 0-1 0 0,-1 1 1 0 0,1-1 0 0 0,0 0 0 0 0,0 0-1 0 0,0 1 1 0 0,0-1 0 0 0,0 0-1 0 0,0 1 1 0 0,0-1 0 0 0,0 0-1 0 0,0 1 1 0 0,0-1 0 0 0,0 0 0 0 0,0 1-1 0 0,0-1 1 0 0,0 0 0 0 0,0 1-1 0 0,0-1 1 0 0,0 0 0 0 0,0 1-1 0 0,0-1 1 0 0,0 0 0 0 0,0 1 0 0 0,1-1-1 0 0,-1 0 1 0 0,0 1 0 0 0,0-1-1 0 0,0 0 1 0 0,1 0 0 0 0,-1 1 0 0 0,0-1-1 0 0,1 0 1 0 0,14 6 368 0 0,16-4-237 0 0,10-7-104 0 0,-30 4-54 0 0,0-1 1 0 0,0 1-1 0 0,-1 1 0 0 0,1 0 1 0 0,0 0-1 0 0,12 3 0 0 0,-23-3-46 0 0,1 0 0 0 0,-1 1 0 0 0,0-1 0 0 0,1 1 0 0 0,-1-1 0 0 0,0 0 0 0 0,1 1 0 0 0,-1-1 0 0 0,0 1 0 0 0,0-1 1 0 0,0 1-1 0 0,1-1 0 0 0,-1 1 0 0 0,0-1 0 0 0,0 1 0 0 0,0-1 0 0 0,0 1 0 0 0,0-1 0 0 0,0 1 0 0 0,0-1 0 0 0,0 1 0 0 0,0-1 0 0 0,0 1 0 0 0,0-1 0 0 0,0 1 0 0 0,0-1 0 0 0,-1 1 0 0 0,1-1 0 0 0,0 1 0 0 0,-7 22-921 0 0,5-17 703 0 0,-2 13-165 0 0,1-7 252 0 0,0 0 0 0 0,0 0 0 0 0,-1 0 0 0 0,0-1 0 0 0,-1 1 0 0 0,-12 18 0 0 0,18-36 2391 0 0,9-8-2147 0 0,-5 11-88 0 0,1 0-1 0 0,-1 0 0 0 0,1 1 1 0 0,0 0-1 0 0,0 0 0 0 0,-1 0 1 0 0,1 1-1 0 0,0 0 0 0 0,0 0 1 0 0,0 0-1 0 0,1 1 0 0 0,-1 0 1 0 0,0 0-1 0 0,0 1 0 0 0,0 0 1 0 0,0 0-1 0 0,0 0 0 0 0,6 2 1 0 0,-12-2-23 0 0,0-1 1 0 0,0 0-1 0 0,0 1 1 0 0,1-1-1 0 0,-1 1 1 0 0,0-1-1 0 0,0 1 1 0 0,0-1-1 0 0,0 0 1 0 0,0 1 0 0 0,0-1-1 0 0,0 1 1 0 0,0-1-1 0 0,0 1 1 0 0,0-1-1 0 0,-1 0 1 0 0,1 1-1 0 0,0-1 1 0 0,0 1-1 0 0,0-1 1 0 0,0 0 0 0 0,-1 1-1 0 0,1-1 1 0 0,0 0-1 0 0,0 1 1 0 0,-1-1-1 0 0,1 0 1 0 0,0 1-1 0 0,-1-1 1 0 0,-14 22-39 0 0,4-7 131 0 0,7-7 20 0 0,1 0-1 0 0,0 1 0 0 0,0 0 0 0 0,0-1 1 0 0,1 1-1 0 0,0 0 0 0 0,0 17 1 0 0,1-24-61 0 0,1 0 0 0 0,0 0 1 0 0,0-1-1 0 0,0 1 0 0 0,0 0 1 0 0,0 0-1 0 0,1 0 0 0 0,-1 0 1 0 0,0-1-1 0 0,1 1 0 0 0,-1 0 1 0 0,1 0-1 0 0,0-1 0 0 0,0 1 1 0 0,-1 0-1 0 0,1-1 1 0 0,0 1-1 0 0,0-1 0 0 0,1 1 1 0 0,-1-1-1 0 0,0 0 0 0 0,0 1 1 0 0,1-1-1 0 0,-1 0 0 0 0,1 0 1 0 0,-1 0-1 0 0,1 0 0 0 0,-1 0 1 0 0,1 0-1 0 0,0 0 0 0 0,-1-1 1 0 0,1 1-1 0 0,0 0 0 0 0,0-1 1 0 0,-1 0-1 0 0,1 1 0 0 0,0-1 1 0 0,0 0-1 0 0,0 0 0 0 0,0 0 1 0 0,-1 0-1 0 0,1 0 0 0 0,0 0 1 0 0,0-1-1 0 0,1 0 0 0 0,6-2-137 0 0,0 0-1 0 0,-1 0 1 0 0,0-1-1 0 0,0-1 1 0 0,0 1-1 0 0,0-1 0 0 0,-1-1 1 0 0,0 1-1 0 0,0-1 1 0 0,0 0-1 0 0,6-9 0 0 0,16-11-2525 0 0,-21 19 1118 0 0,0-1 0 0 0,0-1 0 0 0,-1 1-1 0 0,8-13 1 0 0,-12 16 818 0 0,15-13-3088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00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0 9762 0 0,'-8'4'866'0'0,"0"0"0"0"0,1 0 0 0 0,-1 0 0 0 0,1 1 1 0 0,0 0-1 0 0,1 0 0 0 0,-1 0 0 0 0,1 1 0 0 0,0 0 0 0 0,-8 11 0 0 0,10-11-740 0 0,0 0 0 0 0,0 0 0 0 0,0 1-1 0 0,1-1 1 0 0,0 1 0 0 0,0 0 0 0 0,0 0 0 0 0,1 1 0 0 0,0-1 0 0 0,1 0-1 0 0,0 1 1 0 0,0-1 0 0 0,0 0 0 0 0,1 1 0 0 0,0-1 0 0 0,1 1-1 0 0,-1-1 1 0 0,1 1 0 0 0,3 8 0 0 0,-3-13-127 0 0,-1-1-1 0 0,1 0 1 0 0,-1 1 0 0 0,1-1 0 0 0,0 0-1 0 0,0 0 1 0 0,0 0 0 0 0,1 0-1 0 0,-1 0 1 0 0,0 0 0 0 0,1 0 0 0 0,-1 0-1 0 0,1 0 1 0 0,0-1 0 0 0,-1 1-1 0 0,1 0 1 0 0,0-1 0 0 0,0 0-1 0 0,0 1 1 0 0,0-1 0 0 0,0 0 0 0 0,0 0-1 0 0,1 0 1 0 0,-1 0 0 0 0,0-1-1 0 0,1 1 1 0 0,-1-1 0 0 0,0 1 0 0 0,1-1-1 0 0,-1 0 1 0 0,0 0 0 0 0,1 0-1 0 0,-1 0 1 0 0,1 0 0 0 0,-1 0 0 0 0,0-1-1 0 0,1 1 1 0 0,-1-1 0 0 0,0 0-1 0 0,0 0 1 0 0,3-1 0 0 0,3-1-9 0 0,0-1 1 0 0,0 0-1 0 0,-1 0 0 0 0,0 0 1 0 0,0-1-1 0 0,0 0 0 0 0,0-1 1 0 0,-1 0-1 0 0,0 0 1 0 0,7-9-1 0 0,-11 13 39 0 0,0 0 1 0 0,0-1-1 0 0,0 0 0 0 0,-1 1 1 0 0,1-1-1 0 0,-1 0 0 0 0,0 0 1 0 0,0 0-1 0 0,0 0 0 0 0,0 0 1 0 0,-1 0-1 0 0,1 0 1 0 0,-1 0-1 0 0,0 0 0 0 0,0 0 1 0 0,0 0-1 0 0,0-1 0 0 0,0 1 1 0 0,-2-6-1 0 0,1 6-140 0 0,-1-1 0 0 0,0 0 0 0 0,1 1 0 0 0,-1-1 0 0 0,-1 1 0 0 0,1 0 0 0 0,0-1 0 0 0,-1 1 0 0 0,0 0 0 0 0,0 1 0 0 0,0-1 0 0 0,0 0 0 0 0,-6-3 0 0 0,4 2-215 0 0,-1 1 0 0 0,1 0 0 0 0,0 1 1 0 0,-1-1-1 0 0,0 1 0 0 0,1 0 0 0 0,-1 0 1 0 0,0 1-1 0 0,0 0 0 0 0,0 0 0 0 0,0 0 1 0 0,0 1-1 0 0,-1 0 0 0 0,1 0 0 0 0,0 0 0 0 0,0 1 1 0 0,0 0-1 0 0,0 0 0 0 0,0 1 0 0 0,-8 2 1 0 0,9-1 284 0 0,0-1 0 0 0,1 1 1 0 0,0 0-1 0 0,-1 0 0 0 0,1 0 0 0 0,0 1 1 0 0,0 0-1 0 0,1-1 0 0 0,-1 1 1 0 0,1 0-1 0 0,0 1 0 0 0,0-1 1 0 0,0 1-1 0 0,1-1 0 0 0,-1 1 1 0 0,1 0-1 0 0,0 0 0 0 0,1 0 0 0 0,-1 0 1 0 0,1 0-1 0 0,0 0 0 0 0,0 0 1 0 0,1 1-1 0 0,-1-1 0 0 0,1 6 1 0 0,1-4 269 0 0,0 0 1 0 0,0 0 0 0 0,1-1 0 0 0,-1 1 0 0 0,2 0 0 0 0,-1 0-1 0 0,1-1 1 0 0,0 1 0 0 0,0-1 0 0 0,0 0 0 0 0,1 0 0 0 0,0 0-1 0 0,0 0 1 0 0,1-1 0 0 0,0 0 0 0 0,0 0 0 0 0,0 0 0 0 0,7 5-1 0 0,1-1 214 0 0,0-1-1 0 0,0 0 1 0 0,26 10-1 0 0,-35-15-515 0 0,1-2-1 0 0,0 1 0 0 0,0 0 1 0 0,-1-1-1 0 0,1 0 1 0 0,0 0-1 0 0,0-1 0 0 0,0 1 1 0 0,0-1-1 0 0,0 0 1 0 0,0 0-1 0 0,0-1 0 0 0,0 1 1 0 0,0-1-1 0 0,7-2 0 0 0,-11 2-199 0 0,-1 1 0 0 0,1-1-1 0 0,0 1 1 0 0,-1-1-1 0 0,1 1 1 0 0,-1-1-1 0 0,1 1 1 0 0,-1-1-1 0 0,0 0 1 0 0,1 1-1 0 0,-1-1 1 0 0,1 1-1 0 0,-1-1 1 0 0,0 0-1 0 0,0 0 1 0 0,1 1 0 0 0,-1-1-1 0 0,0 0 1 0 0,0 0-1 0 0,0 1 1 0 0,0-1-1 0 0,0 0 1 0 0,0 1-1 0 0,0-1 1 0 0,0 0-1 0 0,0 0 1 0 0,0 1-1 0 0,-1-1 1 0 0,1 0 0 0 0,0 0-1 0 0,0 1 1 0 0,-1-1-1 0 0,1 0 1 0 0,0 1-1 0 0,-1-1 1 0 0,1 0-1 0 0,-1 1 1 0 0,1-1-1 0 0,0 1 1 0 0,-2-2-1 0 0,1 0-145 0 0,-3-5-3616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13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10650 0 0,'0'-4'288'0'0,"-1"0"0"0"0,1 0 0 0 0,0 0 0 0 0,0 0-1 0 0,0 0 1 0 0,1 1 0 0 0,-1-1 0 0 0,1 0 0 0 0,2-5 0 0 0,2-15-89 0 0,-6 16-232 0 0,0 11-182 0 0,1-2 237 0 0,0 0 0 0 0,0-1 0 0 0,0 1 1 0 0,0-1-1 0 0,1 1 0 0 0,-1 0 1 0 0,0-1-1 0 0,0 1 0 0 0,1-1 0 0 0,-1 1 1 0 0,0-1-1 0 0,1 1 0 0 0,-1-1 1 0 0,1 1-1 0 0,-1-1 0 0 0,0 1 0 0 0,1-1 1 0 0,-1 0-1 0 0,1 1 0 0 0,-1-1 1 0 0,1 0-1 0 0,-1 1 0 0 0,1-1 0 0 0,0 0 1 0 0,-1 0-1 0 0,1 1 0 0 0,-1-1 0 0 0,1 0 1 0 0,0 0-1 0 0,-1 0 0 0 0,1 0 1 0 0,-1 0-1 0 0,1 0 0 0 0,0 0 0 0 0,0 0 1 0 0,5 0 820 0 0,0 0 0 0 0,0-1-1 0 0,0 0 1 0 0,0 0 0 0 0,0 0 0 0 0,-1-1 0 0 0,7-2 0 0 0,-6 2-674 0 0,0 0 0 0 0,0 0 0 0 0,1 1 0 0 0,-1 0 1 0 0,0 0-1 0 0,14 0 0 0 0,286 13 603 0 0,152 15 1942 0 0,-68 4-2282 0 0,0-31-358 0 0,-334 0-51 0 0,136 3 164 0 0,206 31 0 0 0,89-10 89 0 0,-388-23-84 0 0,177 10 339 0 0,159-2-417 0 0,-226-22 22 0 0,222-1 62 0 0,-253 16-129 0 0,189-22 1 0 0,-210 8-51 0 0,-104 11 17 0 0,1 3 0 0 0,74 11 0 0 0,-69-6 13 0 0,86 1 0 0 0,-140-8-27 0 0,0 0 1 0 0,0-1-1 0 0,-1 1 1 0 0,1-1-1 0 0,0 0 1 0 0,-1 0-1 0 0,7-3 0 0 0,-9 3-14 0 0,0 0-1 0 0,0 0 1 0 0,0-1-1 0 0,-1 1 1 0 0,1 0-1 0 0,0-1 1 0 0,-1 1-1 0 0,1-1 1 0 0,-1 0-1 0 0,1 1 1 0 0,-1-1-1 0 0,0 0 1 0 0,0 0-1 0 0,0 0 1 0 0,0 0-1 0 0,0 0 1 0 0,1-3-1 0 0,-1 0-2460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0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4353 0 0,'0'1'373'0'0,"0"0"0"0"0,0 0-1 0 0,0-1 1 0 0,0 1 0 0 0,0 0 0 0 0,0-1 0 0 0,1 1-1 0 0,-1 0 1 0 0,0 0 0 0 0,1-1 0 0 0,-1 1 0 0 0,0 0-1 0 0,1-1 1 0 0,-1 1 0 0 0,1-1 0 0 0,-1 1 0 0 0,1-1-1 0 0,-1 1 1 0 0,1-1 0 0 0,1 2 0 0 0,17 6 3916 0 0,28-4-1649 0 0,-36-3-2258 0 0,9 0-149 0 0,-14-2-184 0 0,0 1 1 0 0,-1 0-1 0 0,1 1 0 0 0,0-1 0 0 0,-1 1 1 0 0,1 0-1 0 0,0 0 0 0 0,-1 1 1 0 0,1 0-1 0 0,-1 0 0 0 0,0 0 1 0 0,8 5-1 0 0,-12-6-55 0 0,0 0-1 0 0,-1-1 1 0 0,1 1-1 0 0,-1 0 1 0 0,1 0-1 0 0,-1 0 1 0 0,1-1-1 0 0,-1 1 1 0 0,0 0-1 0 0,1 0 1 0 0,-1 0-1 0 0,0 0 1 0 0,0 0 0 0 0,0 0-1 0 0,0 0 1 0 0,0 0-1 0 0,0 0 1 0 0,0 0-1 0 0,0-1 1 0 0,0 1-1 0 0,0 0 1 0 0,0 0-1 0 0,0 0 1 0 0,-1 0-1 0 0,1 0 1 0 0,0 0-1 0 0,-1 0 1 0 0,1 0 0 0 0,-1-1-1 0 0,1 1 1 0 0,-1 0-1 0 0,1 0 1 0 0,-1-1-1 0 0,0 1 1 0 0,1 0-1 0 0,-2 0 1 0 0,-30 29-584 0 0,24-23 317 0 0,6-6 258 0 0,1-1 0 0 0,0 1-1 0 0,1 0 1 0 0,-1 0-1 0 0,0 0 1 0 0,0 0-1 0 0,0 0 1 0 0,0 0 0 0 0,1 0-1 0 0,-1 0 1 0 0,0 0-1 0 0,1 0 1 0 0,-1 0-1 0 0,1 0 1 0 0,-1 0-1 0 0,1 1 1 0 0,0-1 0 0 0,-1 0-1 0 0,1 0 1 0 0,0 1-1 0 0,0-1 1 0 0,0 0-1 0 0,0 0 1 0 0,0 1-1 0 0,0 1 1 0 0,1-2 4 0 0,0 0-1 0 0,0 0 1 0 0,0 0-1 0 0,0 0 1 0 0,0 0-1 0 0,0 0 1 0 0,0-1 0 0 0,0 1-1 0 0,1 0 1 0 0,-1-1-1 0 0,0 1 1 0 0,0-1-1 0 0,1 1 1 0 0,-1-1-1 0 0,0 1 1 0 0,1-1 0 0 0,-1 0-1 0 0,0 0 1 0 0,1 0-1 0 0,-1 0 1 0 0,0 0-1 0 0,1 0 1 0 0,-1 0 0 0 0,0 0-1 0 0,2-1 1 0 0,2 1-529 0 0,0-1 0 0 0,0 0 0 0 0,0-1 0 0 0,0 1 0 0 0,-1-1 0 0 0,1 0 0 0 0,-1 0 0 0 0,1 0 0 0 0,-1-1 0 0 0,0 1 1 0 0,0-1-1 0 0,0 0 0 0 0,0-1 0 0 0,0 1 0 0 0,-1-1 0 0 0,1 1 0 0 0,-1-1 0 0 0,0 0 0 0 0,4-7 0 0 0,5-6-4403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0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1416 0 0,'-1'1'425'0'0,"-1"0"-1"0"0,1 0 0 0 0,0-1 0 0 0,0 1 1 0 0,0 0-1 0 0,-1-1 0 0 0,1 1 0 0 0,0-1 1 0 0,-1 1-1 0 0,1-1 0 0 0,0 1 1 0 0,-1-1-1 0 0,1 0 0 0 0,-1 0 0 0 0,1 0 1 0 0,-1 0-1 0 0,1 0 0 0 0,-2 0 0 0 0,-8 0 4205 0 0,10 0-4440 0 0,0 0 0 0 0,0 1 0 0 0,0-1 0 0 0,0 0 0 0 0,1 1 0 0 0,-1-1 0 0 0,0 1 0 0 0,0-1 0 0 0,1 1 0 0 0,-1-1 0 0 0,0 1 0 0 0,1-1 0 0 0,-1 1 0 0 0,1 0 0 0 0,-1-1 0 0 0,1 1 0 0 0,-1 0 0 0 0,1 0 0 0 0,-1 0 0 0 0,1-1 0 0 0,0 1 0 0 0,-1 0 0 0 0,1 0 0 0 0,0 0 0 0 0,0 0 1 0 0,0-1-1 0 0,-1 1 0 0 0,1 0 0 0 0,0 1 0 0 0,-2 31 26 0 0,1-28 7 0 0,1 22-179 0 0,1 0 0 0 0,1 0 0 0 0,11 50 0 0 0,-10-61-64 0 0,2 0-1 0 0,0 0 1 0 0,1-1-1 0 0,0 1 0 0 0,1-1 1 0 0,1-1-1 0 0,14 22 1 0 0,-20-33 11 0 0,1 1 0 0 0,0-1 0 0 0,-1 0 1 0 0,1 0-1 0 0,1 0 0 0 0,-1 0 0 0 0,0 0 1 0 0,1-1-1 0 0,-1 1 0 0 0,1-1 0 0 0,0 0 1 0 0,0 0-1 0 0,0-1 0 0 0,0 1 0 0 0,0-1 1 0 0,0 0-1 0 0,0 0 0 0 0,0 0 0 0 0,1 0 0 0 0,-1-1 1 0 0,0 1-1 0 0,1-1 0 0 0,-1 0 0 0 0,0-1 1 0 0,0 1-1 0 0,1-1 0 0 0,-1 0 0 0 0,0 0 1 0 0,0 0-1 0 0,0-1 0 0 0,0 1 0 0 0,0-1 1 0 0,0 0-1 0 0,5-3 0 0 0,-1 0 39 0 0,0-1 0 0 0,0 0 0 0 0,0-1 0 0 0,-1 1 0 0 0,0-1 0 0 0,0-1 1 0 0,0 1-1 0 0,-1-1 0 0 0,-1 0 0 0 0,1-1 0 0 0,-1 0 0 0 0,0 1 0 0 0,6-19 0 0 0,-9 19 34 0 0,0 0 0 0 0,0 0 0 0 0,-1-1 0 0 0,0 1 0 0 0,-1 0 0 0 0,1-1 0 0 0,-2 1-1 0 0,1-1 1 0 0,-1 1 0 0 0,0 0 0 0 0,-5-17 0 0 0,4 20-206 0 0,0 1-1 0 0,1-1 0 0 0,-2 0 1 0 0,1 1-1 0 0,0-1 1 0 0,-1 1-1 0 0,0 0 1 0 0,0 0-1 0 0,0 0 1 0 0,0 0-1 0 0,-1 1 0 0 0,0-1 1 0 0,0 1-1 0 0,1 0 1 0 0,-2 0-1 0 0,1 0 1 0 0,0 1-1 0 0,-1-1 1 0 0,1 1-1 0 0,-1 0 0 0 0,-6-2 1 0 0,6 4-352 0 0,0-1-1 0 0,-1 1 1 0 0,1 0 0 0 0,0 0-1 0 0,0 1 1 0 0,0 0 0 0 0,0 0-1 0 0,0 0 1 0 0,0 0 0 0 0,0 1-1 0 0,0 0 1 0 0,0 0 0 0 0,1 0-1 0 0,-1 1 1 0 0,1-1 0 0 0,0 1-1 0 0,-7 5 1 0 0,3-2 244 0 0,0 1 0 0 0,0 0-1 0 0,0 0 1 0 0,1 1 0 0 0,0 0 0 0 0,1 0 0 0 0,-10 16 0 0 0,14-20 357 0 0,0-1 0 0 0,1 1 1 0 0,-1-1-1 0 0,1 1 0 0 0,0-1 1 0 0,0 1-1 0 0,0 0 0 0 0,1 0 1 0 0,-1-1-1 0 0,1 1 0 0 0,0 0 0 0 0,0 0 1 0 0,1 0-1 0 0,-1-1 0 0 0,1 1 1 0 0,-1 0-1 0 0,1 0 0 0 0,0-1 1 0 0,3 6-1 0 0,-3-6 139 0 0,1 0 0 0 0,0-1 1 0 0,-1 0-1 0 0,1 1 0 0 0,0-1 1 0 0,0 0-1 0 0,0 0 0 0 0,1 0 0 0 0,-1 0 1 0 0,0 0-1 0 0,1-1 0 0 0,-1 1 0 0 0,1-1 1 0 0,0 1-1 0 0,-1-1 0 0 0,1 0 1 0 0,0 0-1 0 0,0 0 0 0 0,0-1 0 0 0,-1 1 1 0 0,1-1-1 0 0,0 1 0 0 0,0-1 0 0 0,0 0 1 0 0,4-1-1 0 0,47-2 1060 0 0,36-1-3147 0 0,-103 8-6567 0 0,8-3 6511 0 0,-3 4-1400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01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6001 0 0,'0'3'461'0'0,"0"5"1130"0"0,0 0-1 0 0,0 0 0 0 0,-1 0 0 0 0,0-1 0 0 0,-3 14 1 0 0,3-18-1478 0 0,0-1 0 0 0,0 0 0 0 0,-1 0 0 0 0,1 1 0 0 0,0-1 0 0 0,-1 0 0 0 0,1 0 0 0 0,-1 0 0 0 0,0-1 0 0 0,1 1 0 0 0,-1 0 0 0 0,0-1 0 0 0,0 1 0 0 0,0-1 1 0 0,0 0-1 0 0,-1 1 0 0 0,1-1 0 0 0,0 0 0 0 0,-1 0 0 0 0,1 0 0 0 0,0-1 0 0 0,-4 1 0 0 0,22-3-107 0 0,0 0 0 0 0,-1 1 0 0 0,1 0 0 0 0,0 2 0 0 0,16 1 0 0 0,-13 0-455 0 0,1-1-1 0 0,-1-1 1 0 0,34-4-1 0 0,-44 2 23 0 0,0 0 0 0 0,0 0 1 0 0,0-1-1 0 0,0 0 0 0 0,11-6 0 0 0,-17 8-133 0 0,0-1 0 0 0,0 0 0 0 0,0-1 0 0 0,0 1 0 0 0,0 0 0 0 0,0-1 0 0 0,-1 0 1 0 0,1 0-1 0 0,-1 0 0 0 0,0 0 0 0 0,0 0 0 0 0,0 0 0 0 0,0 0 0 0 0,0-1 0 0 0,1-5 0 0 0,5-7-3250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02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104 229 2673 0 0,'-5'-18'2676'0'0,"-8"-16"-37"0"0,1 16 2538 0 0,11 19-4934 0 0,1-1 0 0 0,-1 0-1 0 0,0 0 1 0 0,0 0-1 0 0,1 1 1 0 0,-1-1-1 0 0,0 0 1 0 0,1 0-1 0 0,-1 1 1 0 0,1-1-1 0 0,-1 1 1 0 0,0-1 0 0 0,1 1-1 0 0,-1-1 1 0 0,1 1-1 0 0,-1-1 1 0 0,1 1-1 0 0,-1-1 1 0 0,1 1-1 0 0,-1 0 1 0 0,1-1-1 0 0,-1 2 1 0 0,-11 15 989 0 0,7-8-987 0 0,0 1 0 0 0,1 0 0 0 0,0-1 0 0 0,0 2 0 0 0,-2 10 0 0 0,-13 35-225 0 0,41-122-568 0 0,22-108 1 0 0,-40 160 570 0 0,-3 8 52 0 0,0 1 1 0 0,0 0-1 0 0,1-1 1 0 0,0 1-1 0 0,0 0 1 0 0,1 0-1 0 0,4-8 1 0 0,-6 12-43 0 0,-1 1-1 0 0,1-1 1 0 0,0 0 0 0 0,-1 1 0 0 0,1-1 0 0 0,0 1 0 0 0,-1-1-1 0 0,1 1 1 0 0,0-1 0 0 0,0 1 0 0 0,0-1 0 0 0,-1 1 0 0 0,1 0 0 0 0,0 0-1 0 0,0-1 1 0 0,0 1 0 0 0,0 0 0 0 0,0 0 0 0 0,-1 0 0 0 0,3 0-1 0 0,-1 0-3 0 0,-1 1 0 0 0,1-1-1 0 0,0 1 1 0 0,-1-1-1 0 0,1 1 1 0 0,-1 0-1 0 0,1 0 1 0 0,0 0-1 0 0,-1 0 1 0 0,0 0-1 0 0,1 0 1 0 0,-1 0-1 0 0,0 0 1 0 0,2 3-1 0 0,21 21 65 0 0,21 31 0 0 0,-38-46-79 0 0,0 1 0 0 0,-1-1-1 0 0,0 1 1 0 0,0 1 0 0 0,-1-1 0 0 0,5 18 0 0 0,-9-26-8 0 0,-1 0 1 0 0,0 0-1 0 0,0-1 0 0 0,1 1 1 0 0,-2 0-1 0 0,1 0 0 0 0,0-1 1 0 0,-1 1-1 0 0,1 0 1 0 0,-1-1-1 0 0,0 1 0 0 0,1 0 1 0 0,-1-1-1 0 0,-1 1 0 0 0,1-1 1 0 0,0 1-1 0 0,-1-1 0 0 0,1 0 1 0 0,-1 1-1 0 0,0-1 0 0 0,1 0 1 0 0,-1 0-1 0 0,0 0 0 0 0,0 0 1 0 0,-1-1-1 0 0,1 1 0 0 0,0-1 1 0 0,-5 3-1 0 0,-7 4-65 0 0,-1-1 0 0 0,1-1 0 0 0,-31 8 0 0 0,22-6 26 0 0,-55 13-29 0 0,156-23 185 0 0,-56 1-278 0 0,99-14 251 0 0,-109 13-608 0 0,-1-1 0 0 0,1 0 0 0 0,-1-1 0 0 0,1 0 0 0 0,-1-1 0 0 0,0 0 0 0 0,18-13 0 0 0,-27 17 91 0 0,-1 0 0 0 0,1 0 0 0 0,-1 0 0 0 0,0-1 1 0 0,1 1-1 0 0,-1 0 0 0 0,0-1 0 0 0,0 1 0 0 0,0-1 1 0 0,0 1-1 0 0,0-1 0 0 0,0 0 0 0 0,-1 1 1 0 0,1-1-1 0 0,-1 0 0 0 0,1 1 0 0 0,-1-1 0 0 0,1 0 1 0 0,-1 0-1 0 0,0-2 0 0 0,0-9-5328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02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 4153 0 0,'-4'-6'8427'0'0,"17"8"-4902"0"0,20 8-498 0 0,13 9-1919 0 0,11 6-1405 0 0,-56-25 250 0 0,-1 0 0 0 0,0 0 0 0 0,0 0 0 0 0,0 0 0 0 0,0 0 0 0 0,0 0 0 0 0,0 1 0 0 0,0-1 0 0 0,0 0 0 0 0,1 0 0 0 0,-1 0 0 0 0,0 0 0 0 0,0 0 0 0 0,0 0 0 0 0,0 0 0 0 0,0 0 0 0 0,0 1 0 0 0,0-1-1 0 0,0 0 1 0 0,0 0 0 0 0,0 0 0 0 0,0 0 0 0 0,0 0 0 0 0,0 0 0 0 0,0 1 0 0 0,0-1 0 0 0,0 0 0 0 0,0 0 0 0 0,0 0 0 0 0,0 0 0 0 0,0 0 0 0 0,0 0 0 0 0,0 0 0 0 0,0 1 0 0 0,0-1 0 0 0,0 0 0 0 0,0 0 0 0 0,0 0 0 0 0,0 0 0 0 0,0 0 0 0 0,0 0 0 0 0,0 0 0 0 0,0 1 0 0 0,-1-1 0 0 0,1 0 0 0 0,0 0 0 0 0,0 0 0 0 0,0 0 0 0 0,0 0 0 0 0,0 0 0 0 0,-10 6-3416 0 0,-12 1-2316 0 0,4-3 2630 0 0,-1 4-477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03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5697 0 0,'33'2'7946'0'0,"-25"-1"-7825"0"0,0 0 1 0 0,0-1-1 0 0,0 0 0 0 0,0-1 0 0 0,11-1 0 0 0,-6-1-307 0 0,-1 0 0 0 0,1-2 0 0 0,0 1 1 0 0,-1-1-1 0 0,0-1 0 0 0,0 0 0 0 0,16-12 0 0 0,-25 16 64 0 0,1-1 0 0 0,-1 1 0 0 0,1-1 0 0 0,-1 0 0 0 0,0 0 0 0 0,0 0 0 0 0,-1 0 0 0 0,1-1 0 0 0,0 1 0 0 0,-1-1 0 0 0,0 0 0 0 0,0 1 0 0 0,0-1 0 0 0,0 0 0 0 0,-1 0 0 0 0,0 0 0 0 0,1 0 0 0 0,-2-1-1 0 0,1 1 1 0 0,0 0 0 0 0,-1 0 0 0 0,0-1 0 0 0,0 1 0 0 0,0 0 0 0 0,0 0 0 0 0,-1-1 0 0 0,-3-9 5614 0 0,4 14-5352 0 0,-1 0 0 0 0,1 0 1 0 0,0 0-1 0 0,0 0 0 0 0,0 0 1 0 0,0 0-1 0 0,-1 0 281 0 0,1 0-281 0 0,-6 11 3830 0 0,-3 26-1286 0 0,7-29-2104 0 0,-9 35 62 0 0,3-14-670 0 0,0 1 1 0 0,2 0 0 0 0,-3 55-1 0 0,9-85-42 0 0,0 0 0 0 0,0 0 0 0 0,0-1 0 0 0,1 1 0 0 0,-1 0-1 0 0,0 0 1 0 0,0 0 0 0 0,0-1 0 0 0,1 1 0 0 0,-1 0 0 0 0,0 0 0 0 0,0 0 0 0 0,1 0-1 0 0,-1 0 1 0 0,0-1 0 0 0,0 1 0 0 0,1 0 0 0 0,-1 0 0 0 0,0 0 0 0 0,0 0-1 0 0,1 0 1 0 0,-1 0 0 0 0,0 0 0 0 0,0 0 0 0 0,1 0 0 0 0,-1 0 0 0 0,0 0 0 0 0,1 0-1 0 0,-1 0 1 0 0,0 0 0 0 0,0 0 0 0 0,1 1 0 0 0,-1-1 0 0 0,0 0 0 0 0,0 0 0 0 0,1 0-1 0 0,-1 0 1 0 0,0 0 0 0 0,0 1 0 0 0,1-1 0 0 0,-1 0 0 0 0,0 0 0 0 0,0 0-1 0 0,0 1 1 0 0,0-1 0 0 0,1 0 0 0 0,-1 0 0 0 0,0 0 0 0 0,0 1 0 0 0,0-1 0 0 0,0 0-1 0 0,0 0 1 0 0,0 1 0 0 0,0-1 0 0 0,1 0 0 0 0,-1 1 0 0 0,0-1 0 0 0,0 0 0 0 0,0 0-1 0 0,0 1 1 0 0,0-1 0 0 0,0 0 0 0 0,0 1 0 0 0,-1-1 0 0 0,2-1-488 0 0,0 1 0 0 0,0-1 0 0 0,-1 0 0 0 0,1 0 0 0 0,-1 0 1 0 0,1 0-1 0 0,-1-1 0 0 0,1 1 0 0 0,-1 0 0 0 0,1 0 0 0 0,-1 0 0 0 0,0 0 0 0 0,0 0 1 0 0,0-1-1 0 0,1 1 0 0 0,-1 0 0 0 0,0 0 0 0 0,-1 0 0 0 0,1 0 0 0 0,0-1 0 0 0,-1-1 1 0 0,1 1 360 0 0,-1-1 0 0 0,0 1 0 0 0,-1 0 0 0 0,1-1 0 0 0,0 1 0 0 0,-1 0 0 0 0,1 0 0 0 0,-1 0 0 0 0,1 0 1 0 0,-1 0-1 0 0,0 0 0 0 0,0 1 0 0 0,0-1 0 0 0,0 1 0 0 0,0-1 0 0 0,-1 1 0 0 0,1 0 0 0 0,0-1 0 0 0,-1 1 1 0 0,-3-1-1 0 0,2 2 397 0 0,1-1 1 0 0,0 1-1 0 0,-1 0 1 0 0,1 1-1 0 0,0-1 1 0 0,0 0 0 0 0,-1 1-1 0 0,1 0 1 0 0,0 0-1 0 0,0 0 1 0 0,0 0-1 0 0,0 0 1 0 0,0 0 0 0 0,-4 3-1 0 0,0 1 549 0 0,-1 0 0 0 0,1 0 0 0 0,1 1 0 0 0,-1-1 0 0 0,1 2 0 0 0,0-1-1 0 0,0 0 1 0 0,1 1 0 0 0,0 0 0 0 0,0 1 0 0 0,-6 11 0 0 0,10-16-664 0 0,0 0 0 0 0,0 0 0 0 0,0 0 0 0 0,0 0 0 0 0,0 0 0 0 0,1 0 0 0 0,-1 0 0 0 0,1 0 0 0 0,0 0 0 0 0,0 1 1 0 0,0-1-1 0 0,0 0 0 0 0,0 0 0 0 0,1 0 0 0 0,0 0 0 0 0,-1 0 0 0 0,1 0 0 0 0,0 0 0 0 0,0 0 0 0 0,1 0 0 0 0,-1 0 0 0 0,1 0 0 0 0,-1-1 0 0 0,1 1 0 0 0,0-1 0 0 0,0 1 0 0 0,0-1 0 0 0,0 1 0 0 0,1-1 1 0 0,-1 0-1 0 0,1 0 0 0 0,-1 0 0 0 0,1-1 0 0 0,5 4 0 0 0,-1-2-78 0 0,0 0 0 0 0,0 0 1 0 0,0-1-1 0 0,0 0 0 0 0,0 0 1 0 0,1-1-1 0 0,-1 1 0 0 0,1-2 1 0 0,-1 1-1 0 0,1-1 0 0 0,-1 0 1 0 0,1-1-1 0 0,13-2 0 0 0,-10 0-666 0 0,0-1 0 0 0,0 0-1 0 0,-1 0 1 0 0,1-1 0 0 0,15-10-1 0 0,44-38-9392 0 0,-47 34 6587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03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25 4729 0 0,'-7'-4'1319'0'0,"0"1"1"0"0,0-1-1 0 0,-1 2 1 0 0,1-1-1 0 0,-1 1 1 0 0,-8-2-1 0 0,4 1-41 0 0,62 13 4460 0 0,-31-8-5467 0 0,0 0 0 0 0,24-2 0 0 0,-41 0-246 0 0,1 0-1 0 0,0-1 1 0 0,-1 1-1 0 0,1-1 1 0 0,0 0-1 0 0,-1 0 1 0 0,1 0 0 0 0,3-2-1 0 0,-5-2 70 0 0,-16 4-501 0 0,-5 3 227 0 0,1 0-1 0 0,0 1 1 0 0,0 1-1 0 0,-35 13 1 0 0,46-14 210 0 0,0 0 0 0 0,1 0-1 0 0,-1 1 1 0 0,1 0 0 0 0,0 1 0 0 0,0 0 0 0 0,0 0 0 0 0,1 0 0 0 0,0 1-1 0 0,0 0 1 0 0,0 0 0 0 0,1 0 0 0 0,-9 14 0 0 0,13-18-8 0 0,-1 0 0 0 0,1 1 0 0 0,0-1 1 0 0,0 1-1 0 0,0-1 0 0 0,0 1 0 0 0,1 0 0 0 0,-1-1 0 0 0,1 1 1 0 0,-1 0-1 0 0,1-1 0 0 0,0 1 0 0 0,0 0 0 0 0,0-1 0 0 0,0 1 1 0 0,1 0-1 0 0,-1 0 0 0 0,1-1 0 0 0,1 4 0 0 0,-1-3-1 0 0,1 0-1 0 0,0 0 0 0 0,0 0 0 0 0,0 0 0 0 0,1 0 0 0 0,-1 0 1 0 0,1 0-1 0 0,0-1 0 0 0,-1 1 0 0 0,1-1 0 0 0,0 0 1 0 0,5 3-1 0 0,9 3-12 0 0,0 0 1 0 0,0-1 0 0 0,1-1-1 0 0,27 6 1 0 0,-32-8-49 0 0,-8-3 97 0 0,16 7-401 0 0,-21-7 329 0 0,0-1-1 0 0,0 1 1 0 0,0-1-1 0 0,0 1 0 0 0,0 0 1 0 0,0-1-1 0 0,0 1 1 0 0,0-1-1 0 0,0 1 1 0 0,0 0-1 0 0,-1-1 1 0 0,1 1-1 0 0,0-1 0 0 0,0 1 1 0 0,-1-1-1 0 0,1 1 1 0 0,0-1-1 0 0,-1 1 1 0 0,1-1-1 0 0,-1 1 0 0 0,1-1 1 0 0,-1 1-1 0 0,1-1 1 0 0,-1 0-1 0 0,1 1 1 0 0,-1-1-1 0 0,1 0 1 0 0,-1 1-1 0 0,1-1 0 0 0,-1 0 1 0 0,1 0-1 0 0,-1 0 1 0 0,-1 1-1 0 0,-10 7 22 0 0,-2 0-1 0 0,1-1 1 0 0,-1 0-1 0 0,0-1 1 0 0,-1-1-1 0 0,-26 7 1 0 0,40-12 2 0 0,1 0-1 0 0,-1 0 1 0 0,1 0 0 0 0,-1 0-1 0 0,1 0 1 0 0,0 0 0 0 0,-1 0-1 0 0,1 0 1 0 0,-1 0 0 0 0,1 0-1 0 0,0 1 1 0 0,-1-1 0 0 0,1 0-1 0 0,-1 0 1 0 0,1 0 0 0 0,0 0-1 0 0,-1 1 1 0 0,1-1 0 0 0,0 0-1 0 0,-1 0 1 0 0,1 1 0 0 0,0-1-1 0 0,-1 0 1 0 0,1 1 0 0 0,0-1-1 0 0,0 0 1 0 0,-1 1 0 0 0,1-1-1 0 0,0 0 1 0 0,0 1 0 0 0,0-1-1 0 0,-1 1 1 0 0,1-1 0 0 0,0 0-1 0 0,0 1 1 0 0,13 8 246 0 0,24 3-100 0 0,-23-8-307 0 0,0-1 0 0 0,1-1 0 0 0,-1-1 0 0 0,1 0 0 0 0,-1 0 0 0 0,25-4 0 0 0,-31 2-440 0 0,-1-1 1 0 0,1 0 0 0 0,-1 0-1 0 0,0 0 1 0 0,0-1 0 0 0,8-4-1 0 0,-10 4-466 0 0,0-1 0 0 0,1 1 0 0 0,-1-1-1 0 0,0 0 1 0 0,-1-1 0 0 0,1 1-1 0 0,-1-1 1 0 0,4-5 0 0 0,5-7-3567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04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26 3561 0 0,'-14'-25'4730'0'0,"5"25"-729"0"0,-2 12-163 0 0,0 6-1538 0 0,-19 32 1137 0 0,23-38-3390 0 0,1 0 0 0 0,0 0 1 0 0,1 1-1 0 0,1-1 0 0 0,-1 1 1 0 0,2 0-1 0 0,0 1 0 0 0,-1 14 1 0 0,1-3-118 0 0,1-5-779 0 0,1 0 0 0 0,0 1 0 0 0,3 29 0 0 0,-1-29 150 0 0,0-33 1075 0 0,1 1-349 0 0,-1-1 149 0 0,1 0 0 0 0,0 0 1 0 0,1 0-1 0 0,0 0 0 0 0,10-21 0 0 0,-12 31-130 0 0,0 0 1 0 0,1 0-1 0 0,-1 0 0 0 0,0 1 0 0 0,1-1 0 0 0,-1 0 0 0 0,1 1 1 0 0,-1-1-1 0 0,1 1 0 0 0,0-1 0 0 0,0 1 0 0 0,0 0 0 0 0,0 0 1 0 0,0 0-1 0 0,0 0 0 0 0,2-1 0 0 0,-1 2-2 0 0,0-1 0 0 0,0 1-1 0 0,0 0 1 0 0,0 0 0 0 0,0 0 0 0 0,0 1 0 0 0,0-1-1 0 0,0 1 1 0 0,0-1 0 0 0,-1 1 0 0 0,1 0 0 0 0,0 0-1 0 0,0 0 1 0 0,-1 0 0 0 0,5 3 0 0 0,-1 0-6 0 0,0 0 0 0 0,0 0 0 0 0,-1 1 1 0 0,1-1-1 0 0,-1 1 0 0 0,0 0 0 0 0,-1 1 0 0 0,1-1 0 0 0,4 9 1 0 0,-8-12 33 0 0,0-1 1 0 0,0 1-1 0 0,0-1 0 0 0,0 1 1 0 0,0-1-1 0 0,0 1 1 0 0,-1 0-1 0 0,1-1 1 0 0,-1 1-1 0 0,1 0 1 0 0,-1 0-1 0 0,0-1 1 0 0,0 1-1 0 0,0 0 0 0 0,0 0 1 0 0,0-1-1 0 0,0 1 1 0 0,0 0-1 0 0,0 0 1 0 0,-1 0-1 0 0,1-1 1 0 0,-1 1-1 0 0,1 0 0 0 0,-1-1 1 0 0,0 1-1 0 0,0-1 1 0 0,0 1-1 0 0,0-1 1 0 0,0 1-1 0 0,0-1 1 0 0,0 1-1 0 0,0-1 1 0 0,0 0-1 0 0,-1 0 0 0 0,1 1 1 0 0,0-1-1 0 0,-1 0 1 0 0,1 0-1 0 0,-1 0 1 0 0,1-1-1 0 0,-4 2 1 0 0,-20 8 366 0 0,-1-1 0 0 0,0-2 1 0 0,0 0-1 0 0,-44 4 1 0 0,-30 7-760 0 0,130-23-4822 0 0,-21 4 2245 0 0,1 0 0 0 0,-1-1 0 0 0,15-5 0 0 0,1 0-3476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04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6457 0 0,'4'-1'1131'0'0,"-1"1"-1"0"0,1 0 1 0 0,0 0-1 0 0,0 0 1 0 0,0 0-1 0 0,-1 0 1 0 0,1 1-1 0 0,7 1 0 0 0,26 13 3555 0 0,-31-12-4804 0 0,-1 0 1 0 0,1-1 0 0 0,0 1 0 0 0,0-2-1 0 0,0 1 1 0 0,0 0 0 0 0,1-1-1 0 0,7 1 1 0 0,-14-3-70 0 0,0 1 0 0 0,1 0 1 0 0,-1 0-1 0 0,0 0 0 0 0,0 0 0 0 0,1 0 0 0 0,-1 0 0 0 0,0 0 1 0 0,0 0-1 0 0,1 0 0 0 0,-1 0 0 0 0,0-1 0 0 0,0 1 0 0 0,1 0 1 0 0,0-2-1692 0 0,-1 2 1692 0 0,0-1-1 0 0,1 1 0 0 0,-1 0 0 0 0,0 0 0 0 0,0-1 0 0 0,0 1 1 0 0,0 0-1 0 0,0 0 0 0 0,0-1 0 0 0,0 1 0 0 0,0 0 0 0 0,0-1 1 0 0,0 1-1 0 0,0 0 0 0 0,0 0 0 0 0,0-1 0 0 0,0 1 0 0 0,-1 0 1 0 0,1 0-1 0 0,0-1 0 0 0,0 1 0 0 0,0 0 0 0 0,0 0 1 0 0,0-1-1 0 0,-1 1 0 0 0,0-1-751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45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 1168 0 0,'0'0'31'0'0,"0"0"0"0"0,0 0 0 0 0,-1 0 0 0 0,1-1 0 0 0,0 1 0 0 0,0 0 0 0 0,0 0 0 0 0,0 0 0 0 0,0 0 0 0 0,0 0 0 0 0,0 0 0 0 0,0 0 0 0 0,-1 0 0 0 0,1 0 0 0 0,0 0 0 0 0,0 0 0 0 0,0 0 0 0 0,0 0 1 0 0,0 0-1 0 0,0 0 0 0 0,-1 0 0 0 0,1 0 0 0 0,0 0 0 0 0,0 0 0 0 0,0 0 0 0 0,0 0 0 0 0,0 0 0 0 0,0 0 0 0 0,0 0 0 0 0,0 0 0 0 0,-1 0 0 0 0,1 0 0 0 0,0 0 0 0 0,0 1 0 0 0,0-1 0 0 0,0 0 0 0 0,0 0 0 0 0,0 0 0 0 0,0 0 0 0 0,0 0 0 0 0,0 0 0 0 0,0 0 0 0 0,0 0 0 0 0,-1 0 0 0 0,1 1 0 0 0,0-1 0 0 0,0 0 0 0 0,0 0 0 0 0,0 0 0 0 0,0 0 0 0 0,0 0 0 0 0,0 0 0 0 0,0 0 0 0 0,0 1 0 0 0,0-1 0 0 0,0 0 0 0 0,0 0 0 0 0,0 0 0 0 0,0 0 0 0 0,0 0 0 0 0,0 0 0 0 0,0 1 0 0 0,-4-3 3804 0 0,3 2-3695 0 0,0 0-1 0 0,0 0 0 0 0,0 0 1 0 0,0 0-1 0 0,0 1 0 0 0,0-1 0 0 0,1 0 1 0 0,-1 0-1 0 0,0 1 0 0 0,0-1 1 0 0,0 1-1 0 0,0-1 0 0 0,1 1 0 0 0,-1-1 1 0 0,0 1-1 0 0,0-1 0 0 0,1 1 1 0 0,-1-1-1 0 0,0 1 0 0 0,1 0 0 0 0,-1 0 1 0 0,0-1-1 0 0,1 1 0 0 0,-1 0 1 0 0,1 0-1 0 0,0 0 0 0 0,-1-1 0 0 0,1 1 1 0 0,0 0-1 0 0,-1 1 0 0 0,-9 28-116 0 0,10-29-17 0 0,0 0 0 0 0,0 0 0 0 0,0 0 0 0 0,1 0 0 0 0,-1-1-1 0 0,0 1 1 0 0,1 0 0 0 0,-1 0 0 0 0,1 0 0 0 0,-1-1 0 0 0,1 1-1 0 0,-1 0 1 0 0,1-1 0 0 0,0 1 0 0 0,-1 0 0 0 0,1-1-1 0 0,0 1 1 0 0,-1-1 0 0 0,1 1 0 0 0,0-1 0 0 0,0 1 0 0 0,-1-1-1 0 0,1 0 1 0 0,0 1 0 0 0,0-1 0 0 0,0 0 0 0 0,0 0 0 0 0,0 1-1 0 0,-1-1 1 0 0,1 0 0 0 0,0 0 0 0 0,0 0 0 0 0,1 0 0 0 0,41-1 251 0 0,-21 0-156 0 0,12 3 54 0 0,-23-1-88 0 0,0-1 1 0 0,0 1-1 0 0,16 5 0 0 0,-6-3 146 0 0,-1 1 0 0 0,1-2 0 0 0,-1-1 0 0 0,1-1 0 0 0,22-2 0 0 0,41 1 893 0 0,-7 13-851 0 0,-62-9-245 0 0,1 0 1 0 0,-1-1-1 0 0,1-1 0 0 0,0 0 0 0 0,26-2 0 0 0,-14-2 157 0 0,1 1-1 0 0,0 1 1 0 0,0 1-1 0 0,-1 2 1 0 0,55 10-1 0 0,-60-9-105 0 0,0-1 0 0 0,0-1 0 0 0,0-1 0 0 0,0-1 0 0 0,0-1 0 0 0,23-5 0 0 0,18-1 680 0 0,-51 8-572 0 0,-1 0-1 0 0,0 1 0 0 0,1 0 0 0 0,18 4 1 0 0,-19-2-133 0 0,1-1 1 0 0,-1 0-1 0 0,0-1 1 0 0,23-1 0 0 0,84-5 21 0 0,12-2-26 0 0,-95 5 45 0 0,-1 1 0 0 0,1 2 0 0 0,43 6 1 0 0,47 2 87 0 0,-79-9-120 0 0,0-2 0 0 0,87-15 1 0 0,-102 12-29 0 0,-1 2 0 0 0,1 2 1 0 0,-1 1-1 0 0,1 1 0 0 0,53 9 0 0 0,20 0-7 0 0,-55-10 10 0 0,-1-3 0 0 0,1-2 1 0 0,-1-2-1 0 0,53-15 0 0 0,-47 10-13 0 0,-21 5-7 0 0,19-4 2 0 0,1 1 1 0 0,64-2-1 0 0,392 13 62 0 0,-261 8 251 0 0,19-1 222 0 0,-76 0-65 0 0,-65 0-453 0 0,343 24-29 0 0,-199-10 102 0 0,40-17-23 0 0,-228-6-60 0 0,254 10-17 0 0,-156-2 8 0 0,-84-7 14 0 0,59 4 16 0 0,-84-1-64 0 0,82-8 1 0 0,23 1 122 0 0,-63 14-84 0 0,-84-6 13 0 0,0-1-1 0 0,1-1 1 0 0,-1-2-1 0 0,60-6 0 0 0,-70 2 59 0 0,0 1-1 0 0,29 0 0 0 0,-30 4-3373 0 0,-1 2-3581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1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3929 0 0,'61'23'611'0'0,"-35"-13"12"0"0,47 13 1 0 0,-60-21 476 0 0,0 0-1 0 0,0-1 1 0 0,21 0 0 0 0,46-9 2908 0 0,41-18-2255 0 0,-25 5-910 0 0,7 4-54 0 0,0 6 0 0 0,154 1 0 0 0,209 34-553 0 0,66-1 1245 0 0,-404-25-912 0 0,208-5-241 0 0,-4-29 267 0 0,-274 30-361 0 0,1 1-1 0 0,-1 4 1 0 0,86 7 0 0 0,48 0-201 0 0,-69-15 37 0 0,20-1 242 0 0,-82 18-277 0 0,-1 0-4276 0 0,-55-8 3078 0 0,0 0-1 0 0,-1 0 1 0 0,1 0 0 0 0,-1-1-1 0 0,1 0 1 0 0,-1 0 0 0 0,1 0-1 0 0,-1-1 1 0 0,0 1 0 0 0,7-4-1 0 0,2-4-2860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46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2497 0 0,'-8'13'1031'0'0,"7"-13"-884"0"0,1 1 1 0 0,0 0 0 0 0,-1-1 0 0 0,1 1 0 0 0,0 0-1 0 0,-1-1 1 0 0,1 1 0 0 0,-1-1 0 0 0,1 1 0 0 0,-1-1 0 0 0,1 1-1 0 0,-1-1 1 0 0,0 1 0 0 0,1-1 0 0 0,-1 1 0 0 0,1-1-1 0 0,-1 0 1 0 0,0 1 0 0 0,1-1 0 0 0,-1 0 0 0 0,0 0-1 0 0,0 1 1 0 0,1-1 0 0 0,-2 0 0 0 0,0 1 65 0 0,1 0 1 0 0,0 0-1 0 0,0 0 0 0 0,0 0 1 0 0,0 0-1 0 0,0 0 0 0 0,0 0 1 0 0,0 0-1 0 0,0 1 0 0 0,1-1 1 0 0,-1 0-1 0 0,0 0 1 0 0,1 1-1 0 0,-1-1 0 0 0,1 1 1 0 0,-1-1-1 0 0,1 0 0 0 0,0 1 1 0 0,0-1-1 0 0,-1 1 0 0 0,1-1 1 0 0,0 1-1 0 0,0-1 0 0 0,1 3 1 0 0,2 38-266 0 0,-2-30 65 0 0,1 0 0 0 0,0 0 0 0 0,1 0 0 0 0,1-1 0 0 0,5 12 0 0 0,-7-18-26 0 0,0-1 0 0 0,1 0 0 0 0,0 0 0 0 0,0 0 0 0 0,0 0 0 0 0,1-1 0 0 0,-1 1 0 0 0,1-1 0 0 0,-1 0 0 0 0,1 0 0 0 0,0 0 0 0 0,1 0 0 0 0,-1-1 0 0 0,0 0 0 0 0,6 3 0 0 0,7-1-41 0 0,-1 0 0 0 0,1 0-1 0 0,0-2 1 0 0,0 0 0 0 0,0-1 0 0 0,0 0 0 0 0,31-4 0 0 0,36 2 116 0 0,-72 1-429 0 0,8 1-5872 0 0,-12 3 2865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4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3201 0 0,'5'20'3737'0'0,"-5"-19"-3603"0"0,0 0 0 0 0,1 0 0 0 0,-1 0-1 0 0,0 0 1 0 0,0 0 0 0 0,0 0 0 0 0,1 0 0 0 0,-1 0-1 0 0,0 0 1 0 0,1 0 0 0 0,-1 0 0 0 0,1-1 0 0 0,-1 1 0 0 0,1 0-1 0 0,-1 0 1 0 0,1 0 0 0 0,-1-1 0 0 0,1 1 0 0 0,0 0-1 0 0,0-1 1 0 0,-1 1 0 0 0,1 0 0 0 0,0-1 0 0 0,0 1-1 0 0,0-1 1 0 0,0 0 0 0 0,-1 1 0 0 0,1-1 0 0 0,0 0 0 0 0,0 1-1 0 0,0-1 1 0 0,0 0 0 0 0,1 0 0 0 0,2 2-100 0 0,1-1 0 0 0,-1 1 0 0 0,0 0 1 0 0,0 0-1 0 0,0 1 0 0 0,0-1 0 0 0,0 1 1 0 0,-1-1-1 0 0,1 1 0 0 0,-1 0 0 0 0,0 1 0 0 0,0-1 1 0 0,0 1-1 0 0,0-1 0 0 0,-1 1 0 0 0,3 5 1 0 0,-3-6 18 0 0,-1 1 0 0 0,0 0 0 0 0,0 0 1 0 0,0 0-1 0 0,-1 0 0 0 0,1 1 0 0 0,-1-1 1 0 0,0 0-1 0 0,0 0 0 0 0,-1 0 0 0 0,1 0 1 0 0,-1 0-1 0 0,0 0 0 0 0,0 0 0 0 0,0 0 1 0 0,-1 0-1 0 0,1 0 0 0 0,-3 3 0 0 0,-3 6 61 0 0,0 0 0 0 0,-1 0 0 0 0,-1-1 0 0 0,-12 13 0 0 0,-5 4-2385 0 0,33-38-2729 0 0,11-12 2291 0 0,-7 6 414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4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2200 0 0,'0'0'103'0'0,"0"0"-1"0"0,0 0 1 0 0,0 0-1 0 0,0 0 1 0 0,0-1-1 0 0,0 1 0 0 0,0 0 1 0 0,0 0-1 0 0,0 0 1 0 0,0 0-1 0 0,0 0 1 0 0,1-2 921 0 0,-1 2-922 0 0,0 0 1 0 0,0 0-1 0 0,0 0 1 0 0,0 0-1 0 0,1 0 0 0 0,-1 0 1 0 0,0 0-1 0 0,0 0 1 0 0,0 0-1 0 0,0 0 1 0 0,1 0-1 0 0,-1 0 0 0 0,0 0 1 0 0,0 0-1 0 0,0 0 1 0 0,0 0-1 0 0,0 0 1 0 0,1 0-1 0 0,-1 0 0 0 0,0 0 1 0 0,0 0-1 0 0,0 0 1 0 0,0 0-1 0 0,0 0 1 0 0,1 0-1 0 0,-1 0 0 0 0,0 0 1 0 0,22-7 3840 0 0,-18 7-3859 0 0,0-1 0 0 0,0 1 0 0 0,0 1 0 0 0,0-1 0 0 0,0 0 1 0 0,0 1-1 0 0,-1 0 0 0 0,1 0 0 0 0,0 0 0 0 0,0 0 0 0 0,-1 1 0 0 0,1 0 0 0 0,3 2 0 0 0,-2-2 1 0 0,-3-1-107 0 0,0-1 1 0 0,-1 1-1 0 0,1 0 1 0 0,-1 0 0 0 0,1 0-1 0 0,-1 0 1 0 0,0 0-1 0 0,1 0 1 0 0,-1 1-1 0 0,0-1 1 0 0,0 0 0 0 0,1 1-1 0 0,-1-1 1 0 0,0 1-1 0 0,-1-1 1 0 0,1 1-1 0 0,0 0 1 0 0,0-1 0 0 0,-1 1-1 0 0,1 0 1 0 0,-1-1-1 0 0,1 1 1 0 0,-1 0-1 0 0,0 0 1 0 0,1-1 0 0 0,-1 1-1 0 0,0 0 1 0 0,0 0-1 0 0,-1 0 1 0 0,1-1-1 0 0,0 1 1 0 0,-1 0 0 0 0,1 0-1 0 0,-1-1 1 0 0,1 1-1 0 0,-1 0 1 0 0,0-1-1 0 0,1 1 1 0 0,-1-1 0 0 0,0 1-1 0 0,0-1 1 0 0,0 1-1 0 0,-3 1 1 0 0,1 1-160 0 0,0-1-1 0 0,0 0 1 0 0,-1 0 0 0 0,1 0 0 0 0,-1 0 0 0 0,0-1-1 0 0,0 1 1 0 0,-4 1 0 0 0,-21 15-1300 0 0,28-18 1392 0 0,0 0-1 0 0,0 0 0 0 0,-1 0 1 0 0,1-1-1 0 0,-1 1 0 0 0,1 0 0 0 0,0 0 1 0 0,-1-1-1 0 0,1 1 0 0 0,-1-1 1 0 0,0 0-1 0 0,-1 1 0 0 0,-13 6-1328 0 0,20-8 1377 0 0,0-1 0 0 0,-1 1 0 0 0,1 0 0 0 0,0 0 0 0 0,0 0 0 0 0,0 1 0 0 0,0-1 0 0 0,0 1 0 0 0,7 1 0 0 0,-4-2 12 0 0,-1 1 38 0 0,1 0 0 0 0,-1 0 0 0 0,1 1 0 0 0,-1 0 0 0 0,0 0 0 0 0,1 0 0 0 0,-1 1 0 0 0,6 2 0 0 0,-11-3-54 0 0,0-1 0 0 0,1 1-1 0 0,-1-1 1 0 0,0 1 0 0 0,0 0 0 0 0,0-1 0 0 0,0 1-1 0 0,0 0 1 0 0,-1 0 0 0 0,1 0 0 0 0,0 0 0 0 0,0 0-1 0 0,0 0 1 0 0,-1 0 0 0 0,1 0 0 0 0,-1 0-1 0 0,1 0 1 0 0,-1 0 0 0 0,1 2 0 0 0,-1-2-43 0 0,0 1 1 0 0,0 0 0 0 0,0-1-1 0 0,0 1 1 0 0,0 0-1 0 0,-1-1 1 0 0,1 1-1 0 0,0-1 1 0 0,-1 1 0 0 0,0-1-1 0 0,1 1 1 0 0,-1-1-1 0 0,0 1 1 0 0,0-1-1 0 0,0 1 1 0 0,0-1-1 0 0,0 0 1 0 0,-2 2 0 0 0,1 1 191 0 0,-1-1 0 0 0,1 1 1 0 0,0-1-1 0 0,1 1 1 0 0,-1 0-1 0 0,1 0 1 0 0,-1 0-1 0 0,1-1 0 0 0,-1 8 1 0 0,2-8 57 0 0,-1 1-1 0 0,1-1 1 0 0,-1 0 0 0 0,0 1 0 0 0,-1-1 0 0 0,1 0 0 0 0,0 0-1 0 0,-1 0 1 0 0,0 0 0 0 0,0 0 0 0 0,-2 3 0 0 0,3-5-129 0 0,1 0 0 0 0,-1-1 0 0 0,1 1 1 0 0,-1-1-1 0 0,1 1 0 0 0,-1-1 0 0 0,0 0 1 0 0,1 1-1 0 0,-1-1 0 0 0,0 1 0 0 0,1-1 1 0 0,-1 0-1 0 0,0 0 0 0 0,1 1 0 0 0,-1-1 1 0 0,0 0-1 0 0,1 0 0 0 0,-1 0 0 0 0,0 0 1 0 0,0 0-1 0 0,1 0 0 0 0,-1 0 0 0 0,0 0 1 0 0,1 0-1 0 0,-1 0 0 0 0,0 0 1 0 0,0 0-1 0 0,0-1 0 0 0,1-4 255 0 0,15 0-220 0 0,-2 2-69 0 0,1-1 1 0 0,0 0-1 0 0,-1-1 1 0 0,21-10-1 0 0,-27 11-210 0 0,0 0 0 0 0,1 0-1 0 0,-2-1 1 0 0,1 0 0 0 0,0 0 0 0 0,-1-1-1 0 0,0 0 1 0 0,0 0 0 0 0,5-7 0 0 0,-2-8-1620 0 0,-7 10-310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48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3241 0 0,'0'-1'396'0'0,"0"0"1"0"0,0 0-1 0 0,0 0 1 0 0,0 0-1 0 0,1 0 1 0 0,-1 0-1 0 0,0 0 1 0 0,1 0 0 0 0,-1 0-1 0 0,0 0 1 0 0,1 0-1 0 0,-1 1 1 0 0,1-1-1 0 0,0 0 1 0 0,-1 0-1 0 0,1 1 1 0 0,0-1-1 0 0,-1 0 1 0 0,1 1-1 0 0,0-1 1 0 0,1-1-1 0 0,0 1-29 0 0,1 0 0 0 0,-1 0 0 0 0,0 0 0 0 0,1 0-1 0 0,-1 1 1 0 0,0-1 0 0 0,1 0 0 0 0,-1 1-1 0 0,4-1 1 0 0,-4 1-274 0 0,0 0 0 0 0,1 0 0 0 0,-1 0 0 0 0,0 0 0 0 0,1 0 0 0 0,-1 0 0 0 0,0 1 0 0 0,0-1 0 0 0,1 1 0 0 0,-1-1 0 0 0,0 1 0 0 0,0 0 0 0 0,1 0 0 0 0,-1 0 0 0 0,0 0 0 0 0,0 0 0 0 0,0 1 0 0 0,-1-1 0 0 0,1 1 0 0 0,3 2 0 0 0,-2 0-97 0 0,-1 0 0 0 0,0 0 0 0 0,0 0 0 0 0,0 0 0 0 0,-1 0 0 0 0,1 0 0 0 0,-1 0 0 0 0,0 1 0 0 0,0-1 0 0 0,0 0 0 0 0,-1 1 0 0 0,1-1 0 0 0,-1 1 0 0 0,0-1 0 0 0,-1 0 0 0 0,1 1 0 0 0,-1-1 0 0 0,0 1 0 0 0,0-1 0 0 0,0 0 0 0 0,0 0 0 0 0,-1 0 0 0 0,0 1 0 0 0,-4 6 0 0 0,-9 6-1237 0 0,9-11-667 0 0,23-16 1152 0 0,-9 5 762 0 0,1 1 0 0 0,-1 1 0 0 0,1-1 1 0 0,17-3-1 0 0,-20 6-221 0 0,-1-1 1 0 0,1 1 0 0 0,-1-1-1 0 0,0 1 1 0 0,0-2 0 0 0,1 1 0 0 0,-1 0-1 0 0,-1-1 1 0 0,1 0 0 0 0,0 0 0 0 0,-1-1-1 0 0,1 1 1 0 0,-1-1 0 0 0,0 0-1 0 0,5-7 1 0 0,-38 112 5301 0 0,23-72-4926 0 0,5-27-246 0 0,1-1 1 0 0,0 0-1 0 0,-1 0 0 0 0,1 0 0 0 0,0 0 0 0 0,0 1 0 0 0,0-1 1 0 0,0 0-1 0 0,0 0 0 0 0,0 0 0 0 0,1 1 0 0 0,-1-1 1 0 0,0 0-1 0 0,1 0 0 0 0,-1 0 0 0 0,0 0 0 0 0,1 0 1 0 0,0 1-1 0 0,-1-1 0 0 0,1 0 0 0 0,1 1 0 0 0,-8-20-11108 0 0,5 14 9358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48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3177 0 0,'-2'15'664'0'0,"0"-3"-88"0"0,2 2-64 0 0,2-3-176 0 0,2-4-8 0 0,0 0 16 0 0,0 6 0 0 0,2-8-120 0 0,2-2-160 0 0,3 0-104 0 0,1-3-400 0 0,1-3-344 0 0,1-2-136 0 0,1-4-64 0 0,0 0 216 0 0,-3-5 135 0 0,4 5-847 0 0</inkml:trace>
  <inkml:trace contextRef="#ctx0" brushRef="#br0" timeOffset="1">301 6 4313 0 0,'-7'32'7384'0'0,"6"-31"-7262"0"0,1 1 0 0 0,0-1 0 0 0,0 1 0 0 0,0 0 0 0 0,-1-1-1 0 0,2 1 1 0 0,-1-1 0 0 0,0 1 0 0 0,0-1 0 0 0,0 1 0 0 0,1-1 0 0 0,-1 1 0 0 0,0-1-1 0 0,1 1 1 0 0,0-1 0 0 0,-1 0 0 0 0,3 3 0 0 0,-3-4-119 0 0,1 1 0 0 0,0-1-1 0 0,0 0 1 0 0,0 0 0 0 0,0 0 0 0 0,0 0 0 0 0,0 0-1 0 0,0 0 1 0 0,0 0 0 0 0,0 0 0 0 0,0 0 0 0 0,0-1-1 0 0,0 1 1 0 0,0 0 0 0 0,-1-1 0 0 0,1 1 0 0 0,0 0-1 0 0,0-1 1 0 0,0 1 0 0 0,0-1 0 0 0,-1 0 0 0 0,1 1-1 0 0,0-1 1 0 0,0 1 0 0 0,-1-1 0 0 0,1 0 0 0 0,-1 0-1 0 0,1 1 1 0 0,0-2 0 0 0,0 0-378 0 0,1 1 0 0 0,-1 0 1 0 0,0 0-1 0 0,0-1 0 0 0,0 1 1 0 0,0-1-1 0 0,-1 1 0 0 0,1-1 0 0 0,0 0 1 0 0,-1 1-1 0 0,1-1 0 0 0,-1 1 0 0 0,1-1 1 0 0,-1 0-1 0 0,0 0 0 0 0,0 1 0 0 0,1-3 1 0 0,-6-7-2135 0 0,2 2-780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2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1480 0 0,'-11'4'1049'0'0,"-1"2"-513"0"0,-5 4-592 0 0,2 0-200 0 0,1 1-241 0 0,1-1-471 0 0,8 9-32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4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55 101 1552 0 0,'-3'1'370'0'0,"0"0"-1"0"0,1 0 0 0 0,-1 0 0 0 0,1 0 0 0 0,0 1 1 0 0,-1-1-1 0 0,1 1 0 0 0,-3 2 0 0 0,-11 7 1748 0 0,6-17 3486 0 0,6 7-3951 0 0,8 11-1609 0 0,-4-11-16 0 0,1 0 0 0 0,0 0 0 0 0,0-1 0 0 0,0 1 0 0 0,-1 0 0 0 0,1 0 0 0 0,0 0 0 0 0,0-1 0 0 0,0 1 0 0 0,0 0 0 0 0,0-1 0 0 0,0 1 0 0 0,0-1 0 0 0,1 0 0 0 0,-1 1 0 0 0,0-1 1 0 0,0 0-1 0 0,0 1 0 0 0,0-1 0 0 0,1 0 0 0 0,-1 0 0 0 0,0 0 0 0 0,0 0 0 0 0,0 0 0 0 0,0 0 0 0 0,1 0 0 0 0,-1-1 0 0 0,0 1 0 0 0,0 0 0 0 0,2-1 0 0 0,42-17 305 0 0,-26 10-314 0 0,-7 5 73 0 0,0 0 0 0 0,0 1 0 0 0,1 0 0 0 0,-1 1 0 0 0,1 0 0 0 0,16 2 0 0 0,19-1 25 0 0,-28-2 117 0 0,1-1-1 0 0,-1-1 1 0 0,34-12 0 0 0,-29 8 138 0 0,40-7 1 0 0,-41 12-161 0 0,0 0 0 0 0,0 2-1 0 0,0 0 1 0 0,28 4 0 0 0,-11-2-66 0 0,1-1 1 0 0,0-2 0 0 0,-1-1-1 0 0,49-11 1 0 0,22-3-34 0 0,-55 10 27 0 0,-42 3-79 0 0,-1 2 0 0 0,1 0-1 0 0,0 1 1 0 0,0 0 0 0 0,0 1 0 0 0,0 1 0 0 0,-1 0 0 0 0,1 1 0 0 0,0 0 0 0 0,23 8-1 0 0,-3 1-16 0 0,1-3 1 0 0,-1 0-1 0 0,2-3 0 0 0,50 3 0 0 0,1 0 111 0 0,-52-6-98 0 0,1-1 0 0 0,40-4 0 0 0,-35 0 329 0 0,47 4 1 0 0,-76 1-329 0 0,0 1 0 0 0,0 0 1 0 0,-1 0-1 0 0,1 2 0 0 0,12 5 1 0 0,-11-4-41 0 0,0-1 0 0 0,1 0 1 0 0,19 3-1 0 0,0-4 13 0 0,53-2 0 0 0,-56-2 9 0 0,0 1-1 0 0,43 6 1 0 0,-39-2-27 0 0,2-2 0 0 0,-1-2 0 0 0,59-4 0 0 0,-58 0 8 0 0,1 2-1 0 0,-1 1 0 0 0,48 8 0 0 0,-7 1 55 0 0,122 1 0 0 0,-27-4-37 0 0,-136-5-16 0 0,70-7 0 0 0,-76 3-27 0 0,-1 1 1 0 0,1 1-1 0 0,48 5 1 0 0,76 16 63 0 0,206-2 0 0 0,-307-18-63 0 0,32-1-3 0 0,159 19 1 0 0,-221-14 17 0 0,-1-1 0 0 0,1-1 0 0 0,0-2 0 0 0,0 0 0 0 0,-1-1 0 0 0,1-2 0 0 0,-1 0 0 0 0,28-8 0 0 0,261-53 58 0 0,-251 58-89 0 0,0 2 0 0 0,82 7 0 0 0,23-1 36 0 0,22 0 23 0 0,-9 1-16 0 0,58 7 41 0 0,-44 0-1234 0 0,-154-10-981 0 0,0-2 1 0 0,75-14-1 0 0,-92 12 1212 0 0,29-7-713 0 0,61-6 0 0 0,-41 17-4161 0 0,-50 2 2323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5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5113 0 0,'-10'13'4250'0'0,"4"-6"-2640"0"0,0 1 0 0 0,1 0-1 0 0,-8 12 1 0 0,13-19-1560 0 0,0 1 0 0 0,0-1 0 0 0,0 0 0 0 0,0 0-1 0 0,0 0 1 0 0,0 0 0 0 0,1 0 0 0 0,-1 0 0 0 0,0 0 0 0 0,0 0 0 0 0,1 0 0 0 0,-1 0 0 0 0,1 0 0 0 0,-1 0-1 0 0,1 0 1 0 0,-1 0 0 0 0,1 0 0 0 0,0 0 0 0 0,-1 0 0 0 0,1 0 0 0 0,0 0 0 0 0,0-1 0 0 0,0 1-1 0 0,0 0 1 0 0,-1-1 0 0 0,1 1 0 0 0,0-1 0 0 0,0 1 0 0 0,0-1 0 0 0,0 1 0 0 0,0-1 0 0 0,0 1-1 0 0,2-1 1 0 0,37 14-118 0 0,-15-9 79 0 0,1-2 0 0 0,-1 0 0 0 0,32-1-1 0 0,-37-3-187 0 0,-1 1-1 0 0,0 2 1 0 0,1 0-1 0 0,-1 1 0 0 0,0 0 1 0 0,0 2-1 0 0,22 8 1 0 0,-35-10-69 0 0,11 3-2420 0 0,-17-6 2416 0 0,1 0-1 0 0,-1 0 1 0 0,0 0-1 0 0,1 0 0 0 0,-1 0 1 0 0,1 0-1 0 0,-1 0 1 0 0,1 0-1 0 0,-1 0 0 0 0,1 0 1 0 0,-1-1-1 0 0,0 1 1 0 0,1 0-1 0 0,-1 0 0 0 0,1 0 1 0 0,-1-1-1 0 0,0 1 1 0 0,1 0-1 0 0,-1-1 0 0 0,0 1 1 0 0,1 0-1 0 0,-1 0 1 0 0,0-1-1 0 0,1 1 0 0 0,-1-1 1 0 0,0 1-1 0 0,0 0 1 0 0,1-1-1 0 0,-1 1 0 0 0,0-1 1 0 0,0 1-1 0 0,0 0 1 0 0,1-2-1 0 0,1-4-3154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5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33 4057 0 0,'-6'-8'2699'0'0,"6"6"-2326"0"0,-1 0 0 0 0,0 1 1 0 0,0-1-1 0 0,0 0 0 0 0,-1 1 0 0 0,1-1 0 0 0,0 1 0 0 0,-1-1 0 0 0,1 1 0 0 0,-1 0 0 0 0,1 0 1 0 0,-1 0-1 0 0,1 0 0 0 0,-1 0 0 0 0,0 0 0 0 0,0 0 0 0 0,-1-1 0 0 0,3 3-229 0 0,-1-1 0 0 0,1 1 0 0 0,0 0 0 0 0,0-1 0 0 0,0 1 0 0 0,0-1 0 0 0,0 1 0 0 0,0-1 0 0 0,0 1-1 0 0,0-1 1 0 0,1 1 0 0 0,-1 0 0 0 0,0-1 0 0 0,0 1 0 0 0,0-1 0 0 0,0 1 0 0 0,1-1 0 0 0,-1 1 0 0 0,0-1 0 0 0,1 1 0 0 0,-1-1 0 0 0,0 0 0 0 0,1 1-1 0 0,-1-1 1 0 0,1 1 0 0 0,-1-1 0 0 0,12 17-285 0 0,31 20 161 0 0,-36-32 20 0 0,0 1-1 0 0,1 0 1 0 0,-2 0-1 0 0,1 1 0 0 0,-1-1 1 0 0,6 9-1 0 0,-11-13-3 0 0,0 1 1 0 0,1-1-1 0 0,-1 1 0 0 0,-1-1 0 0 0,1 1 0 0 0,0-1 0 0 0,0 1 1 0 0,-1-1-1 0 0,0 1 0 0 0,1-1 0 0 0,-1 1 0 0 0,0 0 0 0 0,0-1 0 0 0,-1 1 1 0 0,1-1-1 0 0,0 1 0 0 0,-1 0 0 0 0,0-1 0 0 0,1 1 0 0 0,-1-1 1 0 0,0 1-1 0 0,0-1 0 0 0,0 0 0 0 0,-1 1 0 0 0,-2 3 0 0 0,-6 7 44 0 0,-1 0 0 0 0,0 0-1 0 0,-1-1 1 0 0,0 0 0 0 0,-17 11-1 0 0,-20 21-2532 0 0,64-51-10039 0 0,-6 1 9642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5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21 4321 0 0,'-1'-1'407'0'0,"1"0"-1"0"0,0 0 1 0 0,0 0 0 0 0,-1 0-1 0 0,1 0 1 0 0,-1 0 0 0 0,1 1-1 0 0,-1-1 1 0 0,1 0 0 0 0,-1 0 0 0 0,1 0-1 0 0,-1 0 1 0 0,0 0 0 0 0,1 1-1 0 0,-1-1 1 0 0,0 0 0 0 0,0 1-1 0 0,0-1 1 0 0,0 0 0 0 0,0 1-1 0 0,1-1 1 0 0,-1 1 0 0 0,0 0 0 0 0,0-1-1 0 0,0 1 1 0 0,0 0 0 0 0,0-1-1 0 0,0 1 1 0 0,0 0 0 0 0,-2 0-1 0 0,-8 8 3307 0 0,5 10-3923 0 0,6-1 133 0 0,1 0 0 0 0,1 0 0 0 0,0 0 0 0 0,1 0 0 0 0,6 18 0 0 0,31 80-2070 0 0,-38-109 2046 0 0,0 0 0 0 0,1 0-1 0 0,0 0 1 0 0,0 0-1 0 0,1-1 1 0 0,0 0 0 0 0,0 1-1 0 0,8 8 1 0 0,-10-13 100 0 0,-1 0 0 0 0,1 0-1 0 0,-1 0 1 0 0,1-1 0 0 0,-1 1 0 0 0,1 0 0 0 0,-1 0-1 0 0,1-1 1 0 0,0 1 0 0 0,-1-1 0 0 0,1 0 0 0 0,0 1 0 0 0,0-1-1 0 0,-1 0 1 0 0,1 0 0 0 0,0 0 0 0 0,0 0 0 0 0,-1 0-1 0 0,1 0 1 0 0,0-1 0 0 0,0 1 0 0 0,-1-1 0 0 0,1 1 0 0 0,0-1-1 0 0,-1 1 1 0 0,1-1 0 0 0,-1 0 0 0 0,1 0 0 0 0,-1 0-1 0 0,1 0 1 0 0,-1 0 0 0 0,0 0 0 0 0,1 0 0 0 0,-1-1 0 0 0,0 1-1 0 0,0 0 1 0 0,2-3 0 0 0,14-16 530 0 0,0 0 0 0 0,26-43 0 0 0,-36 52-376 0 0,-1-1-1 0 0,0-1 1 0 0,0 1-1 0 0,-2-1 1 0 0,1 0-1 0 0,-2 0 1 0 0,4-19-1 0 0,-6 28-96 0 0,-1 1 0 0 0,0-1 1 0 0,0 0-1 0 0,0 0 0 0 0,0 0 0 0 0,-1 1 0 0 0,0-1 0 0 0,1 0 0 0 0,-1 0 0 0 0,0 1 0 0 0,-4-7 0 0 0,5 8-167 0 0,-1 1 0 0 0,0 0 0 0 0,0 0 0 0 0,0 0 0 0 0,1 0 0 0 0,-1 0 0 0 0,0 0 0 0 0,0 0 0 0 0,-1 1 0 0 0,1-1 0 0 0,0 0 0 0 0,0 0 0 0 0,0 1 0 0 0,-2-2 0 0 0,1 2-355 0 0,0 0 0 0 0,0-1 0 0 0,0 1 0 0 0,0 0 0 0 0,0 0 0 0 0,0 0 0 0 0,0 0 0 0 0,0 0 0 0 0,0 0 0 0 0,0 1 1 0 0,0-1-1 0 0,-2 2 0 0 0,-20 4-6024 0 0,11-1 2421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0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21 15067 0 0,'-1'1'520'0'0,"-20"20"4895"0"0,23-12-5319 0 0,14-4-37 0 0,1-5-58 0 0,1-1 1 0 0,-1 0 0 0 0,0-1-1 0 0,0-1 1 0 0,0-1 0 0 0,26-9-1 0 0,33-6-22 0 0,-74 19 22 0 0,28-6-21 0 0,34-1 0 0 0,-56 7 31 0 0,0 0 0 0 0,1 0 0 0 0,-1 0 0 0 0,0 1-1 0 0,0 1 1 0 0,0-1 0 0 0,0 1 0 0 0,0 1 0 0 0,11 4 0 0 0,-18-6 1 0 0,1 0 1 0 0,-1 0 0 0 0,1 1 0 0 0,-1-1 0 0 0,1 1 0 0 0,-1 0-1 0 0,0-1 1 0 0,1 1 0 0 0,-1 0 0 0 0,0 0 0 0 0,0-1 0 0 0,-1 1 0 0 0,1 0-1 0 0,0 0 1 0 0,0 0 0 0 0,-1 0 0 0 0,1 0 0 0 0,-1 0 0 0 0,0 0 0 0 0,0 1-1 0 0,0-1 1 0 0,0 0 0 0 0,0 0 0 0 0,0 0 0 0 0,0 0 0 0 0,-1 0-1 0 0,1 0 1 0 0,-1 0 0 0 0,-1 3 0 0 0,-1 9-113 0 0,-2-1-1 0 0,-12 27 1 0 0,16-37 65 0 0,0-2 32 0 0,-74 146-387 0 0,64-127 485 0 0,-2-1 1 0 0,0-1-1 0 0,-1 0 1 0 0,0-1-1 0 0,-23 20 1 0 0,45-35-246 0 0,0-1 1 0 0,1 0-1 0 0,-1-1 1 0 0,15-1-1 0 0,20 2 66 0 0,-36-1 85 0 0,0 1 1 0 0,-1 0 0 0 0,1 1 0 0 0,0-1-1 0 0,0 1 1 0 0,-1 1 0 0 0,0-1 0 0 0,1 1-1 0 0,-1 0 1 0 0,0 1 0 0 0,10 6 0 0 0,-2 2-315 0 0,0 1 1 0 0,23 27 0 0 0,0 2-4045 0 0,-36-42 4256 0 0,-1 1 0 0 0,1-1 0 0 0,-1 1 0 0 0,0 0 0 0 0,1-1 0 0 0,-1 1 0 0 0,1-1 0 0 0,-1 1 0 0 0,1-1 0 0 0,0 1 0 0 0,-1-1 0 0 0,1 1 0 0 0,-1-1 0 0 0,1 0 0 0 0,0 1 0 0 0,0-1 1 0 0,-1 0-1 0 0,1 1 0 0 0,0-1 0 0 0,-1 0 0 0 0,1 0 0 0 0,0 0 0 0 0,0 0 0 0 0,-1 0 0 0 0,1 0 0 0 0,0 0 0 0 0,0 0 0 0 0,-1 0 0 0 0,1 0 0 0 0,0 0 0 0 0,0 0 0 0 0,-1 0 0 0 0,1-1 0 0 0,0 1 0 0 0,-1 0 1 0 0,1-1-1 0 0,0 1 0 0 0,-1 0 0 0 0,1-1 0 0 0,0 1 0 0 0,-1-1 0 0 0,1 1 0 0 0,-1-1 0 0 0,1 1 0 0 0,-1-1 0 0 0,1 1 0 0 0,-1-1 0 0 0,1 0 0 0 0,-1 1 0 0 0,0-1 0 0 0,1 0 0 0 0,-1 1 0 0 0,0-2 0 0 0,4-6 226 0 0,-2 0-1 0 0,1 0 0 0 0,-1-1 1 0 0,1-9-1 0 0,1-3-1220 0 0,25-85-4365 0 0,-21 72 2883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16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1304 325 7738 0 0,'34'-40'2539'0'0,"-24"30"-2408"0"0,-1-1 1 0 0,0 0 0 0 0,9-15 0 0 0,-17 24-28 0 0,0 1 0 0 0,-1-1 0 0 0,1 0 0 0 0,0 0 0 0 0,-1 0 0 0 0,1 0 1 0 0,-1 0-1 0 0,1 0 0 0 0,-1 0 0 0 0,0 0 0 0 0,0 0 0 0 0,0 0 1 0 0,0 0-1 0 0,0 0 0 0 0,-1 0 0 0 0,1 0 0 0 0,-1 0 0 0 0,1 0 0 0 0,-1 0 1 0 0,-1-3-1 0 0,0 1 84 0 0,0 0 1 0 0,-1 0-1 0 0,0 0 1 0 0,0 0-1 0 0,0 0 1 0 0,-1 0-1 0 0,1 1 1 0 0,-6-4 0 0 0,-6-4 67 0 0,0 1 1 0 0,0 1 0 0 0,-27-12 0 0 0,0 3-273 0 0,-1 2-1 0 0,-1 1 0 0 0,0 3 0 0 0,-1 2 1 0 0,0 2-1 0 0,0 1 0 0 0,-1 3 1 0 0,1 1-1 0 0,-1 3 0 0 0,-50 6 0 0 0,64-2-6 0 0,1 3-1 0 0,0 0 0 0 0,0 2 0 0 0,1 1 0 0 0,0 2 1 0 0,1 1-1 0 0,-42 24 0 0 0,27-9 283 0 0,1 1 0 0 0,2 2 0 0 0,-70 68 0 0 0,89-76-228 0 0,1 0 0 0 0,1 2 0 0 0,1 1 1 0 0,1 0-1 0 0,2 1 0 0 0,0 1 0 0 0,-18 46 0 0 0,27-54-42 0 0,0-1 0 0 0,2 2 0 0 0,0-1 0 0 0,1 0-1 0 0,1 1 1 0 0,1 0 0 0 0,1 0 0 0 0,0 0 0 0 0,2 0-1 0 0,1-1 1 0 0,0 1 0 0 0,8 31 0 0 0,-4-34 46 0 0,1 0 0 0 0,1-1 0 0 0,0 1 0 0 0,2-2 0 0 0,-1 1 0 0 0,2-1 1 0 0,0-1-1 0 0,22 23 0 0 0,-7-11 114 0 0,1-1 0 0 0,2-2 0 0 0,44 31 0 0 0,-52-42 46 0 0,0-1-1 0 0,1 0 1 0 0,0-2 0 0 0,1 0-1 0 0,0-1 1 0 0,1-2 0 0 0,-1 0-1 0 0,1-2 1 0 0,1-1 0 0 0,-1 0-1 0 0,34-1 1 0 0,-28-3-6 0 0,1-2-1 0 0,-1-1 0 0 0,1-2 1 0 0,-1-1-1 0 0,0-1 0 0 0,-1-1 1 0 0,0-2-1 0 0,48-23 1 0 0,-56 23 54 0 0,0-1 0 0 0,-1-1 0 0 0,-1-1 0 0 0,0-1 0 0 0,-1 0 0 0 0,0-2 0 0 0,-1 0 0 0 0,-1 0 0 0 0,0-2 0 0 0,-1 0 0 0 0,-1-1 0 0 0,-1 0 0 0 0,16-32 0 0 0,-15 24-130 0 0,-1-1 1 0 0,-1 0 0 0 0,13-50-1 0 0,-21 61-66 0 0,-2 0 1 0 0,1 0-1 0 0,-2 0 0 0 0,0 0 1 0 0,-1-1-1 0 0,-1 1 0 0 0,-1 0 1 0 0,-3-18-1 0 0,-18-97-388 0 0,12 58-515 0 0,-26-91-1 0 0,31 149 387 0 0,5 15-92 0 0,1 0 1 0 0,-1 0-1 0 0,1 0 1 0 0,-1 0 0 0 0,0 0-1 0 0,1 0 1 0 0,-1 0-1 0 0,0 0 1 0 0,0 1 0 0 0,0-1-1 0 0,0 0 1 0 0,0 0-1 0 0,0 1 1 0 0,0-1-1 0 0,0 0 1 0 0,0 1 0 0 0,0-1-1 0 0,0 1 1 0 0,0 0-1 0 0,0-1 1 0 0,0 1-1 0 0,0 0 1 0 0,-1 0 0 0 0,1-1-1 0 0,0 1 1 0 0,-1 0-1 0 0,-12 3-5198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6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5249 0 0,'-1'1'5928'0'0,"6"1"-2725"0"0,7 0-1340 0 0,5-3-1524 0 0,-1 1-1 0 0,1 1 1 0 0,15 3-1 0 0,-16-1-1211 0 0,1-2-1 0 0,29 0 1 0 0,-41-2 259 0 0,1 1 0 0 0,0-1 0 0 0,-1-1 0 0 0,1 1 0 0 0,0-1 0 0 0,-1 0 0 0 0,0 0 0 0 0,1 0 0 0 0,-1-1 0 0 0,0 0 1 0 0,9-7-1 0 0,0-3-1684 0 0,1 1-1046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6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17 3321 0 0,'1'-1'397'0'0,"0"0"0"0"0,-1 0 1 0 0,1-1-1 0 0,0 1 1 0 0,0 0-1 0 0,0 0 0 0 0,-1 0 1 0 0,1 1-1 0 0,0-1 0 0 0,0 0 1 0 0,0 0-1 0 0,1 0 0 0 0,-1 1 1 0 0,0-1-1 0 0,0 1 1 0 0,0-1-1 0 0,2 0 0 0 0,22 1 3322 0 0,-19 1-3887 0 0,-1 0 0 0 0,0 1 1 0 0,0 0-1 0 0,0 0 0 0 0,-1 0 0 0 0,1 0 0 0 0,7 6 0 0 0,-13-8 75 0 0,1 0-1 0 0,0-1 0 0 0,0 1 0 0 0,0 0 0 0 0,0 0 0 0 0,0 0 0 0 0,0 0 1 0 0,-1 0-1 0 0,1 0 0 0 0,0 0 0 0 0,0 0 0 0 0,0 0 0 0 0,0 0 1 0 0,0 0-1 0 0,0 0 0 0 0,-1 0 0 0 0,1 0 0 0 0,0 0 0 0 0,0 1 1 0 0,0-1-1 0 0,0 0 0 0 0,0 0 0 0 0,-1 3-3097 0 0,1-3 3097 0 0,0 1 1 0 0,0-1-471 0 0</inkml:trace>
  <inkml:trace contextRef="#ctx0" brushRef="#br0" timeOffset="1">23 101 8042 0 0,'-2'1'351'0'0,"1"0"0"0"0,-1 1 0 0 0,0-1 0 0 0,1 0 0 0 0,-1 1 0 0 0,1-1 0 0 0,0 1 0 0 0,-1 0 0 0 0,1-1 0 0 0,0 1 0 0 0,0 0 0 0 0,0 0 0 0 0,0 0 0 0 0,1 0 0 0 0,-1 0 0 0 0,0 0 0 0 0,1 0 0 0 0,-1 0 0 0 0,1 0 0 0 0,0 0 0 0 0,0 0 0 0 0,0 4 0 0 0,0-5-316 0 0,1 0 0 0 0,0 1 1 0 0,0-1-1 0 0,0 0 0 0 0,0 1 0 0 0,0-1 1 0 0,0 0-1 0 0,0 0 0 0 0,0 0 1 0 0,1 0-1 0 0,-1 0 0 0 0,0 0 1 0 0,1 0-1 0 0,-1-1 0 0 0,1 1 0 0 0,-1 0 1 0 0,1-1-1 0 0,-1 1 0 0 0,1-1 1 0 0,-1 0-1 0 0,1 1 0 0 0,-1-1 1 0 0,1 0-1 0 0,0 0 0 0 0,-1 0 0 0 0,1 0 1 0 0,-1 0-1 0 0,1 0 0 0 0,-1-1 1 0 0,3 1-1 0 0,3-1-237 0 0,0 0 1 0 0,0 0-1 0 0,-1 0 1 0 0,1-1-1 0 0,0 0 1 0 0,-1 0-1 0 0,1 0 1 0 0,11-7-1 0 0,-12 5-862 0 0,0 0-1 0 0,0-1 1 0 0,-1 1 0 0 0,1-1-1 0 0,-1 0 1 0 0,0-1 0 0 0,0 1-1 0 0,4-8 1 0 0,2 0-2760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6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4369 0 0,'-10'1'9622'0'0,"10"0"-9369"0"0,-7 16 3661 0 0,1 28-3356 0 0,6-38 42 0 0,-5 27-729 0 0,2-5 224 0 0,-1 35 0 0 0,4-56-1308 0 0,1 1 0 0 0,-1-1-1 0 0,2 0 1 0 0,4 16 0 0 0,-19-22-7901 0 0,-13 6 8343 0 0,-7 2 3575 0 0,26-8-1581 0 0,1 0 0 0 0,-1 0 0 0 0,0 0 0 0 0,1 1 0 0 0,0 0 0 0 0,-10 6 0 0 0,14-8-1067 0 0,1 0 1 0 0,-1 1-1 0 0,1-1 0 0 0,0 0 1 0 0,0 1-1 0 0,0-1 1 0 0,0 1-1 0 0,0 0 1 0 0,0-1-1 0 0,0 1 1 0 0,0 0-1 0 0,1 0 0 0 0,-1 0 1 0 0,0-1-1 0 0,1 1 1 0 0,0 0-1 0 0,-1 0 1 0 0,1 0-1 0 0,0 0 1 0 0,0 0-1 0 0,0 0 1 0 0,0 0-1 0 0,1 0 0 0 0,-1-1 1 0 0,0 1-1 0 0,1 0 1 0 0,0 0-1 0 0,-1 0 1 0 0,2 2-1 0 0,0 1-126 0 0,-1 0 1 0 0,2 0-1 0 0,-1 0 0 0 0,1 0 0 0 0,-1 0 1 0 0,1-1-1 0 0,0 1 0 0 0,1-1 0 0 0,-1 1 1 0 0,1-1-1 0 0,0 0 0 0 0,0-1 0 0 0,0 1 1 0 0,1-1-1 0 0,-1 0 0 0 0,1 0 0 0 0,0 0 1 0 0,0-1-1 0 0,0 1 0 0 0,0-1 0 0 0,6 2 1 0 0,-6-3-196 0 0,1 0 0 0 0,-1-1 0 0 0,0 1 0 0 0,1-1 1 0 0,-1 0-1 0 0,1 0 0 0 0,-1-1 0 0 0,1 1 0 0 0,-1-1 1 0 0,0 0-1 0 0,1-1 0 0 0,-1 0 0 0 0,10-4 0 0 0,5-5-1978 0 0,0-2 0 0 0,0 0 0 0 0,-1-1 0 0 0,-1-1 0 0 0,22-23 0 0 0,-16 17-1281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7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10 2497 0 0,'-5'-10'12910'0'0,"4"10"-12666"0"0,-13 16 4229 0 0,-17 39-4924 0 0,26-46 1333 0 0,-19 41-780 0 0,18-35-637 0 0,-1 0 1 0 0,0 0 0 0 0,-2-1-1 0 0,1 0 1 0 0,-21 23-1 0 0,29-36 437 0 0,0-1 0 0 0,0 0 0 0 0,0 0 0 0 0,0 0 0 0 0,0 0 0 0 0,0 1 0 0 0,0-1 0 0 0,-1 0 0 0 0,1 0 0 0 0,0 0 0 0 0,0 0 0 0 0,0 0 0 0 0,0 1 0 0 0,0-1 0 0 0,0 0 0 0 0,-1 0 0 0 0,1 0 0 0 0,0 0-1 0 0,0 0 1 0 0,0 0 0 0 0,0 0 0 0 0,-1 0 0 0 0,1 0 0 0 0,0 0 0 0 0,0 1 0 0 0,0-1 0 0 0,-1 0 0 0 0,1 0 0 0 0,0 0 0 0 0,0 0 0 0 0,0 0 0 0 0,0 0 0 0 0,-1 0 0 0 0,1-1 0 0 0,0 1 0 0 0,0 0 0 0 0,0 0 0 0 0,0 0 0 0 0,-1 0-1 0 0,1 0 1 0 0,0 0 0 0 0,0 0 0 0 0,0 0 0 0 0,0 0 0 0 0,-1 0 0 0 0,1-1 0 0 0,-1-10-1737 0 0,7-15 1250 0 0,-4 20 736 0 0,1 0 0 0 0,1 1 0 0 0,-1-1 0 0 0,1 1 0 0 0,0 0 0 0 0,0 0 0 0 0,0 0 0 0 0,1 0 0 0 0,-1 1 0 0 0,1-1 0 0 0,0 1 0 0 0,1 0 0 0 0,-1 1 0 0 0,1 0 0 0 0,-1-1 0 0 0,1 2 0 0 0,0-1 0 0 0,0 1-1 0 0,11-3 1 0 0,-13 4-117 0 0,1 0 0 0 0,0 0 0 0 0,0 1-1 0 0,-1 0 1 0 0,1 0 0 0 0,0 0 0 0 0,0 0-1 0 0,-1 1 1 0 0,1 0 0 0 0,0 0-1 0 0,-1 0 1 0 0,1 1 0 0 0,0-1 0 0 0,-1 1-1 0 0,0 0 1 0 0,1 0 0 0 0,-1 1-1 0 0,0-1 1 0 0,0 1 0 0 0,-1 0 0 0 0,1 0-1 0 0,0 0 1 0 0,-1 1 0 0 0,0-1 0 0 0,0 1-1 0 0,0 0 1 0 0,4 6 0 0 0,-6-9-81 0 0,2 6-2041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7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5769 0 0,'24'3'9615'0'0,"15"-3"-7756"0"0,41-8-2416 0 0,-78 8 559 0 0,4 0-3 0 0,0-1 0 0 0,0 0 0 0 0,0-1 1 0 0,0 1-1 0 0,-1-1 0 0 0,11-5 0 0 0,-20 12 127 0 0,0 0 1 0 0,1 0-1 0 0,0 0 0 0 0,0 0 0 0 0,0 1 1 0 0,0-1-1 0 0,1 1 0 0 0,-3 8 0 0 0,3-6 76 0 0,1 1 0 0 0,-1-1-1 0 0,1 1 1 0 0,1-1 0 0 0,-1 1-1 0 0,2-1 1 0 0,-1 1 0 0 0,3 13-1 0 0,-2-16-336 0 0,0-1 0 0 0,0 0 0 0 0,1 0 0 0 0,-1-1-1 0 0,1 1 1 0 0,0 0 0 0 0,0 0 0 0 0,1-1 0 0 0,0 1-1 0 0,-1-1 1 0 0,1 0 0 0 0,1 0 0 0 0,-1 0 0 0 0,1 0 0 0 0,6 5-1 0 0,-8-8-103 0 0,0 0 0 0 0,-1 0 0 0 0,1 0 0 0 0,0-1-1 0 0,0 1 1 0 0,0 0 0 0 0,0-1 0 0 0,0 0-1 0 0,0 1 1 0 0,0-1 0 0 0,0 0 0 0 0,0 0 0 0 0,0 0-1 0 0,0 0 1 0 0,0 0 0 0 0,0-1 0 0 0,0 1-1 0 0,0-1 1 0 0,0 1 0 0 0,0-1 0 0 0,-1 0 0 0 0,1 0-1 0 0,0 1 1 0 0,0-1 0 0 0,0-1 0 0 0,-1 1-1 0 0,3-2 1 0 0,18-8-3222 0 0,-1 9-873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0 7722 0 0,'-8'4'2089'0'0,"0"0"1"0"0,0 1-1 0 0,1 0 0 0 0,-1 0 1 0 0,-11 11-1 0 0,8-6-1056 0 0,1 1 0 0 0,-16 23 0 0 0,5-2-1216 0 0,-28 60-1 0 0,36-65-356 0 0,-11 39 0 0 0,7-2-3293 0 0,39-121 445 0 0,-20 53 3565 0 0,0-1 1 0 0,1 1 0 0 0,-1-1 0 0 0,1 1-1 0 0,-1 0 1 0 0,1 0 0 0 0,1 0 0 0 0,-1 0-1 0 0,0 1 1 0 0,1-1 0 0 0,0 1 0 0 0,0 0-1 0 0,6-3 1 0 0,-7 5-107 0 0,0 0-1 0 0,0 1 1 0 0,1 0-1 0 0,-1 0 1 0 0,0 0-1 0 0,1 0 1 0 0,-1 0-1 0 0,0 1 1 0 0,1-1-1 0 0,-1 1 1 0 0,0 0-1 0 0,0 0 1 0 0,6 3-1 0 0,43 23-136 0 0,-33-15 177 0 0,-5-4-739 0 0,0-1 0 0 0,0-1 1 0 0,0 0-1 0 0,28 7 0 0 0,-36-16-4565 0 0,6 1-475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8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5201 0 0,'6'7'7892'0'0,"23"13"-6717"0"0,-22-17-1246 0 0,0 0 0 0 0,0-1 1 0 0,0 0-1 0 0,1 0 0 0 0,-1 0 0 0 0,0-1 0 0 0,1 0 0 0 0,-1 0 0 0 0,1-1 0 0 0,-1 0 0 0 0,1-1 0 0 0,-1 1 0 0 0,1-1 0 0 0,11-4 0 0 0,-6 2-123 0 0,-1-1-1 0 0,0 0 1 0 0,1-1 0 0 0,-2-1-1 0 0,1 1 1 0 0,-1-2 0 0 0,18-13-1 0 0,-18 7 137 0 0,-10 13 91 0 0,-1-1 0 0 0,0 1 0 0 0,0 0 1 0 0,0 0-1 0 0,0 0 0 0 0,0-1 0 0 0,0 1 0 0 0,0 0 1 0 0,0 0-1 0 0,0-1 0 0 0,0 1 0 0 0,0 0 0 0 0,0 0 0 0 0,0 0 1 0 0,0-1-1 0 0,-1 1 0 0 0,1 0 0 0 0,0 0 0 0 0,0 0 1 0 0,0-1-1 0 0,0 1 0 0 0,0 0 0 0 0,0 0 0 0 0,0 0 1 0 0,-1-1-1 0 0,1 1 0 0 0,0 0 0 0 0,0 0 0 0 0,0 0 0 0 0,0 0 1 0 0,-1 0-1 0 0,1 0 0 0 0,0-1 0 0 0,0 1 0 0 0,0 0 1 0 0,-1 0-1 0 0,0 0 138 0 0,-1 0 0 0 0,1 0 0 0 0,0 0 0 0 0,0 0-1 0 0,0 0 1 0 0,-1 1 0 0 0,1-1 0 0 0,0 0 0 0 0,0 1 0 0 0,0-1 0 0 0,-1 0 0 0 0,1 1 0 0 0,0 0 0 0 0,0-1 0 0 0,0 1 0 0 0,0 0 0 0 0,0-1 0 0 0,0 1 0 0 0,0 0-1 0 0,0 0 1 0 0,0 0 0 0 0,-1 2 0 0 0,-5 7 352 0 0,1 0 0 0 0,-1 1 0 0 0,2-1 0 0 0,-1 1 0 0 0,2 0 1 0 0,-6 17-1 0 0,-15 74-450 0 0,21-84-4 0 0,-1 15-745 0 0,2-10-1744 0 0,-2-1-5052 0 0,0-20 3306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7:2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39 283 3689 0 0,'-2'0'393'0'0,"0"0"0"0"0,1 0 0 0 0,-1 0 0 0 0,0 1 1 0 0,1-1-1 0 0,-1 0 0 0 0,0 1 0 0 0,1-1 0 0 0,-1 1 0 0 0,1 0 0 0 0,-1-1 1 0 0,1 1-1 0 0,-1 0 0 0 0,1 0 0 0 0,-1 0 0 0 0,1 0 0 0 0,0 0 1 0 0,0 0-1 0 0,-1 1 0 0 0,1-1 0 0 0,0 0 0 0 0,0 1 0 0 0,0-1 0 0 0,0 0 1 0 0,1 1-1 0 0,-2 2 0 0 0,1-1-247 0 0,1 0 1 0 0,0-1-1 0 0,0 1 1 0 0,1-1-1 0 0,-1 1 1 0 0,0-1 0 0 0,1 0-1 0 0,0 1 1 0 0,-1-1-1 0 0,1 1 1 0 0,0-1-1 0 0,0 0 1 0 0,0 0-1 0 0,1 1 1 0 0,-1-1-1 0 0,1 0 1 0 0,-1 0-1 0 0,3 2 1 0 0,-1-1-160 0 0,1 1 1 0 0,0-1 0 0 0,0 0 0 0 0,0 0 0 0 0,0 0-1 0 0,0-1 1 0 0,1 1 0 0 0,-1-1 0 0 0,1 0 0 0 0,-1-1 0 0 0,1 1-1 0 0,0-1 1 0 0,0 0 0 0 0,0 0 0 0 0,0 0 0 0 0,0 0-1 0 0,0-1 1 0 0,0 0 0 0 0,8-1 0 0 0,2 0-614 0 0,-1-1 1 0 0,1-1-1 0 0,-1 0 1 0 0,1-1-1 0 0,18-7 1 0 0,-19 4-516 0 0,0 0 0 0 0,0 0 0 0 0,-1-1 1 0 0,0-1-1 0 0,0 0 0 0 0,14-14 0 0 0,-15 11 843 0 0,0 0 0 0 0,-1-1-1 0 0,0 0 1 0 0,-1-1 0 0 0,13-23-1 0 0,-21 32 605 0 0,1 1 1 0 0,-2-1-1 0 0,1 0 0 0 0,0 0 0 0 0,-1 0 0 0 0,0 0 0 0 0,0-1 0 0 0,-1 1 0 0 0,0 0 0 0 0,1 0 0 0 0,-2-9 0 0 0,0 11 36 0 0,1 1 0 0 0,0-1 0 0 0,-1 1 0 0 0,1 0-1 0 0,-1-1 1 0 0,0 1 0 0 0,0 0 0 0 0,0-1 0 0 0,0 1-1 0 0,0 0 1 0 0,-1 0 0 0 0,1 0 0 0 0,-1 0 0 0 0,1 0-1 0 0,-1 0 1 0 0,0 1 0 0 0,1-1 0 0 0,-1 0-1 0 0,0 1 1 0 0,0-1 0 0 0,0 1 0 0 0,0 0 0 0 0,-1 0-1 0 0,1 0 1 0 0,0 0 0 0 0,-5-1 0 0 0,5 2-192 0 0,0-1 0 0 0,0 2 0 0 0,0-1 0 0 0,0 0 0 0 0,0 0 0 0 0,0 1 0 0 0,0-1 0 0 0,1 1 0 0 0,-1-1 0 0 0,0 1 0 0 0,0 0 0 0 0,0 0 0 0 0,0 0 0 0 0,1 0 0 0 0,-1 0 0 0 0,0 0 0 0 0,1 0 0 0 0,-1 1 0 0 0,1-1 0 0 0,-1 1 0 0 0,1-1 0 0 0,0 1 0 0 0,0-1 0 0 0,0 1 0 0 0,-1 0 0 0 0,2 0 0 0 0,-2 2 0 0 0,-4 5-39 0 0,2 1 0 0 0,-1-1 0 0 0,-4 19-1 0 0,7-22-119 0 0,0 1 0 0 0,1-1 0 0 0,0 1 0 0 0,1 0 0 0 0,-1-1 0 0 0,1 1 0 0 0,1-1 0 0 0,-1 1 0 0 0,1 0 0 0 0,0-1-1 0 0,3 8 1 0 0,-4-12 1 0 0,1 0 0 0 0,-1 0 0 0 0,1 0-1 0 0,0-1 1 0 0,0 1 0 0 0,0 0-1 0 0,0 0 1 0 0,0-1 0 0 0,1 1 0 0 0,-1-1-1 0 0,0 1 1 0 0,1-1 0 0 0,-1 0 0 0 0,1 1-1 0 0,0-1 1 0 0,-1 0 0 0 0,1 0 0 0 0,0 0-1 0 0,-1 0 1 0 0,1 0 0 0 0,0-1-1 0 0,0 1 1 0 0,0-1 0 0 0,0 1 0 0 0,0-1-1 0 0,0 1 1 0 0,0-1 0 0 0,0 0 0 0 0,0 0-1 0 0,0 0 1 0 0,0 0 0 0 0,0 0 0 0 0,0-1-1 0 0,0 1 1 0 0,0-1 0 0 0,0 1-1 0 0,-1-1 1 0 0,1 0 0 0 0,0 1 0 0 0,3-3-1 0 0,-2 2 14 0 0,0 0 0 0 0,0 0 0 0 0,0 0-1 0 0,-1 0 1 0 0,1-1 0 0 0,0 1-1 0 0,-1-1 1 0 0,1 0 0 0 0,-1 0 0 0 0,1 0-1 0 0,-1 0 1 0 0,0 0 0 0 0,0-1 0 0 0,0 1-1 0 0,0-1 1 0 0,0 1 0 0 0,-1-1 0 0 0,1 0-1 0 0,-1 1 1 0 0,1-1 0 0 0,-1 0-1 0 0,0 0 1 0 0,0 0 0 0 0,-1 0 0 0 0,1 0-1 0 0,0 0 1 0 0,-1-3 0 0 0,-1-6-34 0 0,0 1-1 0 0,0 0 1 0 0,-2 0 0 0 0,1 0 0 0 0,-1 0-1 0 0,-6-13 1 0 0,5 14-61 0 0,0 0 0 0 0,1-1-1 0 0,0 0 1 0 0,1 1 0 0 0,0-1 0 0 0,0-16-1 0 0,2 26 93 0 0,0 0 0 0 0,1 0 0 0 0,-1 1 0 0 0,0-1 0 0 0,0 0 0 0 0,1 1 0 0 0,-1-1 0 0 0,0 0 0 0 0,1 1 1 0 0,-1-1-1 0 0,1 1 0 0 0,-1-1 0 0 0,1 0 0 0 0,-1 1 0 0 0,1-1 0 0 0,-1 1 0 0 0,1 0 0 0 0,0-1 0 0 0,-1 1 0 0 0,1-1 0 0 0,0 1 0 0 0,-1 0 0 0 0,1 0 0 0 0,0-1 0 0 0,-1 1 0 0 0,1 0 0 0 0,0 0 0 0 0,-1 0 0 0 0,1 0 0 0 0,0-1 0 0 0,0 1 0 0 0,-1 0 0 0 0,1 1 0 0 0,0-1 0 0 0,0 0 0 0 0,1 0 0 0 0,35 7 117 0 0,-24-4-138 0 0,2 0 28 0 0,0-1-1 0 0,0-1 1 0 0,20 0 0 0 0,-29-2 5 0 0,1 0 0 0 0,-1 0-1 0 0,0 0 1 0 0,0 0 0 0 0,0-1 0 0 0,-1 0 0 0 0,1 0 0 0 0,0-1 0 0 0,-1 0 0 0 0,11-6 0 0 0,-16 9-7 0 0,0 0 0 0 0,0-1-1 0 0,0 1 1 0 0,0 0 0 0 0,0 0 0 0 0,0 0 0 0 0,0 0 0 0 0,0 0-1 0 0,0-1 1 0 0,0 1 0 0 0,0 0 0 0 0,1 0 0 0 0,-1 0 0 0 0,0 0-1 0 0,0 0 1 0 0,0 0 0 0 0,0 0 0 0 0,0-1 0 0 0,0 1 0 0 0,0 0-1 0 0,0 0 1 0 0,0 0 0 0 0,1 0 0 0 0,-1 0 0 0 0,0 0 0 0 0,0 0-1 0 0,0 0 1 0 0,0 0 0 0 0,0 0 0 0 0,0 0 0 0 0,1 0 0 0 0,-1 0-1 0 0,0 0 1 0 0,0 0 0 0 0,0 0 0 0 0,0 0 0 0 0,0 0 0 0 0,1 0-1 0 0,-1 0 1 0 0,0 0 0 0 0,0 0 0 0 0,0 0 0 0 0,0 0 0 0 0,0 0-1 0 0,0 0 1 0 0,1 0 0 0 0,-1 0 0 0 0,0 0 0 0 0,0 0 0 0 0,0 0-1 0 0,0 0 1 0 0,0 0 0 0 0,0 0 0 0 0,0 0 0 0 0,1 1 0 0 0,-1-1-1 0 0,0 0 1 0 0,0 0 0 0 0,0 0 0 0 0,0 0 0 0 0,0 0 0 0 0,0 0-1 0 0,0 0 1 0 0,0 1 0 0 0,0-1 0 0 0,-6 13 347 0 0,-17 22 120 0 0,19-30-397 0 0,-5 9-93 0 0,-34 55 364 0 0,39-62-749 0 0,1 0 0 0 0,0 0 1 0 0,1 0-1 0 0,0 0 1 0 0,0 0-1 0 0,0 0 0 0 0,1 1 1 0 0,-1 12-1 0 0,6-35-11921 0 0,-4 14 12313 0 0,-1 1 0 0 0,1-1-1 0 0,0 0 1 0 0,0 1 0 0 0,-1-1 0 0 0,1 0 0 0 0,0 1-1 0 0,-1-1 1 0 0,1 1 0 0 0,0-1 0 0 0,-1 0-1 0 0,1 1 1 0 0,-1-1 0 0 0,1 1 0 0 0,-1-1-1 0 0,1 1 1 0 0,-1 0 0 0 0,1-1 0 0 0,-1 1 0 0 0,0 0-1 0 0,1-1 1 0 0,-1 1 0 0 0,1 0 0 0 0,-1-1-1 0 0,0 1 1 0 0,1 0 0 0 0,-1 0 0 0 0,0 0 0 0 0,1 0-1 0 0,-1 0 1 0 0,-1 0 0 0 0,0 0 280 0 0,0 0 0 0 0,0 0 1 0 0,0 0-1 0 0,1 1 0 0 0,-1-1 0 0 0,0 1 0 0 0,0-1 1 0 0,0 1-1 0 0,1 0 0 0 0,-1 0 0 0 0,0 0 0 0 0,0 0 1 0 0,1 0-1 0 0,-1 0 0 0 0,1 0 0 0 0,-1 0 1 0 0,1 1-1 0 0,0-1 0 0 0,-1 0 0 0 0,1 1 0 0 0,0-1 1 0 0,0 1-1 0 0,0 0 0 0 0,0-1 0 0 0,-1 3 1 0 0,-2 3 656 0 0,1 0 0 0 0,-1 1 0 0 0,1-1 1 0 0,-3 14-1 0 0,4-16-784 0 0,1 1 1 0 0,0 0-1 0 0,1 0 1 0 0,0 0-1 0 0,-1 0 1 0 0,2 0-1 0 0,-1 1 1 0 0,1-2-1 0 0,0 1 1 0 0,0 0-1 0 0,1 0 1 0 0,-1 0-1 0 0,1 0 1 0 0,1-1-1 0 0,-1 1 0 0 0,1-1 1 0 0,0 0-1 0 0,0 1 1 0 0,0-1-1 0 0,6 6 1 0 0,-4-7-161 0 0,-1 0 1 0 0,1 1 0 0 0,0-2-1 0 0,0 1 1 0 0,0 0-1 0 0,0-1 1 0 0,1 0 0 0 0,-1 0-1 0 0,1-1 1 0 0,0 0-1 0 0,0 0 1 0 0,0 0 0 0 0,0 0-1 0 0,0-1 1 0 0,0 0 0 0 0,1-1-1 0 0,-1 1 1 0 0,0-1-1 0 0,8-1 1 0 0,-3 0-715 0 0,-1 0-1 0 0,0-1 1 0 0,15-5-1 0 0,9-8-5130 0 0,-15 5-774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50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411 208 2513 0 0,'-8'-4'863'0'0,"0"0"1"0"0,0 1-1 0 0,0 0 1 0 0,-1 1-1 0 0,0-1 1 0 0,1 2-1 0 0,-1-1 1 0 0,0 1-1 0 0,-12 0 1 0 0,-35-5 2294 0 0,50 5-3012 0 0,1 0 0 0 0,-1 0 1 0 0,1 1-1 0 0,-1 0 1 0 0,1 0-1 0 0,-1 1 0 0 0,1-1 1 0 0,-1 1-1 0 0,1 0 0 0 0,0 1 1 0 0,-1-1-1 0 0,1 1 1 0 0,0 0-1 0 0,0 1 0 0 0,0-1 1 0 0,0 1-1 0 0,0 0 0 0 0,1 0 1 0 0,-5 4-1 0 0,-1-1-102 0 0,-2 2-20 0 0,0 0 0 0 0,1 0 0 0 0,-1 1 0 0 0,2 1 0 0 0,0 0 0 0 0,0 0 0 0 0,0 1 0 0 0,2 0 0 0 0,-16 24 0 0 0,21-28-20 0 0,0 0 0 0 0,0-1 0 0 0,1 1 0 0 0,0 0 0 0 0,0 0 0 0 0,0 0 0 0 0,1 0 0 0 0,0 0 0 0 0,1 1 0 0 0,-1-1 0 0 0,1 0 0 0 0,1 0 0 0 0,-1 0 0 0 0,1 1 0 0 0,1-1 0 0 0,-1 0 0 0 0,1 0 0 0 0,0 0 0 0 0,1 0 0 0 0,0-1 0 0 0,6 12 0 0 0,1-3-20 0 0,0 0-1 0 0,1 0 1 0 0,1-1-1 0 0,0-1 0 0 0,1 0 1 0 0,0-1-1 0 0,29 20 1 0 0,114 63-123 0 0,-130-81 122 0 0,200 138 52 0 0,-223-149-37 0 0,16 10-6 0 0,0 0-1 0 0,1-1 0 0 0,0-1 0 0 0,1-1 0 0 0,0-1 1 0 0,0-1-1 0 0,1 0 0 0 0,0-2 0 0 0,0-1 0 0 0,1 0 1 0 0,0-2-1 0 0,-1-1 0 0 0,1 0 0 0 0,27-3 0 0 0,131-11-11 0 0,105-3-45 0 0,-261 16 15 0 0,-2 0 149 0 0,1-1 0 0 0,-1-1 0 0 0,0-1 0 0 0,28-5 0 0 0,-45 5 69 0 0,0 0 1 0 0,0 0-1 0 0,0 0 1 0 0,0-1-1 0 0,0 1 1 0 0,0-1 0 0 0,-1-1-1 0 0,1 1 1 0 0,-1-1-1 0 0,0 0 1 0 0,0 0-1 0 0,0-1 1 0 0,-1 1-1 0 0,1-1 1 0 0,-1 0-1 0 0,0 0 1 0 0,-1-1-1 0 0,1 1 1 0 0,4-12-1 0 0,0-2-30 0 0,-2-1 0 0 0,0 0 0 0 0,-1-1 0 0 0,-1 1 0 0 0,-1-1 0 0 0,-1 0 0 0 0,0 0 0 0 0,-3-25 0 0 0,-2-6-52 0 0,-3 0 0 0 0,-13-55-1 0 0,15 87-19 0 0,-1 0 0 0 0,0 1 0 0 0,-2 0 0 0 0,0 0 0 0 0,-1 1-1 0 0,-1 0 1 0 0,-1 0 0 0 0,0 1 0 0 0,-1 0 0 0 0,-1 1 0 0 0,0 0-1 0 0,-2 1 1 0 0,-29-26 0 0 0,-15-14 56 0 0,40 37-20 0 0,-1 0 1 0 0,-1 1 0 0 0,-42-27-1 0 0,51 39-23 0 0,0 0-1 0 0,0 1 1 0 0,-1 0 0 0 0,0 1-1 0 0,1 0 1 0 0,-1 1-1 0 0,0 1 1 0 0,0 0 0 0 0,-1 0-1 0 0,1 1 1 0 0,0 1-1 0 0,0 0 1 0 0,-22 5 0 0 0,-11 4-284 0 0,0 3 1 0 0,-52 21 0 0 0,85-29 76 0 0,1 0-1058 0 0,-1 0-1 0 0,1 0 0 0 0,-13 9 1 0 0,-8 14-10157 0 0,26-18 5900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51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1240 0 0,'-1'0'71'0'0,"1"1"0"0"0,0 0 0 0 0,-1 0 0 0 0,1-1 0 0 0,-1 1 0 0 0,1 0 0 0 0,-1-1-1 0 0,1 1 1 0 0,-1 0 0 0 0,1-1 0 0 0,-1 1 0 0 0,0-1 0 0 0,1 1 0 0 0,-1-1 0 0 0,0 1 0 0 0,1-1-1 0 0,-1 1 1 0 0,0-1 0 0 0,0 0 0 0 0,1 1 0 0 0,-1-1 0 0 0,0 0 0 0 0,0 0 0 0 0,0 0 0 0 0,-1 0-1 0 0,-27 1 1046 0 0,0 0 957 0 0,24 0-1717 0 0,1 0 1 0 0,0-1-1 0 0,-1 0 1 0 0,1 0-1 0 0,-1 0 0 0 0,1 0 1 0 0,-1-1-1 0 0,1 0 1 0 0,-1 0-1 0 0,1 0 1 0 0,-5-2-1 0 0,8 3-292 0 0,0-1-1 0 0,0 1 1 0 0,0 0 0 0 0,0 0-1 0 0,0 0 1 0 0,0 0 0 0 0,0 0 0 0 0,0 0-1 0 0,0 0 1 0 0,0 1 0 0 0,0-1-1 0 0,0 0 1 0 0,0 1 0 0 0,0-1-1 0 0,0 0 1 0 0,0 1 0 0 0,0-1 0 0 0,1 1-1 0 0,-1-1 1 0 0,0 1 0 0 0,0 0-1 0 0,0-1 1 0 0,1 1 0 0 0,-1 0 0 0 0,0 0-1 0 0,1-1 1 0 0,-1 1 0 0 0,1 0-1 0 0,-1 0 1 0 0,1 0 0 0 0,-1 0-1 0 0,1 0 1 0 0,-1 0 0 0 0,1-1 0 0 0,0 1-1 0 0,-1 2 1 0 0,0-1 144 0 0,0 0 0 0 0,1 0 0 0 0,-1 1 0 0 0,0-1 0 0 0,1 1 0 0 0,-1-1 0 0 0,1 0 0 0 0,0 1 0 0 0,0-1 0 0 0,0 1 0 0 0,0 2 0 0 0,6 1-159 0 0,-1 0 1 0 0,2 0-1 0 0,-1-1 0 0 0,0 1 1 0 0,1-1-1 0 0,0 0 0 0 0,0-1 1 0 0,14 7-1 0 0,70 23 345 0 0,-62-24-234 0 0,107 25 343 0 0,-35-11-301 0 0,-9 5-19 0 0,-60-17 194 0 0,0-2-1 0 0,1-1 1 0 0,0-1 0 0 0,0-2 0 0 0,0-1 0 0 0,38 0 0 0 0,-1-10 34 0 0,104-21 1 0 0,-102 14-188 0 0,87-5 0 0 0,-142 16-188 0 0,-3-1 61 0 0,0 2 0 0 0,0-1 0 0 0,0 2 0 0 0,1 0 0 0 0,-1 0 0 0 0,0 1 0 0 0,0 1 0 0 0,0 0 0 0 0,-1 1 0 0 0,15 7-1 0 0,-24-10-951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24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376 114 3049 0 0,'-6'-4'42'0'0,"0"1"0"0"0,-1 0 0 0 0,1 0 0 0 0,-1 1 0 0 0,0-1 0 0 0,1 1 0 0 0,-1 1 0 0 0,0-1 0 0 0,0 1 0 0 0,0 1 1 0 0,-8-1-1 0 0,-15 1-20 0 0,-39 6 0 0 0,27-2 187 0 0,33-4-85 0 0,-13 2 784 0 0,-37-3 1 0 0,52 1-232 0 0,0-1 0 0 0,0-1 0 0 0,0 1 0 0 0,0-1 0 0 0,-10-4 0 0 0,17 6-619 0 0,0 0 1 0 0,0 0-1 0 0,0 0 1 0 0,-1 0-1 0 0,1 0 1 0 0,0 0-1 0 0,0-1 0 0 0,0 1 1 0 0,-1 0-1 0 0,1 0 1 0 0,0 0-1 0 0,0 0 0 0 0,0 0 1 0 0,-1 0-1 0 0,1 0 1 0 0,0-1-1 0 0,0 1 0 0 0,0 0 1 0 0,0 0-1 0 0,-1 0 1 0 0,1 0-1 0 0,0 0 0 0 0,0-1 1 0 0,0 1-1 0 0,0 0 1 0 0,0 0-1 0 0,0 0 0 0 0,0-1 1 0 0,0 1-1 0 0,0 0 1 0 0,-1 0-1 0 0,1 0 0 0 0,0-1 1 0 0,0 1-1 0 0,0 0 1 0 0,0 0-1 0 0,0-1 0 0 0,0 1 1 0 0,0 0-1 0 0,0 0 1 0 0,1 0-1 0 0,-1-1 0 0 0,0 1 1 0 0,0 0-1 0 0,0-1 1 0 0,11-5 1086 0 0,18-2-503 0 0,33 1-467 0 0,1 2-1 0 0,-1 3 0 0 0,74 7 0 0 0,-84-2-70 0 0,200 11 616 0 0,-62-1 694 0 0,197-13 0 0 0,0-40 47 0 0,-211 17-884 0 0,272 0 1 0 0,-421 25-885 0 0,0 1 0 0 0,34 9 0 0 0,-7-1-3365 0 0,-1-5-5492 0 0,-38-5 4489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51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21 2369 0 0,'0'-1'171'0'0,"0"0"1"0"0,0 0 0 0 0,0 1 0 0 0,0-1 0 0 0,0 0-1 0 0,0 0 1 0 0,0 0 0 0 0,0 0 0 0 0,-1 0 0 0 0,1 0 0 0 0,0 0-1 0 0,-1 1 1 0 0,1-1 0 0 0,0 0 0 0 0,-1 0 0 0 0,1 0-1 0 0,-1 1 1 0 0,1-1 0 0 0,-1 0 0 0 0,0 1 0 0 0,1-1 0 0 0,-1 0-1 0 0,-1 0 1 0 0,1 1 84 0 0,0 0 0 0 0,1 0 0 0 0,-1 1 1 0 0,0-1-1 0 0,0 0 0 0 0,1 1 0 0 0,-1-1 0 0 0,0 0 0 0 0,1 1 0 0 0,-1-1 0 0 0,1 1 0 0 0,-1-1 0 0 0,0 1 1 0 0,1 0-1 0 0,-1-1 0 0 0,1 1 0 0 0,-1 0 0 0 0,1-1 0 0 0,0 1 0 0 0,-1 1 0 0 0,-2 2 420 0 0,1 1-1 0 0,0-1 0 0 0,0 1 0 0 0,0-1 1 0 0,1 1-1 0 0,0 0 0 0 0,-1 0 1 0 0,1 7-1 0 0,2-8-595 0 0,0-1 1 0 0,0 1-1 0 0,0-1 0 0 0,0 0 1 0 0,1 1-1 0 0,0-1 0 0 0,0 0 1 0 0,0 0-1 0 0,0 0 0 0 0,0 0 1 0 0,0 0-1 0 0,1 0 0 0 0,0-1 1 0 0,-1 1-1 0 0,1-1 0 0 0,5 3 1 0 0,1 3-65 0 0,1-2 0 0 0,1 0 0 0 0,-1 0 1 0 0,12 4-1 0 0,-14-7-9 0 0,-1-2 1 0 0,1 1-1 0 0,-1-1 1 0 0,1 0-1 0 0,-1 0 1 0 0,15-1 0 0 0,-13 0 174 0 0,-1 0 1 0 0,1 0 0 0 0,-1 1 0 0 0,0 1 0 0 0,12 2-1 0 0,-19-3-107 0 0,-1-1 0 0 0,0 1-1 0 0,0-1 1 0 0,0 1-1 0 0,0-1 1 0 0,0 1 0 0 0,0-1-1 0 0,0 1 1 0 0,0-1-1 0 0,0 1 1 0 0,0 0 0 0 0,0-1-1 0 0,0 1 1 0 0,0-1 0 0 0,0 1-1 0 0,-1-1 1 0 0,1 1-1 0 0,0-1 1 0 0,0 1 0 0 0,-1-1-1 0 0,1 1 1 0 0,0-1-1 0 0,-1 1 1 0 0,1-1 0 0 0,0 0-1 0 0,-1 1 1 0 0,0 0-1 0 0,-10 14 478 0 0,-6 3-170 0 0,-27 23 0 0 0,32-32-638 0 0,1 0 1 0 0,1 1-1 0 0,0 0 1 0 0,0 1 0 0 0,1 0-1 0 0,0 0 1 0 0,1 1-1 0 0,-7 13 1 0 0,11-9-3297 0 0,4-16 3218 0 0,0 0 1 0 0,0 1-1 0 0,0-1 1 0 0,0 1 0 0 0,0-1-1 0 0,0 1 1 0 0,0-1-1 0 0,0 0 1 0 0,0 1-1 0 0,0-1 1 0 0,0 1 0 0 0,0-1-1 0 0,0 0 1 0 0,1 1-1 0 0,-1-1 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8:53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99 101 2817 0 0,'-14'11'3618'0'0,"12"-9"-3140"0"0,1-1 0 0 0,-1 1 0 0 0,1-1 0 0 0,-1 0 0 0 0,0 0 0 0 0,1 0 0 0 0,-1 0 0 0 0,0 0 0 0 0,0 0 0 0 0,0-1 0 0 0,-2 2 0 0 0,-14 2 1436 0 0,16-4-1799 0 0,0 0-1 0 0,0 0 1 0 0,0 1 0 0 0,0-1 0 0 0,0 1-1 0 0,0 0 1 0 0,0-1 0 0 0,0 1 0 0 0,0 0-1 0 0,0 0 1 0 0,1 0 0 0 0,-1 0-1 0 0,0 1 1 0 0,1-1 0 0 0,-1 0 0 0 0,1 1-1 0 0,-1-1 1 0 0,-1 3 0 0 0,3-4-84 0 0,0 0 0 0 0,0 1 0 0 0,0-1 0 0 0,0 0 0 0 0,0 0 0 0 0,0 0 0 0 0,0 1 0 0 0,0-1 0 0 0,0 0 0 0 0,-1 0 0 0 0,1 0-1 0 0,0 0 1 0 0,0 1 0 0 0,0-1 0 0 0,0 0 0 0 0,0 0 0 0 0,0 0 0 0 0,-1 0 0 0 0,1 0 0 0 0,0 0 0 0 0,0 0 0 0 0,0 1 0 0 0,0-1 0 0 0,0 0 0 0 0,-1 0 0 0 0,1 0 0 0 0,0 0 0 0 0,0 0 0 0 0,0 0 0 0 0,-1 0 0 0 0,1 0 0 0 0,0 0 0 0 0,0 0 0 0 0,0 0 0 0 0,-1 0 0 0 0,1 0 0 0 0,0 0 0 0 0,0 0 0 0 0,0 0 0 0 0,0 0 0 0 0,-1 0 0 0 0,1 0 0 0 0,0 0 0 0 0,0 0 0 0 0,0 0 0 0 0,-1-1 0 0 0,1 1 0 0 0,0 0-1 0 0,-1-12 513 0 0,1 9-527 0 0,1 1 0 0 0,-1-1 0 0 0,1 1 0 0 0,-1-1-1 0 0,1 1 1 0 0,0-1 0 0 0,0 1 0 0 0,0 0 0 0 0,0-1 0 0 0,2-2 0 0 0,38-34-8 0 0,-25 23 27 0 0,1 1 0 0 0,23-17 0 0 0,-40 31-17 0 0,1 1 1 0 0,-1-1-1 0 0,1 0 0 0 0,0 1 0 0 0,-1-1 0 0 0,1 1 0 0 0,0-1 0 0 0,-1 1 0 0 0,1 0 0 0 0,0-1 1 0 0,-1 1-1 0 0,1 0 0 0 0,0-1 0 0 0,0 1 0 0 0,-1 0 0 0 0,1 0 0 0 0,0 0 0 0 0,0-1 0 0 0,0 1 0 0 0,-1 0 1 0 0,1 0-1 0 0,0 0 0 0 0,0 0 0 0 0,0 1 0 0 0,0-1 0 0 0,-1 0 0 0 0,1 0 0 0 0,0 0 0 0 0,0 1 1 0 0,-1-1-1 0 0,1 0 0 0 0,0 1 0 0 0,0-1 0 0 0,-1 0 0 0 0,1 1 0 0 0,0-1 0 0 0,-1 1 0 0 0,1-1 1 0 0,-1 1-1 0 0,1 0 0 0 0,-1-1 0 0 0,1 1 0 0 0,-1 0 0 0 0,1-1 0 0 0,-1 1 0 0 0,1 0 0 0 0,-1-1 1 0 0,0 1-1 0 0,1 0 0 0 0,-1 0 0 0 0,0 0 0 0 0,0-1 0 0 0,0 1 0 0 0,0 0 0 0 0,0 0 0 0 0,0 1 1 0 0,2 9 113 0 0,-2-1 1 0 0,0 1 0 0 0,-2 18-1 0 0,1-12-73 0 0,0 2 4 0 0,1 40 57 0 0,0-54-110 0 0,1-1 0 0 0,0 1 0 0 0,-1-1-1 0 0,1 1 1 0 0,1-1 0 0 0,-1 0 0 0 0,1 1-1 0 0,0-1 1 0 0,0 0 0 0 0,3 5 0 0 0,-4-8-12 0 0,0 0 1 0 0,1 0-1 0 0,-1 0 0 0 0,1 1 1 0 0,0-1-1 0 0,-1 0 1 0 0,1-1-1 0 0,0 1 0 0 0,0 0 1 0 0,-1-1-1 0 0,1 1 1 0 0,0 0-1 0 0,0-1 1 0 0,0 0-1 0 0,0 0 0 0 0,0 1 1 0 0,0-1-1 0 0,0 0 1 0 0,-1-1-1 0 0,1 1 1 0 0,0 0-1 0 0,0 0 0 0 0,0-1 1 0 0,3-1-1 0 0,48-18-106 0 0,-47 18 94 0 0,71-41-154 0 0,-58 31 172 0 0,0 0-1 0 0,42-17 1 0 0,-59 29-2 0 0,0-1-1 0 0,0 1 1 0 0,-1 0 0 0 0,1-1-1 0 0,0 1 1 0 0,0 0 0 0 0,0 0 0 0 0,-1 0-1 0 0,1 0 1 0 0,0 0 0 0 0,0 0-1 0 0,0 1 1 0 0,0-1 0 0 0,-1 1-1 0 0,1-1 1 0 0,0 1 0 0 0,-1-1-1 0 0,3 2 1 0 0,25 22 52 0 0,-26-21-49 0 0,0 1-1 0 0,0-1 0 0 0,0-1 1 0 0,1 1-1 0 0,-1 0 0 0 0,1-1 0 0 0,-1 1 1 0 0,1-1-1 0 0,0 0 0 0 0,7 2 0 0 0,4-1-12 0 0,0-1-1 0 0,0-1 0 0 0,0 0 0 0 0,1-1 1 0 0,-1 0-1 0 0,0-1 0 0 0,1-1 1 0 0,-1-1-1 0 0,0 0 0 0 0,16-6 0 0 0,5-2 13 0 0,-26 7 2 0 0,-1 0 1 0 0,1 1 0 0 0,0 1 0 0 0,0-1-1 0 0,-1 1 1 0 0,1 1 0 0 0,1 0 0 0 0,-1 1-1 0 0,14 0 1 0 0,-22 1 12 0 0,-1-1 1 0 0,1 1-1 0 0,-1 0 0 0 0,1-1 1 0 0,-1 1-1 0 0,0 0 1 0 0,1 0-1 0 0,-1 0 0 0 0,0 0 1 0 0,0 0-1 0 0,0 0 0 0 0,1 0 1 0 0,-1 0-1 0 0,0 1 0 0 0,-1-1 1 0 0,1 0-1 0 0,0 1 0 0 0,0-1 1 0 0,0 0-1 0 0,-1 1 1 0 0,1 1-1 0 0,-1-2-14 0 0,1 0 0 0 0,-1 1 0 0 0,1-1 0 0 0,-1 0 0 0 0,1 0 0 0 0,-1 0 0 0 0,1 0 0 0 0,-1 0 1 0 0,1 0-1 0 0,0 0 0 0 0,0 0 0 0 0,-1 0 0 0 0,1 0 0 0 0,0-1 0 0 0,0 1 0 0 0,0 0 0 0 0,0 0 0 0 0,0-1 0 0 0,0 1 0 0 0,0-1 0 0 0,0 1 0 0 0,0-1 1 0 0,1 1-1 0 0,-1-1 0 0 0,0 0 0 0 0,0 1 0 0 0,0-1 0 0 0,0 0 0 0 0,1 0 0 0 0,-1 0 0 0 0,0 0 0 0 0,0 0 0 0 0,0 0 0 0 0,1 0 0 0 0,-1 0 0 0 0,1-1 0 0 0,26-5 3 0 0,34-13-1 0 0,-41 12-5 0 0,0 0 0 0 0,0 2 0 0 0,35-5 0 0 0,21 7 378 0 0,151 13-1 0 0,-183-5-189 0 0,-26-2-68 0 0,1-1 0 0 0,0-1-1 0 0,0 0 1 0 0,29-4 0 0 0,21-10-280 0 0,-48 7 29 0 0,0 2 1 0 0,0 0 0 0 0,0 2-1 0 0,0 1 1 0 0,36 1 0 0 0,-57 0-9 0 0,0 0 1 0 0,0 1 0 0 0,0-1 0 0 0,0 0-1 0 0,1 0 1 0 0,-1 1 0 0 0,0-1 0 0 0,0 1 0 0 0,0-1-1 0 0,0 1 1 0 0,0 0 0 0 0,0-1 0 0 0,0 1-1 0 0,0 0 1 0 0,0 0 0 0 0,0-1 0 0 0,-1 1-1 0 0,1 0 1 0 0,1 1 0 0 0,-2-1-408 0 0,1 0 0 0 0,-1 1 0 0 0,1-1 0 0 0,-1 0 0 0 0,0 0 0 0 0,0 0 0 0 0,0 0 0 0 0,1 1 0 0 0,-1-1 0 0 0,0 0 0 0 0,0 0 0 0 0,-1 0 0 0 0,1 1 0 0 0,0-1 0 0 0,0 0 0 0 0,0 0 0 0 0,-1 0 0 0 0,1 0 0 0 0,-1 2 0 0 0,-3 6-4711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05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1 776 0 0,'-4'1'7899'0'0,"-5"3"-3873"0"0,1 5-3522 0 0,0 0-1 0 0,1 0 1 0 0,1 1-1 0 0,-1 0 0 0 0,1 0 1 0 0,1 1-1 0 0,0 0 0 0 0,1 0 1 0 0,0 0-1 0 0,0 0 1 0 0,1 1-1 0 0,-2 15 0 0 0,4-22-534 0 0,0 0 0 0 0,1 1 0 0 0,-1-1-1 0 0,1 0 1 0 0,1 0 0 0 0,-1 0 0 0 0,1 1 0 0 0,-1-1-1 0 0,2 0 1 0 0,-1 0 0 0 0,0 0 0 0 0,1 0-1 0 0,0 0 1 0 0,0-1 0 0 0,1 1 0 0 0,-1 0-1 0 0,1-1 1 0 0,0 0 0 0 0,0 0 0 0 0,0 0 0 0 0,1 0-1 0 0,-1 0 1 0 0,1 0 0 0 0,0-1 0 0 0,0 0-1 0 0,1 0 1 0 0,-1 0 0 0 0,0 0 0 0 0,1-1-1 0 0,5 3 1 0 0,-8-4-442 0 0,0-1 0 0 0,0 1 0 0 0,0-1 0 0 0,0 1 0 0 0,0-1 0 0 0,0 0 0 0 0,0 1 0 0 0,0-1 0 0 0,0 0 0 0 0,-1-1 0 0 0,1 1 0 0 0,0 0-1 0 0,0 0 1 0 0,0-1 0 0 0,0 1 0 0 0,0-1 0 0 0,0 1 0 0 0,0-1 0 0 0,-1 0 0 0 0,1 0 0 0 0,0 0 0 0 0,-1 0 0 0 0,1 0 0 0 0,1-2 0 0 0,7-5-3810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0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32 3769 0 0,'-1'-1'185'0'0,"-12"-20"7207"0"0,18 16-4672 0 0,11 5-2796 0 0,48-5 494 0 0,-97 24 811 0 0,23-15-1197 0 0,0 0 0 0 0,1 0 0 0 0,-1 1 0 0 0,1 0 0 0 0,0 1 0 0 0,1 0 1 0 0,-15 13-1 0 0,21-17-40 0 0,0 0-1 0 0,0 1 1 0 0,0-1 0 0 0,0 1 0 0 0,1-1 0 0 0,-1 1 0 0 0,1 0 0 0 0,-1 0 0 0 0,1 0 0 0 0,0 0-1 0 0,0 0 1 0 0,1 0 0 0 0,-1 0 0 0 0,1 0 0 0 0,-1 0 0 0 0,1 0 0 0 0,0 0 0 0 0,0 0-1 0 0,0 0 1 0 0,1 0 0 0 0,-1 1 0 0 0,1-1 0 0 0,-1 0 0 0 0,1 0 0 0 0,0 0 0 0 0,0 0-1 0 0,1-1 1 0 0,-1 1 0 0 0,1 0 0 0 0,2 4 0 0 0,-2-4-85 0 0,0 0-1 0 0,1 1 1 0 0,-1-1-1 0 0,1 0 1 0 0,0 0-1 0 0,-1-1 1 0 0,1 1-1 0 0,1 0 1 0 0,-1-1 0 0 0,0 0-1 0 0,1 0 1 0 0,-1 0-1 0 0,1 0 1 0 0,-1 0-1 0 0,6 1 1 0 0,-6-3-275 0 0,0 1 1 0 0,0 0-1 0 0,0-1 1 0 0,0 1-1 0 0,0-1 1 0 0,0 0-1 0 0,0 0 1 0 0,0 0-1 0 0,1 0 1 0 0,-1-1-1 0 0,0 0 1 0 0,0 1-1 0 0,0-1 1 0 0,0 0-1 0 0,0 0 1 0 0,0 0-1 0 0,0-1 1 0 0,-1 1-1 0 0,1-1 1 0 0,0 0-1 0 0,-1 0 1 0 0,1 1-1 0 0,-1-2 1 0 0,0 1-1 0 0,1 0 1 0 0,-1 0-1 0 0,0-1 1 0 0,-1 1-1 0 0,3-4 1 0 0,6-6-1787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0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34 2152 0 0,'-4'9'12152'0'0,"-3"17"-9201"0"0,-11 36-3740 0 0,32-72-7498 0 0,55-49 6124 0 0,-66 56 1565 0 0,22-24-857 0 0,-24 26 1493 0 0,0 1 0 0 0,-1-1 0 0 0,1-1 0 0 0,0 1-1 0 0,0 0 1 0 0,-1 0 0 0 0,1 0 0 0 0,0 0 0 0 0,-1 0 0 0 0,1-1 0 0 0,-1 1 0 0 0,0 0 0 0 0,1 0 0 0 0,-1-1 0 0 0,0 1 0 0 0,0 0-1 0 0,0-1 1 0 0,0 1 0 0 0,0 0 0 0 0,0-1 0 0 0,0-1 0 0 0,-6-1 4382 0 0,1 12-601 0 0,1 10-1137 0 0,-4 25-1350 0 0,4-22-779 0 0,-3 36 1 0 0,6-51-1119 0 0,1 0 0 0 0,1 0 0 0 0,-1 0 1 0 0,1 1-1 0 0,0-2 0 0 0,2 8 0 0 0,-3-13 399 0 0,0 0-1 0 0,0 0 1 0 0,0 1-1 0 0,0-1 1 0 0,0 0-1 0 0,0 0 1 0 0,0 1 0 0 0,1-1-1 0 0,-1 0 1 0 0,0 0-1 0 0,0 1 1 0 0,0-1 0 0 0,0 0-1 0 0,0 0 1 0 0,0 1-1 0 0,0-1 1 0 0,0 0-1 0 0,1 0 1 0 0,-1 0 0 0 0,1 2-1166 0 0,0-2 1166 0 0,-1 0-1 0 0,0 0 1 0 0,0 0-1 0 0,0 0 1 0 0,1 0 0 0 0,-1 0-1 0 0,0 0 1 0 0,0 0-1 0 0,1 0 1 0 0,-1 0-1 0 0,0 0 1 0 0,0 0 0 0 0,1 0-1 0 0,6-8-4228 0 0,-7 7 4374 0 0,6-6-2032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06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11 3665 0 0,'0'-1'233'0'0,"0"1"1"0"0,0-1-1 0 0,0 1 0 0 0,0-1 1 0 0,0 1-1 0 0,0 0 1 0 0,0-1-1 0 0,-1 1 1 0 0,1 0-1 0 0,0-1 0 0 0,0 1 1 0 0,-1 0-1 0 0,1-1 1 0 0,0 1-1 0 0,0 0 0 0 0,-1-1 1 0 0,1 1-1 0 0,0 0 1 0 0,-1 0-1 0 0,1-1 1 0 0,0 1-1 0 0,-1 0 0 0 0,1 0 1 0 0,0 0-1 0 0,-1-1 1 0 0,1 1-1 0 0,-1 0 1 0 0,1 0-1 0 0,0 0 0 0 0,-1 0 1 0 0,1 0-1 0 0,-1 0 1 0 0,1 0-1 0 0,-1 0 0 0 0,1 0 1 0 0,0 0-1 0 0,-1 0 1 0 0,1 0-1 0 0,-1 0 1 0 0,-10 17 4195 0 0,0 26-2595 0 0,10-39-1833 0 0,1 1 0 0 0,1-1 0 0 0,-1 0 0 0 0,1 0 0 0 0,0 1 0 0 0,0-1 0 0 0,0 0 0 0 0,0 0 0 0 0,1 0 0 0 0,-1 0 0 0 0,1 0 0 0 0,0 0 0 0 0,3 4 0 0 0,-4-7-21 0 0,0 0 1 0 0,-1 0-1 0 0,1 0 0 0 0,0 0 0 0 0,0 0 1 0 0,0 0-1 0 0,0 0 0 0 0,0 0 1 0 0,0 0-1 0 0,0 0 0 0 0,0 0 0 0 0,0-1 1 0 0,0 1-1 0 0,1-1 0 0 0,-1 1 1 0 0,0-1-1 0 0,0 1 0 0 0,1-1 0 0 0,-1 1 1 0 0,0-1-1 0 0,1 0 0 0 0,-1 0 1 0 0,0 0-1 0 0,1 0 0 0 0,-1 0 0 0 0,0 0 1 0 0,1 0-1 0 0,-1 0 0 0 0,0-1 1 0 0,0 1-1 0 0,1 0 0 0 0,-1-1 0 0 0,0 1 1 0 0,0-1-1 0 0,1 1 0 0 0,-1-1 1 0 0,0 0-1 0 0,0 1 0 0 0,0-1 0 0 0,0 0 1 0 0,0 0-1 0 0,0 0 0 0 0,0 0 1 0 0,1-1-1 0 0,2-3 20 0 0,-1 0-1 0 0,0 0 1 0 0,0 0 0 0 0,0 0-1 0 0,0 0 1 0 0,-1-1 0 0 0,0 1-1 0 0,0-1 1 0 0,0 1 0 0 0,-1-1-1 0 0,1-10 1 0 0,-1 13-38 0 0,-1 1 0 0 0,0-1 1 0 0,0 0-1 0 0,0 1 0 0 0,-1-1 0 0 0,1 1 0 0 0,-1-1 1 0 0,1 0-1 0 0,-1 1 0 0 0,0-1 0 0 0,0 1 1 0 0,-2-4-1 0 0,3 4-112 0 0,-1 1 1 0 0,0 0 0 0 0,-1 0-1 0 0,1 0 1 0 0,0 0 0 0 0,0-1-1 0 0,0 2 1 0 0,-1-1 0 0 0,1 0-1 0 0,0 0 1 0 0,-1 0 0 0 0,1 1-1 0 0,-1-1 1 0 0,1 0 0 0 0,-1 1-1 0 0,1 0 1 0 0,-1-1 0 0 0,0 1-1 0 0,1 0 1 0 0,-1 0-1 0 0,1 0 1 0 0,-3 0 0 0 0,-4 2-2828 0 0,8-2 2204 0 0,-1 1 580 0 0,1-1 0 0 0,0 0 0 0 0,0 0 0 0 0,-1 0-1 0 0,1 0 1 0 0,0 0 0 0 0,-1 0 0 0 0,1 0 0 0 0,0 0-1 0 0,0 0 1 0 0,-1 1 0 0 0,1-1 0 0 0,0 0 0 0 0,-1 0-1 0 0,1-1 1 0 0,0 1 0 0 0,0 0 0 0 0,-1 0 0 0 0,1 0-1 0 0,0 0 1 0 0,0 0 0 0 0,-1 0 0 0 0,1 0 0 0 0,0 0-1 0 0,0 0 1 0 0,-1-1 0 0 0,1 1 0 0 0,0 0 0 0 0,-1-1-580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06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 3593 0 0,'6'-9'9423'0'0,"-5"9"-9061"0"0,-1 0 1 0 0,1 0-1 0 0,-1 0 1 0 0,1 0-1 0 0,-1 15 3854 0 0,-11 41-4678 0 0,8-41 1359 0 0,-16 91-929 0 0,13-60-5516 0 0,14-32-5446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07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2737 0 0,'-30'41'7868'0'0,"26"-34"-6972"0"0,0 0 0 0 0,1 0 0 0 0,0 1 0 0 0,-3 10 0 0 0,4-13-770 0 0,2-1 1 0 0,-1 0-1 0 0,0 0 0 0 0,1 1 0 0 0,0-1 1 0 0,0 0-1 0 0,0 0 0 0 0,0 1 0 0 0,1-1 1 0 0,-1 0-1 0 0,1 0 0 0 0,0 1 0 0 0,1-1 1 0 0,-1 0-1 0 0,1 0 0 0 0,0 0 0 0 0,0 0 1 0 0,0-1-1 0 0,0 1 0 0 0,1-1 0 0 0,4 7 0 0 0,-6-9-129 0 0,0 0 0 0 0,0 0 0 0 0,0 0-1 0 0,0 0 1 0 0,1 0 0 0 0,-1 0-1 0 0,0-1 1 0 0,0 1 0 0 0,1 0-1 0 0,-1-1 1 0 0,0 1 0 0 0,1-1-1 0 0,-1 1 1 0 0,1-1 0 0 0,-1 1-1 0 0,1-1 1 0 0,-1 0 0 0 0,1 0-1 0 0,-1 0 1 0 0,0 0 0 0 0,1 0-1 0 0,-1 0 1 0 0,3-1 0 0 0,0 0 3 0 0,-1 0 0 0 0,0 0 0 0 0,0-1 0 0 0,1 1 0 0 0,-1-1 0 0 0,0 0 0 0 0,0 0 0 0 0,-1 0 0 0 0,6-5 0 0 0,-3 2-131 0 0,0 0 0 0 0,0-1 0 0 0,0 1 0 0 0,-1-1 1 0 0,0 0-1 0 0,0-1 0 0 0,-1 1 0 0 0,1-1 0 0 0,2-10 0 0 0,-5 15-193 0 0,-1 0 0 0 0,0 0 1 0 0,0 0-1 0 0,0 0 0 0 0,0 0 0 0 0,0 0 0 0 0,0 0 0 0 0,0 0 0 0 0,-1 0 1 0 0,1 0-1 0 0,-1 0 0 0 0,1 0 0 0 0,-1 0 0 0 0,0 0 0 0 0,0 0 0 0 0,0 0 0 0 0,0 1 1 0 0,0-1-1 0 0,0 0 0 0 0,-3-2 0 0 0,0 0-646 0 0,0 1 0 0 0,0 0 0 0 0,0-1-1 0 0,0 2 1 0 0,0-1 0 0 0,-10-4 0 0 0,2 4-1176 0 0</inkml:trace>
  <inkml:trace contextRef="#ctx0" brushRef="#br0" timeOffset="1">24 97 2136 0 0,'0'2'407'0'0,"0"-1"0"0"0,0 0-1 0 0,1 0 1 0 0,-1 1-1 0 0,0-1 1 0 0,0 0-1 0 0,1 0 1 0 0,-1 0-1 0 0,1 0 1 0 0,-1 1-1 0 0,1-1 1 0 0,-1 0-1 0 0,1 0 1 0 0,0 0-1 0 0,-1 0 1 0 0,1 0-1 0 0,0 0 1 0 0,0 0-1 0 0,0-1 1 0 0,0 1 0 0 0,0 0-1 0 0,0 0 1 0 0,1 0-1 0 0,1 1-97 0 0,-1-1 0 0 0,1 0 0 0 0,1 0 0 0 0,-1 0 0 0 0,0 0 0 0 0,0-1 0 0 0,0 1 1 0 0,6 0-1 0 0,2-1-682 0 0,0-1 0 0 0,0 1 0 0 0,0-2 1 0 0,15-3-1 0 0,12-11-6950 0 0,-22 9 3571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07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5089 0 0,'4'-11'10067'0'0,"-4"11"-9762"0"0,0 0 0 0 0,1 0 0 0 0,-1-1 0 0 0,0 1 1 0 0,1 0-1 0 0,-1 0 0 0 0,1 0 0 0 0,16 10 4146 0 0,11 23-3314 0 0,-22-21-1025 0 0,-1 1 0 0 0,-1 0 0 0 0,0 0 1 0 0,-1 1-1 0 0,0-1 0 0 0,-1 1 0 0 0,0-1 0 0 0,-1 1 0 0 0,-1 0 1 0 0,0 0-1 0 0,-3 17 0 0 0,0-7-533 0 0,-13 46 1 0 0,9-46-2535 0 0,-17 35 1 0 0,23-57 2031 0 0,0 0 1 0 0,0-1-1 0 0,1 1 0 0 0,-2 0 0 0 0,1-1 1 0 0,0 0-1 0 0,0 1 0 0 0,0-1 0 0 0,-1 0 1 0 0,1 1-1 0 0,-2 0 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21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38 1200 0 0,'-4'0'1304'0'0,"0"1"0"0"0,-1-1 1 0 0,1 1-1 0 0,0 0 0 0 0,0 1 0 0 0,0-1 0 0 0,-7 4 0 0 0,12-3-1191 0 0,1-1 1 0 0,0 1-1 0 0,-1 0 0 0 0,1-1 1 0 0,0 1-1 0 0,0-1 0 0 0,0 1 1 0 0,0-1-1 0 0,0 0 0 0 0,4 1 1 0 0,2 3 433 0 0,-6-2-537 0 0,1-1-1 0 0,0 0 1 0 0,0 0 0 0 0,0 0-1 0 0,0 0 1 0 0,0 0 0 0 0,0 0-1 0 0,0-1 1 0 0,1 1 0 0 0,-1-1-1 0 0,1 0 1 0 0,-1 0 0 0 0,1 0 0 0 0,-1-1-1 0 0,1 1 1 0 0,0-1 0 0 0,3 0-1 0 0,5-1-41 0 0,0 0 0 0 0,-1-1 0 0 0,23-7 0 0 0,-23 6 371 0 0,0 0-1 0 0,1 1 1 0 0,22-2-1 0 0,19-4 1819 0 0,-45 6-1955 0 0,0 0-1 0 0,0 0 0 0 0,1 1 0 0 0,-1 0 0 0 0,1 1 0 0 0,9 0 0 0 0,9 2-142 0 0,1-2 1 0 0,0-1 0 0 0,0-1-1 0 0,-1-2 1 0 0,33-8-1 0 0,63-6 424 0 0,80 13 323 0 0,-85 0 814 0 0,46-4-1211 0 0,-145 9-299 0 0,4 0-3810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31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772 185 4105 0 0,'-28'-11'2310'0'0,"-120"-39"7087"0"0,129 45-8739 0 0,0 2 1 0 0,0 0-1 0 0,-1 1 0 0 0,1 0 1 0 0,-1 2-1 0 0,-21 2 0 0 0,6 2-370 0 0,1 0 0 0 0,0 3 0 0 0,0 1 0 0 0,0 1 0 0 0,1 2-1 0 0,-44 21 1 0 0,64-26-285 0 0,1 1 0 0 0,1 1 0 0 0,-1 0 0 0 0,1 0-1 0 0,1 1 1 0 0,0 1 0 0 0,0 0 0 0 0,-9 12 0 0 0,12-13-12 0 0,2-1 1 0 0,-1 2-1 0 0,1-1 1 0 0,0 1-1 0 0,1 0 1 0 0,1 0-1 0 0,-1 0 0 0 0,1 0 1 0 0,1 0-1 0 0,0 1 1 0 0,-1 18-1 0 0,2-1-33 0 0,2 0-1 0 0,1 0 0 0 0,1 0 1 0 0,2 0-1 0 0,0-1 1 0 0,15 42-1 0 0,-8-36-32 0 0,1-1 0 0 0,1 0 0 0 0,2-1 0 0 0,38 55 0 0 0,-32-56 17 0 0,2-1-1 0 0,1-2 1 0 0,2 0 0 0 0,0-2 0 0 0,2-1 0 0 0,0-1 0 0 0,2-2 0 0 0,0-1 0 0 0,1-1-1 0 0,2-2 1 0 0,-1-1 0 0 0,2-1 0 0 0,0-2 0 0 0,0-2 0 0 0,1-1 0 0 0,1-2 0 0 0,0-2-1 0 0,0-1 1 0 0,0-1 0 0 0,0-3 0 0 0,0 0 0 0 0,1-3 0 0 0,58-10 0 0 0,-47 2 38 0 0,0-2 1 0 0,-1-3 0 0 0,47-21 0 0 0,-65 22 23 0 0,0 0 0 0 0,-1-2-1 0 0,-1-2 1 0 0,-1 0 0 0 0,41-36 0 0 0,-57 44 49 0 0,-1-1 0 0 0,0 0 1 0 0,0-1-1 0 0,-2 0 0 0 0,1 0 0 0 0,-1-1 0 0 0,-1 0 0 0 0,-1 0 0 0 0,0-1 0 0 0,0 0 0 0 0,-1 0 0 0 0,-1 0 0 0 0,0-1 0 0 0,-1 1 0 0 0,-1-1 0 0 0,0 0 0 0 0,-1 0 0 0 0,-2-20 1 0 0,0 15 139 0 0,-2 0 0 0 0,0-1 0 0 0,-2 1 0 0 0,0 0 0 0 0,-1 1 0 0 0,-1-1 0 0 0,-1 1 0 0 0,-1 1 0 0 0,0 0 0 0 0,-1 0 0 0 0,-1 0 0 0 0,-24-28 0 0 0,1 9 64 0 0,-2 0 0 0 0,-1 3 0 0 0,-1 1 0 0 0,-2 2 0 0 0,-86-51 0 0 0,68 50-239 0 0,-1 3 0 0 0,-1 3 0 0 0,-1 3 0 0 0,-76-19-1 0 0,95 31-51 0 0,-1 2-1 0 0,0 3 1 0 0,0 1-1 0 0,-57 1 1 0 0,83 4-213 0 0,1 0 1 0 0,0 2 0 0 0,0 0 0 0 0,0 1-1 0 0,0 0 1 0 0,0 1 0 0 0,1 1-1 0 0,0 1 1 0 0,-1 0 0 0 0,2 1-1 0 0,-1 0 1 0 0,1 1 0 0 0,0 1-1 0 0,-21 18 1 0 0,28-20-889 0 0,0 0 0 0 0,1 1 1 0 0,0 0-1 0 0,0 0 0 0 0,1 0 0 0 0,0 1 1 0 0,0 0-1 0 0,-3 11 0 0 0,-2 13-5753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21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26 3025 0 0,'-7'-3'10439'0'0,"13"-4"-6801"0"0,16-4-2640 0 0,-12 9-915 0 0,1 1 0 0 0,0 0 0 0 0,-1 1 0 0 0,1 0 0 0 0,0 1 0 0 0,-1 0 0 0 0,1 1 0 0 0,18 5 0 0 0,-27-6-57 0 0,-1 0 1 0 0,1 0-1 0 0,-1 1 0 0 0,1-1 1 0 0,-1 0-1 0 0,0 1 1 0 0,0-1-1 0 0,0 1 0 0 0,1 0 1 0 0,-2-1-1 0 0,1 1 1 0 0,0 0-1 0 0,0 0 1 0 0,0-1-1 0 0,-1 1 0 0 0,1 0 1 0 0,-1 0-1 0 0,0 0 1 0 0,1 0-1 0 0,-1 0 1 0 0,0 0-1 0 0,0 0 0 0 0,0 0 1 0 0,0 0-1 0 0,-1 2 1 0 0,-9 56 273 0 0,7-49-294 0 0,-1 10-520 0 0,-1 6-3142 0 0,-4-3-6006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22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7890 0 0,'14'2'7978'0'0,"10"6"-5504"0"0,-4-2-1849 0 0,-13-4-729 0 0,-1-1 1 0 0,0 0-1 0 0,1-1 1 0 0,-1 0-1 0 0,1 0 1 0 0,-1 0-1 0 0,1-1 1 0 0,9-1-1 0 0,15-10-4529 0 0,-5-8-3395 0 0,-18 12 4502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22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3913 0 0,'-2'4'7526'0'0,"-2"4"-3588"0"0,-3 17-519 0 0,5-8-2695 0 0,0 0 0 0 0,0 28 0 0 0,7-4-3338 0 0,8-6-9043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2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13 3593 0 0,'0'0'231'0'0,"1"-1"1"0"0,-1 1-1 0 0,0-1 1 0 0,0 1-1 0 0,0 0 1 0 0,0-1-1 0 0,0 1 0 0 0,0-1 1 0 0,0 1-1 0 0,0 0 1 0 0,0-1-1 0 0,0 1 1 0 0,0-1-1 0 0,0 1 1 0 0,0-1-1 0 0,0 1 1 0 0,0 0-1 0 0,0-1 1 0 0,0 1-1 0 0,-1-1 1 0 0,1 1-1 0 0,0 0 0 0 0,0-1 1 0 0,0 1-1 0 0,-1 0 1 0 0,1-1-1 0 0,0 1 1 0 0,0 0-1 0 0,-1-1 1 0 0,1 1-1 0 0,0 0 1 0 0,-1-1-1 0 0,-7 14 3006 0 0,-5 25-1115 0 0,12-29-1935 0 0,0 0-1 0 0,0 0 0 0 0,1 0 1 0 0,0 0-1 0 0,2 13 0 0 0,-2-21-170 0 0,0 1 0 0 0,1-1 0 0 0,-1 0 0 0 0,0 0 0 0 0,1 1 0 0 0,-1-1-1 0 0,1 0 1 0 0,0 0 0 0 0,-1 0 0 0 0,1 0 0 0 0,0 0 0 0 0,0 0 0 0 0,0 0 0 0 0,-1 0 0 0 0,1 0-1 0 0,0 0 1 0 0,0 0 0 0 0,2 1 0 0 0,-1-2 8 0 0,0 1-1 0 0,-1-1 1 0 0,1 0-1 0 0,0 1 1 0 0,0-1-1 0 0,-1 0 1 0 0,1 0-1 0 0,0 0 1 0 0,0-1-1 0 0,-1 1 1 0 0,1 0 0 0 0,0 0-1 0 0,0-1 1 0 0,-1 1-1 0 0,1-1 1 0 0,-1 0-1 0 0,1 0 1 0 0,1 0-1 0 0,1-1-76 0 0,0 0-1 0 0,-1-1 1 0 0,1 1-1 0 0,-1 0 1 0 0,0-1 0 0 0,1 0-1 0 0,-1 0 1 0 0,-1 0-1 0 0,1 0 1 0 0,0 0-1 0 0,-1-1 1 0 0,0 1-1 0 0,1-1 1 0 0,-1 0-1 0 0,-1 1 1 0 0,1-1-1 0 0,0 0 1 0 0,-1 0 0 0 0,0 0-1 0 0,0 0 1 0 0,0 0-1 0 0,0-6 1 0 0,-2 9-111 0 0,1 0 0 0 0,-1 0 0 0 0,0 0 0 0 0,1 0 0 0 0,-1 1 0 0 0,0-1-1 0 0,0 0 1 0 0,0 0 0 0 0,0 1 0 0 0,0-1 0 0 0,1 1 0 0 0,-1-1 0 0 0,0 0 0 0 0,0 1 0 0 0,0 0 0 0 0,-1-1 0 0 0,1 1 0 0 0,0 0 0 0 0,0-1 0 0 0,0 1 0 0 0,0 0 0 0 0,0 0 0 0 0,0 0 0 0 0,0 0 0 0 0,0 0 0 0 0,-1 0 0 0 0,1 0 0 0 0,0 0 0 0 0,0 1 0 0 0,0-1 0 0 0,-2 1 0 0 0,-37 8-2914 0 0,35-7 3040 0 0,1 0 0 0 0,0 1 0 0 0,0-1 0 0 0,0 1 0 0 0,0 0 0 0 0,0 0 0 0 0,1 1 1 0 0,-1-1-1 0 0,-3 5 0 0 0,4-4 387 0 0,-1 1 1 0 0,1-1 0 0 0,0 1 0 0 0,0-1-1 0 0,0 1 1 0 0,0 0 0 0 0,1 0-1 0 0,0 0 1 0 0,0 0 0 0 0,0 1-1 0 0,1-1 1 0 0,0 0 0 0 0,-1 9 0 0 0,2-13-214 0 0,0 1 0 0 0,0-1 0 0 0,1 1 0 0 0,-1-1 0 0 0,0 0 0 0 0,1 1 0 0 0,-1-1 0 0 0,1 0 0 0 0,-1 1 0 0 0,1-1 1 0 0,0 0-1 0 0,-1 0 0 0 0,1 0 0 0 0,0 1 0 0 0,0-1 0 0 0,0 0 0 0 0,0 0 0 0 0,0 0 0 0 0,0 0 0 0 0,0-1 1 0 0,0 1-1 0 0,1 0 0 0 0,-1 0 0 0 0,0-1 0 0 0,0 1 0 0 0,3 0 0 0 0,2 1 62 0 0,1 0 0 0 0,0-1 0 0 0,-1 0 0 0 0,13 0 0 0 0,-15-2-159 0 0,-1 1 1 0 0,0 0 0 0 0,1 0-1 0 0,-1 0 1 0 0,1 1 0 0 0,-1-1 0 0 0,1 1-1 0 0,-1 0 1 0 0,0 0 0 0 0,1 0-1 0 0,-1 1 1 0 0,0-1 0 0 0,0 1 0 0 0,5 3-1 0 0,-7-5-6 0 0,-1 1 0 0 0,1 0 0 0 0,-1 0 0 0 0,0 0 0 0 0,1-1 0 0 0,-1 1 0 0 0,0 0 0 0 0,0 0 0 0 0,0 0-1 0 0,0 0 1 0 0,0-1 0 0 0,1 1 0 0 0,-2 0 0 0 0,1 0 0 0 0,0 0 0 0 0,0 0 0 0 0,0 0 0 0 0,0-1 0 0 0,0 1 0 0 0,-1 0-1 0 0,1 0 1 0 0,0 0 0 0 0,-1-1 0 0 0,1 1 0 0 0,-1 1 0 0 0,-17 24 180 0 0,4-6-490 0 0,43-32-753 0 0,-9 0 950 0 0,2-2-4444 0 0,0-1 0 0 0,31-28 0 0 0,-17 3 4913 0 0,-28 29-213 0 0,9 9 11859 0 0,-18 19-9933 0 0,-13 30-1198 0 0,-5 24-299 0 0,18-65-1124 0 0,0 1-1 0 0,0-1 1 0 0,1 1-1 0 0,0 0 0 0 0,0-1 1 0 0,1 1-1 0 0,-1-1 1 0 0,3 10-1 0 0,4-5-6188 0 0,-7-11 6536 0 0,1 0 0 0 0,-1 0 0 0 0,0 0 0 0 0,0 1 0 0 0,1-1 0 0 0,-1 0 0 0 0,0 0-1 0 0,0 0 1 0 0,1 0 0 0 0,-1 0 0 0 0,0-1 0 0 0,0 1 0 0 0,1 0 0 0 0,-1 0 0 0 0,0 0 0 0 0,0 0 0 0 0,0 0 0 0 0,1 0 0 0 0,-1 0 0 0 0,0 0 0 0 0,0 0-1 0 0,1-1 1 0 0,0-1-1892 0 0,-1 2 1891 0 0,1-1 1 0 0,5-5-2123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23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5521 0 0,'-7'4'13259'0'0,"18"5"-10257"0"0,18 5-3466 0 0,-28-13 464 0 0,-1-1 1 0 0,0 0-1 0 0,1 1 1 0 0,-1-1-1 0 0,1 0 1 0 0,-1 0-1 0 0,1 0 1 0 0,-1 1-1 0 0,1-1 0 0 0,-1 0 1 0 0,1 0-1 0 0,-1 0 1 0 0,1 0-1 0 0,-1 0 1 0 0,1 0-1 0 0,-1 0 1 0 0,1 0-1 0 0,-1 0 0 0 0,1 0 1 0 0,-1 0-1 0 0,1 0 1 0 0,-1-1-1 0 0,1 1 1 0 0,-1 0-1 0 0,1 0 1 0 0,-1 0-1 0 0,1-1 1 0 0,-1 1-1 0 0,1 0 0 0 0,-1-1 1 0 0,0 1-1 0 0,1 0 1 0 0,-1-1-1 0 0,1 1 1 0 0,-1 0-1 0 0,0-1 1 0 0,1 1-1 0 0,-1-1 0 0 0,0 1 1 0 0,0-1-1 0 0,1 1 1 0 0,-1-1-1 0 0,0 0 0 0 0,-1 0-1 0 0,1 1 1 0 0,-1-1 0 0 0,0 1-1 0 0,1-1 1 0 0,-1 0-1 0 0,1 1 1 0 0,-1-1 0 0 0,0 1-1 0 0,1 0 1 0 0,-1-1-1 0 0,0 1 1 0 0,0 0-1 0 0,1-1 1 0 0,-1 1 0 0 0,0 0-1 0 0,0 0 1 0 0,1-1-1 0 0,-1 1 1 0 0,0 0-1 0 0,0 0 1 0 0,0 0 0 0 0,1 0-1 0 0,-1 0 1 0 0,0 0-1 0 0,0 0 1 0 0,0 1-1 0 0,1-1 1 0 0,-2 0 0 0 0,-3 2 25 0 0,0-1 1 0 0,0 1-1 0 0,0 0 1 0 0,0 1-1 0 0,0-1 1 0 0,1 1-1 0 0,0 0 1 0 0,-1 0-1 0 0,1 0 1 0 0,0 0 0 0 0,0 1-1 0 0,1 0 1 0 0,-1 0-1 0 0,1 0 1 0 0,0 0-1 0 0,-5 8 1 0 0,6-9-18 0 0,1-1 0 0 0,-1 0 0 0 0,1 0-1 0 0,0 0 1 0 0,0 1 0 0 0,0-1 0 0 0,0 0 0 0 0,0 1 0 0 0,1-1 0 0 0,-1 1 0 0 0,1-1 0 0 0,-1 1 0 0 0,1-1 0 0 0,0 1-1 0 0,0 0 1 0 0,0-1 0 0 0,1 1 0 0 0,-1-1 0 0 0,0 1 0 0 0,1-1 0 0 0,0 1 0 0 0,0-1 0 0 0,-1 0 0 0 0,1 1 0 0 0,1-1-1 0 0,-1 0 1 0 0,0 1 0 0 0,0-1 0 0 0,1 0 0 0 0,-1 0 0 0 0,1 0 0 0 0,0 0 0 0 0,0-1 0 0 0,0 1 0 0 0,0 0-1 0 0,2 1 1 0 0,0-1 6 0 0,-1-1-1 0 0,1 1 1 0 0,0-1 0 0 0,0 1-1 0 0,0-1 1 0 0,0-1-1 0 0,0 1 1 0 0,0 0-1 0 0,0-1 1 0 0,0 0-1 0 0,1 0 1 0 0,3-1-1 0 0,23-2-1053 0 0,-2-3-3286 0 0,-19 4 1157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23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5041 0 0,'-6'2'11158'0'0,"14"2"-7340"0"0,16 2-2372 0 0,-3-3-1011 0 0,0-1 0 0 0,35 0 0 0 0,-46-3-1139 0 0,0 0 1 0 0,1 0 0 0 0,-1-1 0 0 0,12-4 0 0 0,-21 6 221 0 0,0 0-1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3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11 2345 0 0,'-1'-1'579'0'0,"0"0"0"0"0,-1 0 1 0 0,1 0-1 0 0,-1 0 1 0 0,1 0-1 0 0,-1 0 1 0 0,1 1-1 0 0,-1-1 1 0 0,0 0-1 0 0,1 1 0 0 0,-1-1 1 0 0,0 1-1 0 0,0 0 1 0 0,1-1-1 0 0,-1 1 1 0 0,0 0-1 0 0,-2 0 1 0 0,-1 1 195 0 0,1-1-1 0 0,0 1 1 0 0,-1 0 0 0 0,1 0 0 0 0,0 1 0 0 0,-8 3 0 0 0,4-1-487 0 0,0 0 1 0 0,1 0 0 0 0,-1 1 0 0 0,1 0 0 0 0,0 1 0 0 0,-11 12-1 0 0,14-13-342 0 0,-1 0 0 0 0,2 1 0 0 0,-1 0 0 0 0,1 0 0 0 0,0 0 0 0 0,0 0 0 0 0,0 0 0 0 0,1 1 0 0 0,0-1 0 0 0,0 1 0 0 0,1-1 0 0 0,0 1 0 0 0,0 0 0 0 0,1-1 0 0 0,-1 1 0 0 0,1 0 0 0 0,1 0 0 0 0,-1 0 0 0 0,1-1 0 0 0,1 1 0 0 0,-1 0 0 0 0,1-1 0 0 0,0 1 0 0 0,1-1 0 0 0,-1 0 0 0 0,1 0 0 0 0,0 0 0 0 0,1 0 0 0 0,0 0 0 0 0,-1-1 0 0 0,2 1 0 0 0,-1-1 0 0 0,1 0 0 0 0,0 0 0 0 0,0-1 0 0 0,0 0 0 0 0,0 0 0 0 0,1 0 0 0 0,11 6 0 0 0,-12-8-946 0 0,0 1 0 0 0,0-1 0 0 0,1-1-1 0 0,-1 1 1 0 0,0-1 0 0 0,1 0 0 0 0,-1 0 0 0 0,0-1 0 0 0,1 1 0 0 0,-1-1 0 0 0,1-1 0 0 0,10-1-1 0 0,-5 0-2345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36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58 2288 0 0,'-1'0'203'0'0,"0"0"-1"0"0,1-1 0 0 0,-1 1 0 0 0,1 0 0 0 0,-1 0 0 0 0,1 0 0 0 0,-1 0 0 0 0,1 0 0 0 0,-1 0 1 0 0,1 0-1 0 0,-1 0 0 0 0,0 0 0 0 0,1 0 0 0 0,-1 0 0 0 0,1 0 0 0 0,-1 0 0 0 0,1 0 0 0 0,-1 0 0 0 0,1 1 1 0 0,-1-1-1 0 0,1 0 0 0 0,-1 0 0 0 0,1 1 0 0 0,-1-1 0 0 0,1 0 0 0 0,-1 1 0 0 0,1-1 0 0 0,0 1 1 0 0,-1-1-1 0 0,1 0 0 0 0,-1 1 0 0 0,1-1 0 0 0,0 1 0 0 0,0-1 0 0 0,-1 1 0 0 0,1 0 0 0 0,-16 18 2705 0 0,14-16-2845 0 0,0-1-1 0 0,1 1 0 0 0,-1 0 0 0 0,1-1 0 0 0,0 1 0 0 0,0 0 1 0 0,0 0-1 0 0,0 0 0 0 0,0 0 0 0 0,1 0 0 0 0,-1 0 0 0 0,1 0 1 0 0,0 0-1 0 0,0 0 0 0 0,0 0 0 0 0,0 0 0 0 0,0 0 0 0 0,1-1 1 0 0,-1 1-1 0 0,1 0 0 0 0,0 0 0 0 0,0 0 0 0 0,0 0 0 0 0,0 0 1 0 0,1-1-1 0 0,1 4 0 0 0,-1-4-73 0 0,0 1 0 0 0,0-1 0 0 0,1 1 1 0 0,-1-1-1 0 0,1 0 0 0 0,-1 0 0 0 0,1 0 0 0 0,0 0 1 0 0,0-1-1 0 0,0 1 0 0 0,0-1 0 0 0,0 1 0 0 0,0-1 1 0 0,0 0-1 0 0,1 0 0 0 0,-1-1 0 0 0,0 1 0 0 0,1-1 1 0 0,-1 1-1 0 0,0-1 0 0 0,1 0 0 0 0,-1 0 0 0 0,6-1 1 0 0,-7 0 115 0 0,1 0 1 0 0,0 0-1 0 0,-1 0 0 0 0,1 0 1 0 0,-1-1-1 0 0,1 1 1 0 0,-1 0-1 0 0,0-1 1 0 0,0 0-1 0 0,0 1 1 0 0,1-1-1 0 0,-2 0 0 0 0,1 0 1 0 0,0 0-1 0 0,0-1 1 0 0,-1 1-1 0 0,1 0 1 0 0,-1-1-1 0 0,1 1 1 0 0,-1-1-1 0 0,0 1 0 0 0,0-1 1 0 0,-1 1-1 0 0,1-1 1 0 0,0 0-1 0 0,-1 0 1 0 0,1-3-1 0 0,0-2 340 0 0,0-1-1 0 0,0 1 1 0 0,-1-1 0 0 0,0 1-1 0 0,0-1 1 0 0,-1 1-1 0 0,-3-15 1 0 0,3 19-315 0 0,-1 1-1 0 0,0-1 1 0 0,1 1-1 0 0,-1 0 1 0 0,0 0 0 0 0,0 0-1 0 0,-1 0 1 0 0,1 0 0 0 0,-1 0-1 0 0,1 1 1 0 0,-1-1-1 0 0,0 1 1 0 0,-5-4 0 0 0,7 5-167 0 0,0 0-1 0 0,-1 0 1 0 0,1 1 0 0 0,-1-1 0 0 0,1 0 0 0 0,0 1 0 0 0,-1-1 0 0 0,1 1 0 0 0,-1-1 0 0 0,0 1 0 0 0,1 0 0 0 0,-1-1 0 0 0,1 1 0 0 0,-1 0 0 0 0,1 0-1 0 0,-1 0 1 0 0,0 0 0 0 0,1 1 0 0 0,-1-1 0 0 0,1 0 0 0 0,-1 1 0 0 0,1-1 0 0 0,-1 1 0 0 0,1-1 0 0 0,-1 1 0 0 0,1 0 0 0 0,-1 0 0 0 0,1 0 0 0 0,0-1 0 0 0,0 1-1 0 0,-1 0 1 0 0,1 1 0 0 0,0-1 0 0 0,-1 2 0 0 0,1-2-293 0 0,0 0-1 0 0,1 0 1 0 0,-1 0-1 0 0,1 0 1 0 0,-1 0-1 0 0,1 0 1 0 0,0 0-1 0 0,-1 0 1 0 0,1 0-1 0 0,0 1 1 0 0,0-1-1 0 0,0 0 1 0 0,0 0-1 0 0,0 2 1 0 0,0-2-276 0 0,0 0 0 0 0,0 0 0 0 0,0 0 0 0 0,1 0 0 0 0,-1 0 0 0 0,0 0 0 0 0,1 0 0 0 0,-1 0 1 0 0,1 0-1 0 0,-1 0 0 0 0,1 0 0 0 0,-1 0 0 0 0,1 0 0 0 0,-1 0 0 0 0,1-1 0 0 0,1 3 0 0 0,4 1-3302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36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 3865 0 0,'-1'0'387'0'0,"-1"0"-1"0"0,1-1 1 0 0,-1 1 0 0 0,1 0 0 0 0,-1 0 0 0 0,0 0 0 0 0,1 0-1 0 0,-1 0 1 0 0,1 0 0 0 0,-1 0 0 0 0,1 1 0 0 0,-1-1-1 0 0,1 0 1 0 0,-1 1 0 0 0,1-1 0 0 0,0 1 0 0 0,-1 0-1 0 0,1-1 1 0 0,-1 1 0 0 0,1 0 0 0 0,0 0 0 0 0,0 0 0 0 0,-2 2-1 0 0,1-1-119 0 0,-1 1-1 0 0,1 0 1 0 0,1 0-1 0 0,-1 0 1 0 0,0 1-1 0 0,1-1 1 0 0,-1 0-1 0 0,1 1 1 0 0,-1 6-1 0 0,-1 1-174 0 0,2 0-1 0 0,-1 1 0 0 0,2-1 0 0 0,0 1 1 0 0,1 16-1 0 0,-1-27-83 0 0,0 1 1 0 0,0-1 0 0 0,0 1-1 0 0,0-1 1 0 0,0 1-1 0 0,1-1 1 0 0,-1 1-1 0 0,0-1 1 0 0,1 0-1 0 0,-1 1 1 0 0,1-1 0 0 0,0 0-1 0 0,-1 1 1 0 0,1-1-1 0 0,0 0 1 0 0,0 1-1 0 0,0-1 1 0 0,0 0 0 0 0,0 0-1 0 0,0 0 1 0 0,0 0-1 0 0,0 0 1 0 0,0 0-1 0 0,0 0 1 0 0,1-1-1 0 0,-1 1 1 0 0,0 0 0 0 0,0 0-1 0 0,1-1 1 0 0,-1 1-1 0 0,1-1 1 0 0,-1 0-1 0 0,2 1 1 0 0,-1-2 50 0 0,0 1-1 0 0,0-1 1 0 0,0 1-1 0 0,0-1 1 0 0,-1 0-1 0 0,1 0 1 0 0,0 0-1 0 0,-1 0 1 0 0,1 0 0 0 0,0 0-1 0 0,-1-1 1 0 0,1 1-1 0 0,-1-1 1 0 0,0 1-1 0 0,1-1 1 0 0,-1 1-1 0 0,0-1 1 0 0,0 1 0 0 0,0-1-1 0 0,0 0 1 0 0,0 0-1 0 0,-1 0 1 0 0,1 0-1 0 0,0-3 1 0 0,1 0 10 0 0,-1 0 1 0 0,0 0 0 0 0,0 0-1 0 0,0 0 1 0 0,-1 0-1 0 0,0 0 1 0 0,0 0-1 0 0,0 0 1 0 0,-1 0-1 0 0,1 0 1 0 0,-1 0 0 0 0,0 1-1 0 0,-1-1 1 0 0,1 0-1 0 0,-3-4 1 0 0,2 6-324 0 0,1 0 0 0 0,-1 0 0 0 0,0 0 1 0 0,0 0-1 0 0,0 1 0 0 0,0-1 0 0 0,0 1 1 0 0,-6-4-1 0 0,8 5 104 0 0,0 1 0 0 0,0 0 0 0 0,0 0 0 0 0,-1 0-1 0 0,1-1 1 0 0,0 1 0 0 0,0 0 0 0 0,0 0 0 0 0,-1 0 0 0 0,1 0 0 0 0,0 0 0 0 0,0 0 0 0 0,0-1 0 0 0,-1 1-1 0 0,1 0 1 0 0,0 0 0 0 0,0 0 0 0 0,-1 0 0 0 0,1 0 0 0 0,0 0 0 0 0,0 0 0 0 0,-1 0 0 0 0,1 0-1 0 0,0 0 1 0 0,0 0 0 0 0,-1 0 0 0 0,1 0 0 0 0,0 0 0 0 0,0 0 0 0 0,-1 0 0 0 0,1 1 0 0 0,0-1 0 0 0,0 0-1 0 0,0 0 1 0 0,-1 0 0 0 0,1 0 0 0 0,0 0 0 0 0,0 0 0 0 0,0 1 0 0 0,-1-1 0 0 0,1 0 0 0 0,0 0 0 0 0,0 0-1 0 0,0 1 1 0 0,0 10-5910 0 0,2-5 3482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3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3889 0 0,'6'3'12123'0'0,"-6"-3"-11924"0"0,2 19 3717 0 0,-5 33-5850 0 0,3-38 3042 0 0,0-12-1193 0 0,-2 61-1262 0 0,3-43-2744 0 0,1 1-4301 0 0,-1-16 4638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37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3265 0 0,'-1'21'3160'0'0,"7"-13"587"0"0,-4-9-3188 0 0,0 1 1 0 0,1-1 0 0 0,-1 1-1 0 0,0-1 1 0 0,0 1-1 0 0,0-1 1 0 0,0 0-1 0 0,0 0 1 0 0,0 0-1 0 0,3-3 1 0 0,19-7-114 0 0,-19 9-321 0 0,0 1 0 0 0,0 0 1 0 0,1 0-1 0 0,-1 0 0 0 0,1 1 1 0 0,-1 0-1 0 0,1 0 0 0 0,-1 0 0 0 0,0 1 1 0 0,10 2-1 0 0,56 20 105 0 0,-9-2-138 0 0,-36-15 27 0 0,1-2-1 0 0,37 2 0 0 0,-4-9-839 0 0,-49 1-288 0 0,-1 0 0 0 0,1-1 0 0 0,12-4 0 0 0,-7-3-7109 0 0,-11 15 4261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37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42 5913 0 0,'1'1'376'0'0,"-1"0"0"0"0,1 0-1 0 0,-1 1 1 0 0,1-1 0 0 0,-1 0-1 0 0,1 0 1 0 0,-1 0 0 0 0,0 0 0 0 0,0 1-1 0 0,1-1 1 0 0,-1 0 0 0 0,0 0-1 0 0,0 1 1 0 0,-1 0 0 0 0,-3 38 591 0 0,2-31 79 0 0,2-5-636 0 0,-5 23 721 0 0,5-26-1115 0 0,0 0 1 0 0,0 0 0 0 0,-1 0 0 0 0,1 0 0 0 0,0 0 0 0 0,-1 0-1 0 0,1 0 1 0 0,-1 0 0 0 0,1 0 0 0 0,-1 0 0 0 0,1 0 0 0 0,-1-1-1 0 0,0 1 1 0 0,1 0 0 0 0,-1 0 0 0 0,0 0 0 0 0,0-1 0 0 0,1 1-1 0 0,-2 0 1 0 0,0-6-347 0 0,1 0-1 0 0,0 0 1 0 0,0 0 0 0 0,0 0-1 0 0,1 0 1 0 0,0 0-1 0 0,0-6 1 0 0,0-1 373 0 0,0 0 1 0 0,1 1-1 0 0,1-1 0 0 0,5-22 0 0 0,-7 32-1 0 0,1 1 0 0 0,-1-1 0 0 0,0 1 0 0 0,1-1-1 0 0,0 1 1 0 0,-1-1 0 0 0,1 1 0 0 0,0 0 0 0 0,-1-1 0 0 0,1 1 0 0 0,0 0 0 0 0,0-1-1 0 0,0 1 1 0 0,0 0 0 0 0,0 0 0 0 0,0 0 0 0 0,1 0 0 0 0,-1 0 0 0 0,0 0-1 0 0,0 0 1 0 0,1 1 0 0 0,-1-1 0 0 0,1 0 0 0 0,-1 1 0 0 0,0-1 0 0 0,1 1 0 0 0,-1 0-1 0 0,1-1 1 0 0,-1 1 0 0 0,1 0 0 0 0,-1 0 0 0 0,1 0 0 0 0,0 0 0 0 0,-1 0-1 0 0,1 0 1 0 0,-1 0 0 0 0,1 0 0 0 0,-1 1 0 0 0,1-1 0 0 0,-1 1 0 0 0,1-1-1 0 0,-1 1 1 0 0,0 0 0 0 0,1-1 0 0 0,-1 1 0 0 0,0 0 0 0 0,1 0 0 0 0,-1 0 0 0 0,0 0-1 0 0,1 1 1 0 0,2 1 137 0 0,-1 0 0 0 0,0 0 0 0 0,0 0 0 0 0,0 1 0 0 0,0-1 0 0 0,0 1 0 0 0,-1 0 0 0 0,0-1 0 0 0,0 1 0 0 0,0 0 0 0 0,0 1 0 0 0,2 7 0 0 0,-3-10-118 0 0,0 0 0 0 0,-1 1 0 0 0,1-1 0 0 0,-1 0 0 0 0,1 1 1 0 0,-1-1-1 0 0,0 1 0 0 0,0-1 0 0 0,0 0 0 0 0,0 1 0 0 0,0-1 0 0 0,-1 1 0 0 0,1-1 0 0 0,-1 0 1 0 0,0 1-1 0 0,1-1 0 0 0,-1 0 0 0 0,0 1 0 0 0,0-1 0 0 0,-1 0 0 0 0,1 0 0 0 0,0 0 0 0 0,-1 0 1 0 0,1 0-1 0 0,-3 2 0 0 0,3-4-46 0 0,1 1 1 0 0,-1-1 0 0 0,0 0-1 0 0,0 0 1 0 0,0 1-1 0 0,1-1 1 0 0,-1 0 0 0 0,0 0-1 0 0,0 0 1 0 0,0 0-1 0 0,0 0 1 0 0,0 0 0 0 0,1 0-1 0 0,-1 0 1 0 0,0 0-1 0 0,0 0 1 0 0,0-1 0 0 0,1 1-1 0 0,-1 0 1 0 0,0 0-1 0 0,-1-1 1 0 0,2 0-19 0 0,-1 1 1 0 0,1 0 0 0 0,-1-1-1 0 0,1 1 1 0 0,-1 0-1 0 0,1 0 1 0 0,-1 0-1 0 0,1-1 1 0 0,-1 1-1 0 0,0 0 1 0 0,1 0-1 0 0,-1 0 1 0 0,1 0-1 0 0,-1 0 1 0 0,0 0-1 0 0,1 0 1 0 0,-1 0 0 0 0,1 0-1 0 0,-1 0 1 0 0,0 0-1 0 0,1 1 1 0 0,-1-1-1 0 0,1 0 1 0 0,-1 0-1 0 0,1 0 1 0 0,-1 1-1 0 0,1-1 1 0 0,-1 0-1 0 0,1 1 1 0 0,-1-1 0 0 0,1 0-1 0 0,-1 1 1 0 0,1-1-1 0 0,-1 1 1 0 0,1-1-1 0 0,0 1 1 0 0,-1-1-1 0 0,1 1 1 0 0,0-1-1 0 0,-1 1 1 0 0,1-1-1 0 0,0 1 1 0 0,0 0-1 0 0,-1 1 47 0 0,1-5-609 0 0,1-11-5266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42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2425 0 0,'-6'-1'10995'0'0,"6"2"-10809"0"0,-8 15 4483 0 0,-4 25-3760 0 0,10-37-602 0 0,-1 11-405 0 0,0 0 0 0 0,0 1-1 0 0,0 25 1 0 0,3-35-287 0 0,0 0-1 0 0,1 0 1 0 0,0 1-1 0 0,0-1 1 0 0,0 0-1 0 0,0-1 1 0 0,3 8-1 0 0,-4-13 295 0 0,0 1 0 0 0,1-1 0 0 0,-1 0 0 0 0,0 1 0 0 0,0-1 0 0 0,0 0 0 0 0,0 0 1 0 0,0 0-1 0 0,0 1 0 0 0,1-1 0 0 0,-1 0 0 0 0,0 0 0 0 0,0 1 0 0 0,0-1 0 0 0,1 0 0 0 0,-1 0 0 0 0,0 0 0 0 0,0 0 0 0 0,1 0 0 0 0,-1 1 0 0 0,0-1 0 0 0,0 0 0 0 0,1 0 0 0 0,-1 0 1 0 0,0 0-1 0 0,0 0 0 0 0,1 0 0 0 0,-1 0 0 0 0,0 0 0 0 0,1 0 0 0 0,-1 0 0 0 0,0 0 0 0 0,0 0 0 0 0,1 0 0 0 0,-1 0 0 0 0,11-8-1763 0 0,7-18 245 0 0,-16 23 1334 0 0,3-5 228 0 0,0 0-1 0 0,-1-1 1 0 0,0 0 0 0 0,0 0 0 0 0,-1 0-1 0 0,3-14 1 0 0,-5 24 222 0 0,0 0 0 0 0,-1 0 1 0 0,1-1-1 0 0,0 1 0 0 0,0 0 0 0 0,0-1 0 0 0,-1 1 0 0 0,1-1 1 0 0,0 1-1 0 0,0-1 0 0 0,0 1 0 0 0,0-1 0 0 0,0 0 0 0 0,0 1 0 0 0,0-1 1 0 0,0 0-1 0 0,0 0 0 0 0,0 0 0 0 0,0 0 0 0 0,0 0 0 0 0,0 0 1 0 0,0 0-1 0 0,0 0 0 0 0,2 0 0 0 0,47 1-841 0 0,-24-1 70 0 0,-25 0 530 0 0,0 0-80 0 0,-1 0 0 0 0,0 1 0 0 0,1-1 0 0 0,-1 0 1 0 0,1 0-1 0 0,-1 0 0 0 0,0 0 0 0 0,1 0 0 0 0,-1 0 0 0 0,1 0 0 0 0,-1 0 0 0 0,0 0 0 0 0,1 0 0 0 0,-1 0 1 0 0,1 0-1 0 0,-1 0 0 0 0,0 0 0 0 0,1 0 0 0 0,-1 0 0 0 0,1 0 0 0 0,-1 0 0 0 0,0-1 0 0 0,1 1 0 0 0,-1 0 1 0 0,0 0-1 0 0,1 0 0 0 0,-1-1 0 0 0,0 1 0 0 0,1 0 0 0 0,-1-1 0 0 0,0 1 0 0 0,0 0 0 0 0,1 0 0 0 0,-1-1 1 0 0,0 1-1 0 0,0-1 0 0 0,0 1 0 0 0,1 0 0 0 0,-1-1 0 0 0,0 1 0 0 0,0 0 0 0 0,0-1 0 0 0,0 0 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4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5281 0 0,'-1'2'6799'0'0,"-1"4"-3295"0"0,-7 32-2498 0 0,8-28-1000 0 0,0-1-1 0 0,1 1 1 0 0,1 0-1 0 0,-1-1 1 0 0,1 1 0 0 0,1-1-1 0 0,0 0 1 0 0,6 18-1 0 0,-8-25-53 0 0,1 1 0 0 0,0-1 0 0 0,0 0-1 0 0,0 0 1 0 0,0 0 0 0 0,1 0 0 0 0,-1 0 0 0 0,1 0-1 0 0,-1 0 1 0 0,1 0 0 0 0,-1-1 0 0 0,1 1-1 0 0,0-1 1 0 0,0 1 0 0 0,0-1 0 0 0,0 1-1 0 0,0-1 1 0 0,0 0 0 0 0,0 0 0 0 0,0 0 0 0 0,1 0-1 0 0,-1-1 1 0 0,0 1 0 0 0,1-1 0 0 0,-1 1-1 0 0,0-1 1 0 0,1 0 0 0 0,-1 0 0 0 0,1 0-1 0 0,-1 0 1 0 0,0 0 0 0 0,1 0 0 0 0,-1-1 0 0 0,0 1-1 0 0,1-1 1 0 0,-1 1 0 0 0,0-1 0 0 0,0 0-1 0 0,4-2 1 0 0,-4 2-440 0 0,1 0 0 0 0,-1 1-1 0 0,1-1 1 0 0,-1-1 0 0 0,0 1-1 0 0,1 0 1 0 0,-1-1 0 0 0,0 1-1 0 0,0-1 1 0 0,0 1 0 0 0,0-1 0 0 0,0 0-1 0 0,0 0 1 0 0,-1 0 0 0 0,1 0-1 0 0,-1 0 1 0 0,1 0 0 0 0,-1-1 0 0 0,0 1-1 0 0,2-3 1 0 0,2-6-2641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43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3929 0 0,'-1'34'12031'0'0,"0"20"-9384"0"0,5 28-7454 0 0,1-70-1571 0 0,5-7 1989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43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72 4913 0 0,'-2'3'7194'0'0,"0"4"-3717"0"0,-5 20-3261 0 0,6-22 577 0 0,-5 30-735 0 0,9-13-3370 0 0,1-42-215 0 0,0 3 3302 0 0,-3-3 187 0 0,8-39 727 0 0,-8 56-483 0 0,0 1-1 0 0,0-1 0 0 0,0 0 1 0 0,0 0-1 0 0,1 0 0 0 0,-1 1 0 0 0,1-1 1 0 0,-1 1-1 0 0,1-1 0 0 0,0 1 1 0 0,0 0-1 0 0,0 0 0 0 0,0-1 0 0 0,0 1 1 0 0,1 1-1 0 0,3-4 0 0 0,-5 5-119 0 0,0-1 0 0 0,-1 1-1 0 0,1 0 1 0 0,0-1 0 0 0,0 1-1 0 0,0 0 1 0 0,0 0 0 0 0,0-1 0 0 0,0 1-1 0 0,-1 0 1 0 0,1 0 0 0 0,0 0-1 0 0,0 0 1 0 0,0 0 0 0 0,0 0-1 0 0,0 0 1 0 0,0 1 0 0 0,0-1-1 0 0,0 0 1 0 0,-1 0 0 0 0,1 1 0 0 0,0-1-1 0 0,0 0 1 0 0,0 1 0 0 0,-1-1-1 0 0,3 2 1 0 0,-1 0 11 0 0,-1 0 0 0 0,1 0 0 0 0,0 0 1 0 0,0 0-1 0 0,-1 0 0 0 0,0 1 0 0 0,1-1 0 0 0,-1 1 0 0 0,1 2 0 0 0,2 7 121 0 0,0 1 0 0 0,3 22-1 0 0,-7-33-175 0 0,1 1-30 0 0,0 0 1 0 0,-1 0-1 0 0,1 1 1 0 0,-1-1-1 0 0,0 0 1 0 0,0 1-1 0 0,0-1 1 0 0,-1 0-1 0 0,1 1 1 0 0,-1-1-1 0 0,0 0 1 0 0,0 0-1 0 0,0 0 1 0 0,0 0-1 0 0,0 1 1 0 0,-1-1-1 0 0,1-1 1 0 0,-1 1-1 0 0,-2 3 1 0 0,1-3-82 0 0,0-1 0 0 0,0 0 0 0 0,0 0 0 0 0,0 0 1 0 0,0 0-1 0 0,-1-1 0 0 0,1 1 0 0 0,-1-1 0 0 0,1 0 0 0 0,-1 0 1 0 0,1 0-1 0 0,-1 0 0 0 0,0-1 0 0 0,1 1 0 0 0,-1-1 0 0 0,-6-1 1 0 0,19 1-168 0 0,-1-1 0 0 0,1 0 0 0 0,0-1 1 0 0,0 0-1 0 0,0 0 0 0 0,-1-1 1 0 0,1 0-1 0 0,12-7 0 0 0,-18 9-67 0 0,-1-1 1 0 0,1 1-1 0 0,0-1 0 0 0,-1 1 0 0 0,0-1 1 0 0,1 0-1 0 0,-1 0 0 0 0,0 0 0 0 0,0 0 1 0 0,0-1-1 0 0,0 1 0 0 0,-1 0 0 0 0,1-1 1 0 0,-1 1-1 0 0,1-1 0 0 0,-1 0 1 0 0,0 1-1 0 0,0-1 0 0 0,0 0 0 0 0,0 0 1 0 0,-1 0-1 0 0,1 1 0 0 0,-1-1 0 0 0,1 0 1 0 0,-1 0-1 0 0,0 0 0 0 0,0 0 0 0 0,-1 0 1 0 0,1 0-1 0 0,0 0 0 0 0,-1 0 0 0 0,0 0 1 0 0,0 1-1 0 0,-2-6 0 0 0,-11-15-7 0 0,12 20 348 0 0,0 0 0 0 0,-1 0 0 0 0,1 0 0 0 0,0 0 0 0 0,1 0 0 0 0,-1 0 0 0 0,1-1 0 0 0,-1 1 1 0 0,1-1-1 0 0,0 1 0 0 0,0-5 0 0 0,1 7 63 0 0,0 1-1 0 0,1 0 1 0 0,-1-1 0 0 0,0 1-1 0 0,1 0 1 0 0,-1-1 0 0 0,0 1-1 0 0,1 0 1 0 0,-1-1 0 0 0,1 1-1 0 0,-1 0 1 0 0,1 0 0 0 0,-1 0-1 0 0,1-1 1 0 0,-1 1 0 0 0,1 0-1 0 0,-1 0 1 0 0,1 0 0 0 0,-1 0-1 0 0,1 0 1 0 0,-1 0 0 0 0,1 0 0 0 0,-1 0-1 0 0,1 0 1 0 0,-1 0 0 0 0,1 0-1 0 0,-1 0 1 0 0,1 1 0 0 0,-1-1-1 0 0,1 0 1 0 0,-1 0 0 0 0,1 0-1 0 0,-1 1 1 0 0,1-1 0 0 0,-1 0-1 0 0,1 1 1 0 0,-1-1 0 0 0,0 0-1 0 0,1 1 1 0 0,-1-1 0 0 0,1 1-1 0 0,20 13 2995 0 0,0 9-602 0 0,-19-20-2346 0 0,0 1 0 0 0,1-1 0 0 0,0 0 0 0 0,0 0 0 0 0,0 0 0 0 0,0 0 0 0 0,0-1 0 0 0,0 1 0 0 0,1-1 0 0 0,-1 0 0 0 0,5 3 0 0 0,-13-15-6544 0 0,-8 6 5496 0 0,-1 5 545 0 0,1 1-1 0 0,-23 6 1 0 0,31-7 672 0 0,1 1 1 0 0,0 0 0 0 0,0-1-1 0 0,0 1 1 0 0,0 0-1 0 0,0 1 1 0 0,-4 2-1 0 0,8-4-233 0 0,-1-1-1 0 0,1 0 1 0 0,0 1 0 0 0,-1-1-1 0 0,1 0 1 0 0,-1 1 0 0 0,1-1-1 0 0,0 0 1 0 0,-1 1-1 0 0,1-1 1 0 0,0 1 0 0 0,0-1-1 0 0,-1 1 1 0 0,1-1 0 0 0,0 0-1 0 0,0 1 1 0 0,-1-1-1 0 0,1 1 1 0 0,0-1 0 0 0,0 1-1 0 0,0-1 1 0 0,0 1 0 0 0,0-1-1 0 0,0 1 1 0 0,0 0-1 0 0,0-1 1 0 0,0 1 0 0 0,0-1-1 0 0,0 1 1 0 0,0-1 0 0 0,1 1-1 0 0,-1-1 1 0 0,0 1-1 0 0,17 11 1014 0 0,23-3-928 0 0,-33-9-673 0 0,-1 0-1 0 0,1-1 1 0 0,-1 0-1 0 0,0 0 1 0 0,1-1-1 0 0,-1 1 1 0 0,0-1-1 0 0,0-1 1 0 0,0 1 0 0 0,-1-1-1 0 0,1 0 1 0 0,0-1-1 0 0,-1 1 1 0 0,0-1-1 0 0,0 0 1 0 0,0 0 0 0 0,0-1-1 0 0,-1 1 1 0 0,0-1-1 0 0,0 0 1 0 0,0 0-1 0 0,5-10 1 0 0,1 2-1217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44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2953 0 0,'-3'0'412'0'0,"1"1"0"0"0,0-1 1 0 0,0 1-1 0 0,0-1 0 0 0,0 1 1 0 0,0 0-1 0 0,0 0 0 0 0,0 0 1 0 0,1 0-1 0 0,-1 0 0 0 0,0 0 1 0 0,0 1-1 0 0,1-1 1 0 0,-1 1-1 0 0,1-1 0 0 0,-1 1 1 0 0,1-1-1 0 0,0 1 0 0 0,0 0 1 0 0,0 0-1 0 0,0 0 0 0 0,0-1 1 0 0,-1 3-1 0 0,-20 55 1514 0 0,17-42-1872 0 0,-8 30 342 0 0,5-14-5029 0 0</inkml:trace>
  <inkml:trace contextRef="#ctx0" brushRef="#br0" timeOffset="1">11 180 2577 0 0,'-2'3'662'0'0,"1"0"1"0"0,0 0 0 0 0,-1 0 0 0 0,1 0 0 0 0,0 0 0 0 0,0 0 0 0 0,1 1 0 0 0,-1-1 0 0 0,1 0 0 0 0,0 0 0 0 0,-1 0 0 0 0,1 1 0 0 0,1-1-1 0 0,0 6 1 0 0,0-5-413 0 0,0 1-1 0 0,0-1 1 0 0,1 0-1 0 0,0 0 1 0 0,-1 0 0 0 0,1 0-1 0 0,1 0 1 0 0,-1 0-1 0 0,1 0 1 0 0,3 3-1 0 0,-3-4-338 0 0,-1 0 0 0 0,1 0 0 0 0,0 0 0 0 0,0-1 1 0 0,0 1-1 0 0,0-1 0 0 0,0 0 0 0 0,1 0 0 0 0,-1 0 0 0 0,1 0 0 0 0,-1-1 0 0 0,1 1 0 0 0,0-1 0 0 0,0 0 0 0 0,0 0 1 0 0,-1 0-1 0 0,1-1 0 0 0,0 1 0 0 0,0-1 0 0 0,0 0 0 0 0,0 0 0 0 0,0 0 0 0 0,0-1 0 0 0,0 0 0 0 0,7-1 0 0 0,-6-1-629 0 0,-1 1 0 0 0,1 0 0 0 0,-1-1 0 0 0,1 0-1 0 0,-1 0 1 0 0,0-1 0 0 0,0 1 0 0 0,0-1 0 0 0,-1 0-1 0 0,7-8 1 0 0,3-3-2647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44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5689 0 0,'2'2'9428'0'0,"2"3"-6098"0"0,9 13-518 0 0,-9-11-2534 0 0,0 1 0 0 0,-1 0 0 0 0,0 0 0 0 0,0 0 1 0 0,-1 0-1 0 0,0 1 0 0 0,0-1 0 0 0,-1 1 0 0 0,0-1 0 0 0,-1 1 0 0 0,0 13 0 0 0,-3 12-262 0 0,-10 52 0 0 0,10-70 88 0 0,2-9-330 0 0,-13 60-2564 0 0,7-45-1638 0 0,0-2-3550 0 0,2-10 1869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58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4945 0 0,'-5'9'15130'0'0,"20"2"-15067"0"0,-3-4 387 0 0,-10-6-446 0 0,41 28 103 0 0,77 68 1 0 0,-108-84 13 0 0,0-1 1 0 0,-1 1 0 0 0,0 1 0 0 0,-1 0 0 0 0,-1 1-1 0 0,0 0 1 0 0,-1 0 0 0 0,0 1 0 0 0,9 30 0 0 0,-10-21 64 0 0,-2-1 1 0 0,0 1 0 0 0,-2-1-1 0 0,0 1 1 0 0,-2 0-1 0 0,-3 46 1 0 0,0-54-141 0 0,0-1 0 0 0,-1 0-1 0 0,-1 0 1 0 0,0 0 0 0 0,-2 0 0 0 0,1-1 0 0 0,-2 0 0 0 0,0 0 0 0 0,-1 0-1 0 0,0-1 1 0 0,-15 18 0 0 0,23-32-106 0 0,0 0 0 0 0,0 1 1 0 0,0-1-1 0 0,0 0 0 0 0,0 0 0 0 0,0 0 0 0 0,0 0 0 0 0,0 0 0 0 0,0 0 1 0 0,0 0-1 0 0,0 0 0 0 0,0 1 0 0 0,0-1 0 0 0,0 0 0 0 0,0 0 0 0 0,0 0 1 0 0,0 0-1 0 0,0 0 0 0 0,0 0 0 0 0,-1 0 0 0 0,1 0-119 0 0,0 0 119 0 0,0 0 0 0 0,0 1 0 0 0,0-1 0 0 0,0 0 0 0 0,0 0 0 0 0,0 0 1 0 0,0 0-1 0 0,-1 0 0 0 0,1 0 0 0 0,0 0 0 0 0,0 0 0 0 0,0 0 0 0 0,0 0 1 0 0,0 0-1 0 0,0 0 0 0 0,0 0 0 0 0,0 0 0 0 0,0 0 0 0 0,-1 0 0 0 0,1 0 1 0 0,0 0-1 0 0,0 0 0 0 0,0 0 0 0 0,0 0 0 0 0,0 0 0 0 0,0 0 0 0 0,0 0 1 0 0,0-1-1 0 0,0 1 0 0 0,0 0 0 0 0,-1 0 0 0 0,1 0 0 0 0,0 0-119 0 0,0 0 119 0 0,0 0 0 0 0,0 0 0 0 0,0 0 0 0 0,0 0 0 0 0,0 0 1 0 0,0-1-1 0 0,1-9-3958 0 0,4-13-2726 0 0,3 5 804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58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18 2385 0 0,'-5'-2'1111'0'0,"1"0"1"0"0,-1 1-1 0 0,0 0 0 0 0,0-1 1 0 0,0 2-1 0 0,0-1 1 0 0,0 0-1 0 0,0 1 1 0 0,0 0-1 0 0,0 0 1 0 0,0 1-1 0 0,0-1 1 0 0,0 1-1 0 0,0 0 1 0 0,0 1-1 0 0,0-1 1 0 0,-5 3-1 0 0,49 6-1516 0 0,39-1 257 0 0,122-3 1 0 0,-91-5-146 0 0,-99 0-699 0 0,0-2 1 0 0,0 1-1 0 0,19-4 1 0 0,-26 3 264 0 0,0 1 0 0 0,-1-1 0 0 0,1 0 0 0 0,0 0 0 0 0,0 0-1 0 0,-1 0 1 0 0,1-1 0 0 0,-1 1 0 0 0,1-1 0 0 0,-1 0 0 0 0,0 1 0 0 0,1-1 0 0 0,-1 0 0 0 0,0 0 0 0 0,0-1 0 0 0,0 1 0 0 0,2-5 0 0 0,1 0-2346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29:59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6593 0 0,'-1'1'564'0'0,"0"0"-1"0"0,0 0 1 0 0,0 0-1 0 0,0 1 0 0 0,0-1 1 0 0,0 0-1 0 0,0 1 1 0 0,0-1-1 0 0,0 0 0 0 0,1 1 1 0 0,-1-1-1 0 0,1 1 0 0 0,-1-1 1 0 0,1 1-1 0 0,-1 0 1 0 0,1-1-1 0 0,0 1 0 0 0,0-1 1 0 0,0 4-1 0 0,0-3-338 0 0,1 0 0 0 0,-1 0 0 0 0,1 0 0 0 0,0-1 0 0 0,0 1 0 0 0,0 0 0 0 0,0 0-1 0 0,0-1 1 0 0,0 1 0 0 0,0 0 0 0 0,1-1 0 0 0,-1 1 0 0 0,0-1 0 0 0,3 2 0 0 0,6 4-614 0 0,0 0 1 0 0,1 0-1 0 0,0-1 0 0 0,16 6 1 0 0,-7-3 1414 0 0,-12-5-976 0 0,0 1 0 0 0,0 0 1 0 0,0 0-1 0 0,-1 0 1 0 0,1 1-1 0 0,-1 0 0 0 0,11 12 1 0 0,-16-14 47 0 0,0-1 1 0 0,0 1 0 0 0,0-1-1 0 0,0 1 1 0 0,0 0-1 0 0,-1 0 1 0 0,0-1 0 0 0,0 1-1 0 0,0 0 1 0 0,0 0-1 0 0,-1 0 1 0 0,1 0 0 0 0,-1 0-1 0 0,0 0 1 0 0,0 1-1 0 0,-1-1 1 0 0,1 0 0 0 0,-1 0-1 0 0,0 0 1 0 0,-1 5 0 0 0,-4 7 48 0 0,1-1 1 0 0,-2 1-1 0 0,0-1 1 0 0,-1 0-1 0 0,-1 0 1 0 0,-11 14-1 0 0,-18 15-6393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37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 5649 0 0,'-1'-1'420'0'0,"0"0"-1"0"0,0 1 1 0 0,0-1 0 0 0,-1 1-1 0 0,1 0 1 0 0,0-1-1 0 0,-1 1 1 0 0,1 0-1 0 0,0 0 1 0 0,-1 0 0 0 0,1 0-1 0 0,0 0 1 0 0,0 0-1 0 0,-1 0 1 0 0,1 0 0 0 0,0 1-1 0 0,-1-1 1 0 0,1 0-1 0 0,0 1 1 0 0,-2 0-1 0 0,1 8 1889 0 0,14 4-2086 0 0,0-3-86 0 0,1-2-1 0 0,1 1 1 0 0,0-2-1 0 0,0 0 0 0 0,24 8 1 0 0,-19-8 0 0 0,-1 1 0 0 0,31 19 0 0 0,-47-26-67 0 0,0 0 0 0 0,-1 0 0 0 0,1 0 0 0 0,0 1 0 0 0,-1-1 1 0 0,0 1-1 0 0,1-1 0 0 0,-1 1 0 0 0,0-1 0 0 0,0 1 0 0 0,0 0 1 0 0,0 0-1 0 0,0-1 0 0 0,0 1 0 0 0,0 0 0 0 0,0 0 0 0 0,-1 0 1 0 0,1 0-1 0 0,-1 0 0 0 0,0 0 0 0 0,1 3 0 0 0,-2-1 26 0 0,1-1 1 0 0,-1 1-1 0 0,1 0 0 0 0,-1 0 0 0 0,0-1 0 0 0,0 1 0 0 0,-1 0 1 0 0,1-1-1 0 0,-1 1 0 0 0,-3 5 0 0 0,-3 2 74 0 0,-1 0 1 0 0,0 0-1 0 0,0 0 1 0 0,-1-1-1 0 0,-13 10 0 0 0,-11 4-22 0 0,-18 14-73 0 0,49-35-195 0 0,-1 0 0 0 0,1 0 0 0 0,0 0 1 0 0,0 1-1 0 0,1-1 0 0 0,-1 0 0 0 0,1 1 0 0 0,0 0 1 0 0,0 0-1 0 0,-4 8 0 0 0,6-1-1462 0 0,0-11 1380 0 0,0 1 0 0 0,0-1 1 0 0,0 0-1 0 0,0 0 0 0 0,0 1 0 0 0,0-1 1 0 0,0 0-1 0 0,1 1 0 0 0,-1-1 1 0 0,0 0-1 0 0,2 2-1622 0 0,-2-2 1623 0 0,1 0-1 0 0,-1 0 0 0 0,0 0 0 0 0,0 0 1 0 0,1 0-1 0 0,-1 0 0 0 0,0 0 0 0 0,1 0 1 0 0,-1 0-1 0 0,0 0 0 0 0,1 0 1 0 0,-1 0-1 0 0,13-4-6343 0 0,-4-2 5219 0 0,5-5-1822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00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2521 0 0,'-1'1'783'0'0,"-1"1"1"0"0,1 0 0 0 0,0-1 0 0 0,-1 1 0 0 0,1-1-1 0 0,-1 0 1 0 0,0 0 0 0 0,1 1 0 0 0,-1-1-1 0 0,0 0 1 0 0,0 0 0 0 0,1-1 0 0 0,-1 1 0 0 0,0 0-1 0 0,-4 0 1 0 0,3 0-369 0 0,0 0 0 0 0,0 0 0 0 0,1 0 0 0 0,-1 1 0 0 0,0-1 0 0 0,1 1 0 0 0,-1-1 0 0 0,0 1 0 0 0,1 0 0 0 0,-4 4 0 0 0,2 0-106 0 0,-7 6 53 0 0,1 1-1 0 0,1 0 1 0 0,1 1-1 0 0,-9 17 1 0 0,15-26-389 0 0,0 0-1 0 0,1 0 1 0 0,-1 0 0 0 0,1 1 0 0 0,0-1 0 0 0,1 0-1 0 0,-1 1 1 0 0,1-1 0 0 0,0 0 0 0 0,1 1 0 0 0,-1-1 0 0 0,1 0-1 0 0,0 1 1 0 0,0-1 0 0 0,0 0 0 0 0,4 9 0 0 0,-2-9-174 0 0,-1 1 1 0 0,1-1-1 0 0,0 1 0 0 0,0-1 1 0 0,1 0-1 0 0,-1 0 1 0 0,1 0-1 0 0,0-1 1 0 0,0 1-1 0 0,1-1 1 0 0,0 0-1 0 0,-1 0 1 0 0,10 5-1 0 0,-12-8 211 0 0,0 0 0 0 0,1-1-1 0 0,-1 1 1 0 0,0 0-1 0 0,1-1 1 0 0,-1 1 0 0 0,1-1-1 0 0,-1 0 1 0 0,1 1 0 0 0,-1-1-1 0 0,1-1 1 0 0,-1 1 0 0 0,1 0-1 0 0,-1-1 1 0 0,1 1 0 0 0,-1-1-1 0 0,1 1 1 0 0,-1-1-1 0 0,0 0 1 0 0,1 0 0 0 0,-1-1-1 0 0,0 1 1 0 0,0 0 0 0 0,0-1-1 0 0,0 1 1 0 0,0-1 0 0 0,0 1-1 0 0,0-1 1 0 0,0 0-1 0 0,-1 0 1 0 0,1 0 0 0 0,-1 0-1 0 0,1 0 1 0 0,1-5 0 0 0,2-2 219 0 0,0 0 0 0 0,-1-1-1 0 0,0 1 1 0 0,-1-1 0 0 0,0 0 0 0 0,-1 0 0 0 0,1 0 0 0 0,-2 0 0 0 0,0-1 0 0 0,0 1 0 0 0,-1-20 0 0 0,-1 24-195 0 0,1 0 1 0 0,-1 1-1 0 0,-1-1 1 0 0,1 0 0 0 0,-1 0-1 0 0,0 1 1 0 0,0-1-1 0 0,0 0 1 0 0,-6-8 0 0 0,5 11-80 0 0,1 0-1 0 0,0 0 1 0 0,0 1 0 0 0,-1-1 0 0 0,0 1 0 0 0,1-1 0 0 0,-1 1 0 0 0,0 0-1 0 0,0 0 1 0 0,0 1 0 0 0,0-1 0 0 0,-1 0 0 0 0,1 1 0 0 0,0 0 0 0 0,-1 0-1 0 0,1 0 1 0 0,-6-1 0 0 0,-3 3-2672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07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86 2312 0 0,'-5'2'1086'0'0,"1"0"-1"0"0,0 0 0 0 0,0 1 0 0 0,0 0 1 0 0,0-1-1 0 0,0 1 0 0 0,1 1 0 0 0,-1-1 0 0 0,-2 4 1 0 0,2-3-667 0 0,1 1 1 0 0,-1-1 0 0 0,1 1 0 0 0,1 0 0 0 0,-1 0-1 0 0,1 0 1 0 0,-4 10 0 0 0,5-13-423 0 0,1 0 0 0 0,-1 1 0 0 0,0-1-1 0 0,1 0 1 0 0,0 1 0 0 0,-1-1 0 0 0,1 1 0 0 0,0-1 0 0 0,0 0 0 0 0,1 1-1 0 0,-1-1 1 0 0,0 1 0 0 0,1-1 0 0 0,-1 0 0 0 0,1 1 0 0 0,0-1 0 0 0,0 0 0 0 0,0 0-1 0 0,0 0 1 0 0,0 1 0 0 0,1-1 0 0 0,-1 0 0 0 0,0 0 0 0 0,1-1 0 0 0,0 1 0 0 0,-1 0-1 0 0,1 0 1 0 0,0-1 0 0 0,0 1 0 0 0,0-1 0 0 0,0 0 0 0 0,0 0 0 0 0,0 1 0 0 0,0-1-1 0 0,0 0 1 0 0,1-1 0 0 0,-1 1 0 0 0,0 0 0 0 0,1-1 0 0 0,-1 1 0 0 0,5-1 0 0 0,-4 1 98 0 0,0-1 1 0 0,0 0 0 0 0,0 1 0 0 0,0-1 0 0 0,-1-1-1 0 0,1 1 1 0 0,0 0 0 0 0,0-1 0 0 0,0 1 0 0 0,0-1 0 0 0,0 0-1 0 0,-1 0 1 0 0,1 0 0 0 0,0 0 0 0 0,-1-1 0 0 0,1 1 0 0 0,-1-1-1 0 0,1 1 1 0 0,-1-1 0 0 0,0 0 0 0 0,1 0 0 0 0,-1 0 0 0 0,0 0-1 0 0,-1-1 1 0 0,1 1 0 0 0,0 0 0 0 0,0-1 0 0 0,-1 1 0 0 0,0-1-1 0 0,1 0 1 0 0,-1 1 0 0 0,0-1 0 0 0,0 0 0 0 0,0-4 0 0 0,1 1 64 0 0,0 0 0 0 0,-1 0 0 0 0,0-1 1 0 0,0 1-1 0 0,-1-1 0 0 0,0 1 1 0 0,0-1-1 0 0,0 1 0 0 0,-1-1 1 0 0,0 1-1 0 0,0-1 0 0 0,-1 1 0 0 0,0 0 1 0 0,-4-10-1 0 0,2 8-93 0 0,-1 0 0 0 0,0 1 0 0 0,0 0 0 0 0,-1 0 0 0 0,-8-7 0 0 0,11 11-234 0 0,0 0 1 0 0,0 0-1 0 0,0 1 0 0 0,-1-1 1 0 0,0 1-1 0 0,1 0 1 0 0,-1 0-1 0 0,0 0 1 0 0,0 0-1 0 0,0 1 1 0 0,0 0-1 0 0,0 0 1 0 0,-4-1-1 0 0,7 2-52 0 0,1 0 0 0 0,-1 0 0 0 0,1 0 0 0 0,0 0 0 0 0,-1 0 0 0 0,1 1-1 0 0,-1-1 1 0 0,1 0 0 0 0,0 0 0 0 0,-1 0 0 0 0,1 1 0 0 0,0-1 0 0 0,-1 0 0 0 0,1 0 0 0 0,0 1-1 0 0,-1-1 1 0 0,1 0 0 0 0,0 1 0 0 0,0-1 0 0 0,-1 0 0 0 0,1 1 0 0 0,0-1 0 0 0,0 0-1 0 0,0 1 1 0 0,-1-1 0 0 0,1 1 0 0 0,0-1 0 0 0,0 0 0 0 0,0 1 0 0 0,0-1 0 0 0,0 1 0 0 0,0-1-1 0 0,0 0 1 0 0,0 1 0 0 0,0-1 0 0 0,0 1 0 0 0,0-1 0 0 0,0 0 0 0 0,0 1 0 0 0,0-1-1 0 0,0 1 1 0 0,0-1 0 0 0,1 0 0 0 0,-1 1 0 0 0,0-1 0 0 0,0 1 0 0 0,0-1 0 0 0,1 0 0 0 0,-1 1-1 0 0,0-1 1 0 0,1 0 0 0 0,-1 0 0 0 0,0 1 0 0 0,0-1 0 0 0,1 1 0 0 0,4 6-4818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08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6825 0 0,'-3'28'9339'0'0,"-7"16"-5531"0"0,-1 7-3461 0 0,9-31-561 0 0,0 0 0 0 0,3 37-1 0 0,2-25-2839 0 0,2 1-3481 0 0,0-15 305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0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44 4681 0 0,'-3'2'1116'0'0,"1"1"0"0"0,0 0 1 0 0,-1-1-1 0 0,1 1 0 0 0,1 0 0 0 0,-1 0 0 0 0,0 0 0 0 0,1 0 1 0 0,-2 4-1 0 0,-2 4-301 0 0,1-6-370 0 0,-3 6-58 0 0,1 1 0 0 0,0-1 0 0 0,-6 19 0 0 0,11-28-401 0 0,0 1-1 0 0,0-1 1 0 0,0 0-1 0 0,1 1 1 0 0,-1-1-1 0 0,1 0 1 0 0,0 1-1 0 0,0-1 0 0 0,0 1 1 0 0,0-1-1 0 0,0 0 1 0 0,0 1-1 0 0,0-1 1 0 0,1 0-1 0 0,-1 1 1 0 0,1-1-1 0 0,0 0 1 0 0,0 1-1 0 0,0-1 0 0 0,0 0 1 0 0,0 0-1 0 0,0 0 1 0 0,1 0-1 0 0,-1 0 1 0 0,1 0-1 0 0,1 2 1 0 0,-2-4 6 0 0,0 1 0 0 0,0-1 1 0 0,1 0-1 0 0,-1 0 1 0 0,0 1-1 0 0,0-1 0 0 0,0 0 1 0 0,0 0-1 0 0,0 0 1 0 0,0 0-1 0 0,0-1 0 0 0,0 1 1 0 0,0 0-1 0 0,1 0 1 0 0,-1-1-1 0 0,0 1 0 0 0,0 0 1 0 0,0-1-1 0 0,0 1 1 0 0,0-1-1 0 0,-1 1 0 0 0,1-1 1 0 0,0 0-1 0 0,0 1 1 0 0,0-1-1 0 0,0 0 0 0 0,0-1 1 0 0,27-24 81 0 0,-26 23-33 0 0,2-2 203 0 0,-1 1 1 0 0,0-1-1 0 0,0 0 0 0 0,0 0 1 0 0,0-1-1 0 0,-1 1 0 0 0,0 0 0 0 0,0-1 1 0 0,-1 1-1 0 0,0-1 0 0 0,0 0 0 0 0,0 0 1 0 0,0 1-1 0 0,-1-1 0 0 0,0-11 1 0 0,-1 13-152 0 0,1 1 0 0 0,0-1 0 0 0,-1 0 0 0 0,1 0 0 0 0,-1 1 0 0 0,0-1 0 0 0,0 0 0 0 0,-1 1 1 0 0,1-1-1 0 0,-1 1 0 0 0,0-1 0 0 0,0 1 0 0 0,0 0 0 0 0,0 0 0 0 0,0 0 0 0 0,-1 0 1 0 0,1 0-1 0 0,-1 0 0 0 0,0 1 0 0 0,0-1 0 0 0,0 1 0 0 0,0 0 0 0 0,0 0 0 0 0,0 0 0 0 0,-4-1 1 0 0,5 2-163 0 0,1 0-1 0 0,-1 1 1 0 0,1-1 0 0 0,-1 1 0 0 0,1 0 0 0 0,-1-1 0 0 0,1 1 0 0 0,-1 0 0 0 0,0 0 0 0 0,1 0 0 0 0,-1 0 0 0 0,1 0 0 0 0,-1 0 0 0 0,1 1 0 0 0,-1-1 0 0 0,1 1 0 0 0,-1-1 0 0 0,1 1 0 0 0,-1-1-1 0 0,1 1 1 0 0,-1 0 0 0 0,1-1 0 0 0,0 1 0 0 0,-1 0 0 0 0,1 0 0 0 0,0 0 0 0 0,0 0 0 0 0,0 0 0 0 0,0 0 0 0 0,0 1 0 0 0,0-1 0 0 0,-1 2 0 0 0,1-1-557 0 0,0 0 0 0 0,0 0 0 0 0,0 1 0 0 0,1-1 1 0 0,-1 0-1 0 0,1 1 0 0 0,0-1 0 0 0,-1 0 0 0 0,1 1 0 0 0,0-1 0 0 0,0 1 1 0 0,1-1-1 0 0,-1 0 0 0 0,0 1 0 0 0,1-1 0 0 0,0 0 0 0 0,-1 1 1 0 0,1-1-1 0 0,0 0 0 0 0,0 0 0 0 0,3 4 0 0 0,10 15-4216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09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9002 0 0,'-11'18'9090'0'0,"8"7"-5624"0"0,7 27-4020 0 0,-2-31 1177 0 0,-1-11-695 0 0,1 51-236 0 0,-7-21-2636 0 0,6-45 2774 0 0,1 0 1 0 0,-1 1 0 0 0,1-1-1 0 0,0 0 1 0 0,1 1 0 0 0,-1-1 0 0 0,1 1-1 0 0,0 0 1 0 0,0 0 0 0 0,0 0 0 0 0,5-4-1 0 0,-6 6 152 0 0,1 0 0 0 0,-1 0-1 0 0,1 0 1 0 0,-1 0-1 0 0,1 1 1 0 0,0-1 0 0 0,0 1-1 0 0,0 0 1 0 0,0 0 0 0 0,4-1-1 0 0,22 2-3531 0 0,-14 1-2272 0 0,-9-2 1461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09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6073 0 0,'0'5'8227'0'0,"-1"4"-3294"0"0,-3 18-1987 0 0,-6 38-3375 0 0,10-57 475 0 0,0 0 0 0 0,0 0 0 0 0,1 0 1 0 0,0 0-1 0 0,0 0 0 0 0,1 0 0 0 0,0 0 0 0 0,0-1 0 0 0,1 1 1 0 0,0 0-1 0 0,5 8 0 0 0,-6-13-155 0 0,1 0-1 0 0,-1 0 1 0 0,0 0 0 0 0,1 0 0 0 0,0 0 0 0 0,-1 0 0 0 0,1 0-1 0 0,1-1 1 0 0,-1 0 0 0 0,6 4 0 0 0,-5-4-292 0 0,-1-1 0 0 0,0 0 0 0 0,1 0 1 0 0,-1 0-1 0 0,1 0 0 0 0,0 0 0 0 0,-1-1 0 0 0,1 0 0 0 0,-1 0 1 0 0,1 0-1 0 0,0 0 0 0 0,-1 0 0 0 0,6-2 0 0 0,-7 2-110 0 0,0-1 1 0 0,0 1-1 0 0,0-1 0 0 0,0 0 0 0 0,-1 0 0 0 0,1 0 0 0 0,0 0 0 0 0,0 0 0 0 0,-1 0 0 0 0,1 0 0 0 0,-1 0 1 0 0,1-1-1 0 0,-1 1 0 0 0,0 0 0 0 0,1-1 0 0 0,-1 0 0 0 0,0 1 0 0 0,0-1 0 0 0,0 0 0 0 0,0 1 0 0 0,1-3 1 0 0,6-6-2510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09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35 2913 0 0,'-2'-6'1436'0'0,"-9"-23"6874"0"0,12 39-1632 0 0,-4 12-5128 0 0,1-9-948 0 0,0 12-1065 0 0,-1 4 1427 0 0,2 36 0 0 0,8-19-3649 0 0,-6-41 1358 0 0,1 0-1 0 0,-1 0 1 0 0,2 0 0 0 0,-1 0 0 0 0,0 0 0 0 0,4 4-1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0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51 11042 0 0,'-3'7'1293'0'0,"0"0"-1"0"0,0 0 1 0 0,1 1-1 0 0,0-1 1 0 0,-2 14-1 0 0,3-2-1195 0 0,0 1-1 0 0,4 29 0 0 0,0 5-65 0 0,11-138-2016 0 0,-11 53 2235 0 0,5-37 850 0 0,-7 63-903 0 0,0 1 1 0 0,1-1 0 0 0,-1 1-1 0 0,1 0 1 0 0,-1-1-1 0 0,1 1 1 0 0,1 0-1 0 0,-1 0 1 0 0,0 0-1 0 0,1 0 1 0 0,4-4-1 0 0,-5 7-144 0 0,-1-1-1 0 0,0 1 0 0 0,0 0 0 0 0,1 1 0 0 0,-1-1 1 0 0,1 0-1 0 0,-1 0 0 0 0,0 1 0 0 0,1-1 1 0 0,-1 1-1 0 0,1-1 0 0 0,0 1 0 0 0,-1-1 0 0 0,1 1 1 0 0,-1 0-1 0 0,1 0 0 0 0,0 0 0 0 0,-1 0 0 0 0,1 0 1 0 0,-1 0-1 0 0,3 1 0 0 0,-1 0-25 0 0,1 0 0 0 0,-1 0 1 0 0,0 1-1 0 0,0-1 0 0 0,0 1 1 0 0,0 0-1 0 0,0 0 0 0 0,0 0 0 0 0,4 3 1 0 0,-2 0-25 0 0,0 0 1 0 0,0 0-1 0 0,-1 0 1 0 0,1 1 0 0 0,-1 0-1 0 0,-1 0 1 0 0,1 0 0 0 0,-1 0-1 0 0,4 10 1 0 0,-6-11 15 0 0,0 0 1 0 0,0 0-1 0 0,-1 0 0 0 0,0 0 0 0 0,0 1 1 0 0,0-1-1 0 0,0 0 0 0 0,-1 0 0 0 0,0 0 1 0 0,0 0-1 0 0,0 0 0 0 0,-1 0 0 0 0,0 0 1 0 0,0 0-1 0 0,0 0 0 0 0,0-1 0 0 0,-1 1 0 0 0,0-1 1 0 0,0 1-1 0 0,0-1 0 0 0,0 0 0 0 0,-5 4 1 0 0,4-3 21 0 0,-2-1 1 0 0,1 1-1 0 0,0-1 1 0 0,-1 0-1 0 0,0 0 1 0 0,0 0-1 0 0,0-1 1 0 0,-1 0-1 0 0,1 0 1 0 0,-1-1-1 0 0,1 0 1 0 0,-1 0-1 0 0,0 0 1 0 0,0-1-1 0 0,-13 1 1 0 0,40-3-7 0 0,-1 0-1 0 0,1-1 1 0 0,-1-1 0 0 0,25-8 0 0 0,-31 7-754 0 0,0-1 0 0 0,0 0 0 0 0,22-12 0 0 0,-32 15 106 0 0,0 0 0 0 0,0-1 0 0 0,0 1 0 0 0,0-1-1 0 0,-1 1 1 0 0,1-1 0 0 0,-1 0 0 0 0,0 0 0 0 0,0 0 0 0 0,0 0 0 0 0,0 0 0 0 0,-1 0 0 0 0,1-1-1 0 0,-1 1 1 0 0,1-4 0 0 0,-1 4 220 0 0,0 1-1 0 0,-1 0 0 0 0,0-1 1 0 0,0 1-1 0 0,1-1 0 0 0,-2 1 1 0 0,1 0-1 0 0,0-1 1 0 0,0 1-1 0 0,-1 0 0 0 0,1-1 1 0 0,-2-3-1 0 0,1 4 413 0 0,0 0 1 0 0,0 0-1 0 0,0 1 1 0 0,0-1-1 0 0,0 0 0 0 0,-1 1 1 0 0,1-1-1 0 0,0 1 1 0 0,-1 0-1 0 0,-2-3 0 0 0,-3-1 677 0 0,-19-14 1720 0 0,25 18-2088 0 0,0 0 0 0 0,0 0 0 0 0,0 1 0 0 0,1-1 0 0 0,-1 0 0 0 0,0 0 0 0 0,0 0 0 0 0,1 0 0 0 0,-1 0 0 0 0,1 0 0 0 0,-1 0 0 0 0,1 0 0 0 0,-1 0 0 0 0,1 0 0 0 0,-1-1 0 0 0,1 1 0 0 0,0 0 0 0 0,0 0 0 0 0,0 0 0 0 0,0 0 0 0 0,0-2 0 0 0,0 2-94 0 0,1 1 0 0 0,-1 0-1 0 0,1-1 1 0 0,-1 1 0 0 0,1 0 0 0 0,0-1 0 0 0,-1 1 0 0 0,1 0 0 0 0,-1 0 0 0 0,1-1 0 0 0,0 1-1 0 0,-1 0 1 0 0,1 0 0 0 0,0 0 0 0 0,-1 0 0 0 0,1 0 0 0 0,0 0 0 0 0,-1 0 0 0 0,1 0 0 0 0,1 1 0 0 0,25 3 910 0 0,11 11-157 0 0,-19-3-1796 0 0,-19-11 520 0 0,1-1-1 0 0,0 1 0 0 0,-1 0 1 0 0,1-1-1 0 0,-1 1 0 0 0,1 0 0 0 0,-1 0 1 0 0,1 0-1 0 0,-1-1 0 0 0,1 1 1 0 0,-1 0-1 0 0,0 0 0 0 0,1 0 1 0 0,-1 0-1 0 0,0 0 0 0 0,0 1 0 0 0,0-2-1 0 0,0 1 0 0 0,0-1 0 0 0,0 1 0 0 0,0-1 0 0 0,0 0 0 0 0,0 1 0 0 0,-1-1 0 0 0,1 1 0 0 0,0-1 0 0 0,0 0 0 0 0,-1 1 0 0 0,-2 1-2619 0 0,3-2 2619 0 0,-1 1 0 0 0,1-1 0 0 0,-1 0 0 0 0,1 0 0 0 0,0 0 0 0 0,-1 0 0 0 0,1 0 0 0 0,-1 0 0 0 0,1 0 0 0 0,-1 0 0 0 0,1 0 0 0 0,0 0 0 0 0,-1 0 0 0 0,-3 1-1128 0 0,-4 2-2532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0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16 125 7226 0 0,'-16'11'6374'0'0,"16"-10"-6280"0"0,0-1 0 0 0,0 0 1 0 0,0 0-1 0 0,0 0 0 0 0,0 1 1 0 0,0-1-1 0 0,0 0 0 0 0,0 0 1 0 0,0 0-1 0 0,0 1 0 0 0,0-1 0 0 0,0 0 1 0 0,0 0-1 0 0,0 0 0 0 0,1 1 1 0 0,-1-1-1 0 0,0 0 0 0 0,0 0 1 0 0,0 0-1 0 0,0 1 0 0 0,0-1 0 0 0,0 0 1 0 0,0 0-1 0 0,1 0 0 0 0,-1 0 1 0 0,0 0-1 0 0,0 1 0 0 0,0-1 0 0 0,0 0 1 0 0,1 0-1 0 0,-1 0 0 0 0,0 0 1 0 0,0 0-1 0 0,0 0 0 0 0,1 0 1 0 0,-1 0-1 0 0,0 0 0 0 0,0 0 0 0 0,0 1 1 0 0,1-1-1 0 0,-1 0 0 0 0,0 0 1 0 0,4 0 167 0 0,-1 1 1 0 0,0-1 0 0 0,1 0 0 0 0,-1 0 0 0 0,1 0 0 0 0,-1-1 0 0 0,1 1-1 0 0,4-2 1 0 0,11-3 651 0 0,-8 3-1915 0 0,-1-1 0 0 0,0 0 0 0 0,0-1 0 0 0,0 0 0 0 0,12-7 0 0 0,-19 9 661 0 0,1-1 1 0 0,-1 1 0 0 0,0-1 0 0 0,0 0 0 0 0,0 0-1 0 0,-1 0 1 0 0,1 0 0 0 0,-1-1 0 0 0,0 1 0 0 0,0-1-1 0 0,0 1 1 0 0,0-1 0 0 0,-1 0 0 0 0,1 1 0 0 0,-1-1-1 0 0,0 0 1 0 0,1-8 0 0 0,-1 7 433 0 0,3-20 1366 0 0,-8 13 7409 0 0,-7 37-5911 0 0,2 11-2464 0 0,-7 43 0 0 0,7-2-7092 0 0,7-73 6620 0 0,1 0 0 0 0,-1 0 0 0 0,0 0-1 0 0,0 0 1 0 0,0-1 0 0 0,0 1 0 0 0,-1-1 0 0 0,-5 7 0 0 0,-14 24 3818 0 0,20-31-3730 0 0,1-1 0 0 0,1 0 0 0 0,-1 1 0 0 0,0-1 1 0 0,1 1-1 0 0,-1-1 0 0 0,1 1 0 0 0,0 0 0 0 0,-1-1 1 0 0,1 1-1 0 0,1-1 0 0 0,-1 1 0 0 0,0-1 0 0 0,1 1 1 0 0,-1-1-1 0 0,1 1 0 0 0,0-1 0 0 0,-1 1 0 0 0,1-1 0 0 0,0 0 1 0 0,1 1-1 0 0,-1-1 0 0 0,0 0 0 0 0,3 3 0 0 0,-1-3-72 0 0,0 1 0 0 0,0-1 0 0 0,0 0 0 0 0,0 1 0 0 0,1-1 0 0 0,-1-1 0 0 0,1 1 0 0 0,0 0 0 0 0,0-1 0 0 0,-1 0 0 0 0,1 0 0 0 0,0 0 0 0 0,0 0 0 0 0,0-1 0 0 0,5 1 0 0 0,-1-1-675 0 0,0 0 0 0 0,0-1 1 0 0,-1 1-1 0 0,17-4 0 0 0,28-12-9101 0 0,-32 9 3810 0 0,-3-2 1746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1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7330 0 0,'1'-1'605'0'0,"-1"0"0"0"0,1 1 0 0 0,-1-1 1 0 0,1 0-1 0 0,-1 0 0 0 0,1 0 1 0 0,0 0-1 0 0,0 0 0 0 0,-1 1 1 0 0,1-1-1 0 0,0 0 0 0 0,0 1 0 0 0,0-1 1 0 0,0 1-1 0 0,0-1 0 0 0,-1 1 1 0 0,1-1-1 0 0,2 0 0 0 0,22-1 3707 0 0,27 12-4200 0 0,-44-8 436 0 0,1 0-728 0 0,32 9-975 0 0,-19-1-4604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38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 3497 0 0,'-13'-4'7200'0'0,"25"4"-4004"0"0,24 4-1426 0 0,-20 0-1512 0 0,0 1-1 0 0,0 1 0 0 0,-1 0 1 0 0,0 1-1 0 0,0 0 0 0 0,-1 1 0 0 0,25 19 1 0 0,-31-21-162 0 0,-1 0-1 0 0,1 1 1 0 0,-1 0 0 0 0,0 0 0 0 0,0 1 0 0 0,-1-1-1 0 0,0 1 1 0 0,-1 1 0 0 0,0-1 0 0 0,0 1 0 0 0,0 0-1 0 0,-1 0 1 0 0,-1 0 0 0 0,3 11 0 0 0,-5-12-3 0 0,0 1 1 0 0,-1-1 0 0 0,0 1-1 0 0,-1-1 1 0 0,0 1 0 0 0,0 0 0 0 0,-1-1-1 0 0,0 0 1 0 0,0 1 0 0 0,-1-1-1 0 0,0 0 1 0 0,0 0 0 0 0,-1-1-1 0 0,0 1 1 0 0,0-1 0 0 0,-9 11-1 0 0,6-9-257 0 0,0 0-1 0 0,-1 0 0 0 0,0-1 0 0 0,0 1 1 0 0,-1-2-1 0 0,0 0 0 0 0,0 0 1 0 0,-1 0-1 0 0,0-1 0 0 0,0-1 0 0 0,-18 8 1 0 0,32-13 71 0 0,0 1 0 0 0,0-1 0 0 0,0 1 0 0 0,0 0 1 0 0,0 0-1 0 0,0 0 0 0 0,0 1 0 0 0,-1-1 0 0 0,1 1 0 0 0,0 0 1 0 0,-1 0-1 0 0,6 4 0 0 0,-1-1-26 0 0,39 22 52 0 0,-21-11 205 0 0,36 16 1 0 0,-55-28-340 0 0,0-1 1 0 0,0-1-1 0 0,1 0 1 0 0,-1 0 0 0 0,1 0-1 0 0,0-1 1 0 0,-1 0-1 0 0,1 0 1 0 0,0-1-1 0 0,8 0 1 0 0,-14-1-311 0 0,1 1 0 0 0,0-1 0 0 0,0 0 1 0 0,0 0-1 0 0,-1 0 0 0 0,1 0 0 0 0,0 0 0 0 0,-1 0 0 0 0,1-1 1 0 0,-1 1-1 0 0,0-1 0 0 0,1 0 0 0 0,-1 0 0 0 0,0 0 0 0 0,0 0 0 0 0,0 0 1 0 0,0 0-1 0 0,0-1 0 0 0,1-1 0 0 0,4-8-3022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1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8778 0 0,'1'2'685'0'0,"0"0"1"0"0,0 0-1 0 0,0 0 0 0 0,0 0 1 0 0,1 0-1 0 0,-1 0 0 0 0,1 0 1 0 0,-1 0-1 0 0,1-1 0 0 0,0 1 1 0 0,-1-1-1 0 0,1 1 0 0 0,0-1 1 0 0,0 0-1 0 0,4 2 0 0 0,-2-1-207 0 0,1 0 1 0 0,0-1-1 0 0,-1 0 0 0 0,1 0 0 0 0,0 0 0 0 0,0 0 0 0 0,6-1 0 0 0,9-1-1234 0 0,0 0 0 0 0,38-9-1 0 0,-38 6 208 0 0,-5 1-4514 0 0,1 1-4843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2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5089 0 0,'-2'0'694'0'0,"0"0"0"0"0,-1 0 0 0 0,1 0 0 0 0,-1 0 0 0 0,1 0 0 0 0,-1 1 0 0 0,1-1 0 0 0,0 1 1 0 0,-1 0-1 0 0,1 0 0 0 0,0 0 0 0 0,-1 0 0 0 0,1 0 0 0 0,0 0 0 0 0,-3 2 0 0 0,2 1-454 0 0,1-1 0 0 0,-1 1 1 0 0,0-1-1 0 0,1 1 0 0 0,0 0 0 0 0,0 0 1 0 0,-3 8-1 0 0,0 0-154 0 0,1 0 0 0 0,1 0 0 0 0,0 0 1 0 0,0 0-1 0 0,2 1 0 0 0,-1-1 0 0 0,1 0 0 0 0,1 1 0 0 0,1 15 1 0 0,0-20-101 0 0,0-1 0 0 0,0 0 0 0 0,1 0 0 0 0,0 0 0 0 0,0 0 0 0 0,0-1 0 0 0,1 1 0 0 0,0 0 0 0 0,0-1 0 0 0,1 0 0 0 0,0 0 0 0 0,0 0 0 0 0,0 0 0 0 0,1-1 0 0 0,0 1 1 0 0,0-1-1 0 0,9 7 0 0 0,-12-11 26 0 0,0 0 1 0 0,0 1-1 0 0,1-1 0 0 0,-1 0 1 0 0,0 0-1 0 0,0 0 1 0 0,1-1-1 0 0,-1 1 1 0 0,1 0-1 0 0,-1-1 1 0 0,1 0-1 0 0,-1 0 0 0 0,0 1 1 0 0,1-1-1 0 0,-1-1 1 0 0,1 1-1 0 0,-1 0 1 0 0,4-1-1 0 0,-1-1 48 0 0,0 0 0 0 0,0 0-1 0 0,0 0 1 0 0,0 0 0 0 0,0-1 0 0 0,0 0-1 0 0,-1 0 1 0 0,5-4 0 0 0,1-2 54 0 0,0 0 0 0 0,-1 0 0 0 0,0-1 0 0 0,-1-1 0 0 0,0 1 0 0 0,8-16 0 0 0,-13 21-162 0 0,-1-1 0 0 0,1 0 0 0 0,-1 0-1 0 0,0 0 1 0 0,1-7 0 0 0,-2 8-474 0 0,-1 0 0 0 0,1 0 0 0 0,-1-1-1 0 0,0 1 1 0 0,0 0 0 0 0,-2-7 0 0 0,2 8 3 0 0,-1 1-1 0 0,0-1 1 0 0,0 1 0 0 0,0 0-1 0 0,-1-1 1 0 0,1 1 0 0 0,-1 0-1 0 0,0 0 1 0 0,0 0 0 0 0,0 0-1 0 0,0 0 1 0 0,0 0 0 0 0,-1 1-1 0 0,1-1 1 0 0,-1 1 0 0 0,0-1-1 0 0,0 1 1 0 0,0 0 0 0 0,0 0-1 0 0,0 0 1 0 0,0 1 0 0 0,-4-2-1 0 0,-10-2-2514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2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6281 0 0,'1'2'524'0'0,"-1"0"0"0"0,1-1-1 0 0,-1 1 1 0 0,1 0-1 0 0,-1 0 1 0 0,1 0 0 0 0,0 0-1 0 0,0-1 1 0 0,0 1 0 0 0,0 0-1 0 0,0-1 1 0 0,0 1-1 0 0,0-1 1 0 0,1 1 0 0 0,-1-1-1 0 0,1 0 1 0 0,-1 1 0 0 0,1-1-1 0 0,-1 0 1 0 0,1 0-1 0 0,2 1 1 0 0,-1-1-234 0 0,1 1 0 0 0,0-1 0 0 0,0 0 0 0 0,0 0 0 0 0,0-1 0 0 0,0 1 0 0 0,0-1 0 0 0,0 0 0 0 0,7-1 0 0 0,7-1-362 0 0,-1-2 0 0 0,0 0 0 0 0,27-10 0 0 0,-44 14 122 0 0,16-5-912 0 0,-1-1-1 0 0,27-15 1 0 0,-36 17-497 0 0,-1 1-1 0 0,1-1 1 0 0,-1-1 0 0 0,0 1-1 0 0,0-1 1 0 0,-1 0-1 0 0,1 0 1 0 0,-1 0 0 0 0,7-10-1 0 0,-4 2-1650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3057 0 0,'0'19'8623'0'0,"-1"1"-3755"0"0,0 11-3134 0 0,-7 39-1 0 0,3-49-1548 0 0,3-12 636 0 0,16-18-605 0 0,-7 4-957 0 0,0 0 0 0 0,1 1 0 0 0,0-1 0 0 0,15-5 0 0 0,-16 8-590 0 0,-1 0 0 0 0,1-1 0 0 0,-1 0 0 0 0,0-1 0 0 0,0 1 0 0 0,-1-1 0 0 0,1 0 0 0 0,-1-1 0 0 0,10-9 0 0 0,-4 3-1555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51 4257 0 0,'-10'-31'3317'0'0,"10"30"-3073"0"0,0 1-1 0 0,0-1 1 0 0,0 0-1 0 0,0 1 0 0 0,0-1 1 0 0,0 0-1 0 0,0 1 1 0 0,0-1-1 0 0,0 1 0 0 0,0-1 1 0 0,0 0-1 0 0,0 1 1 0 0,0-1-1 0 0,1 0 0 0 0,-1 1 1 0 0,0-1-1 0 0,1 1 1 0 0,-1-1-1 0 0,0 0 0 0 0,1 1 1 0 0,-1-1-1 0 0,0 1 1 0 0,1-1-1 0 0,-1 1 0 0 0,1 0 1 0 0,-1-1-1 0 0,1 1 1 0 0,-1-1-1 0 0,1 1 0 0 0,0 0 1 0 0,-1-1-1 0 0,1 1 1 0 0,-1 0-1 0 0,1 0 0 0 0,0 0 1 0 0,-1-1-1 0 0,1 1 0 0 0,0 0 1 0 0,-1 0-1 0 0,1 0 1 0 0,0 0-1 0 0,-1 0 0 0 0,1 0 1 0 0,-1 0-1 0 0,1 0 1 0 0,0 0-1 0 0,1 1 0 0 0,-1-1 167 0 0,1 1 0 0 0,-1 0-1 0 0,1-1 1 0 0,-1 1 0 0 0,0 0 0 0 0,1 0-1 0 0,-1 0 1 0 0,0 0 0 0 0,1 0-1 0 0,-1 0 1 0 0,2 3 0 0 0,-2-3-379 0 0,1 1 1 0 0,-1-1-1 0 0,1 1 1 0 0,0-1 0 0 0,-1 0-1 0 0,1 1 1 0 0,0-1-1 0 0,0 0 1 0 0,0 0 0 0 0,4 1-1 0 0,15 2-42 0 0,-16-4 16 0 0,0 1 0 0 0,0 0 0 0 0,0 0 0 0 0,0 0 0 0 0,0 1 1 0 0,-1 0-1 0 0,6 2 0 0 0,-9-3-11 0 0,1 0 1 0 0,-1 0-1 0 0,0 1 0 0 0,1-1 1 0 0,-1 0-1 0 0,0 1 1 0 0,0-1-1 0 0,0 1 1 0 0,0-1-1 0 0,0 1 1 0 0,0-1-1 0 0,0 1 1 0 0,-1 0-1 0 0,1-1 0 0 0,-1 1 1 0 0,1 0-1 0 0,-1 0 1 0 0,1-1-1 0 0,-1 1 1 0 0,0 0-1 0 0,0 0 1 0 0,0 0-1 0 0,0 0 0 0 0,-1 1 1 0 0,-4 34-901 0 0,-1 6-2274 0 0,9-17-3152 0 0,11-53-3949 0 0,-8-4 13033 0 0,-5 23-1354 0 0,0 1 0 0 0,0 0 0 0 0,1-1 0 0 0,0 1 0 0 0,0 0 0 0 0,6-10 0 0 0,-6 14-1169 0 0,-1 1-1 0 0,1-1 1 0 0,1 1 0 0 0,-1 0 0 0 0,0 0 0 0 0,0 0 0 0 0,1 0 0 0 0,-1 0 0 0 0,1 0 0 0 0,0 0-1 0 0,-1 1 1 0 0,1 0 0 0 0,0-1 0 0 0,0 1 0 0 0,0 0 0 0 0,0 0 0 0 0,0 1 0 0 0,0-1 0 0 0,6 0-1 0 0,-8 1-197 0 0,1-1-1 0 0,-1 1 0 0 0,1 0 0 0 0,-1 0 0 0 0,0 0 0 0 0,1 0 0 0 0,-1 0 0 0 0,1 0 1 0 0,-1 0-1 0 0,1 1 0 0 0,-1-1 0 0 0,0 0 0 0 0,1 1 0 0 0,-1-1 0 0 0,1 1 0 0 0,-1-1 0 0 0,0 1 1 0 0,0 0-1 0 0,1 0 0 0 0,-1-1 0 0 0,0 1 0 0 0,0 0 0 0 0,2 2 0 0 0,-2-1 6 0 0,0 0 0 0 0,0 0 0 0 0,0 0 0 0 0,-1 0 0 0 0,1 0 0 0 0,-1 0 0 0 0,1 0 0 0 0,-1 0 0 0 0,0 0 0 0 0,0 0 0 0 0,0 0 0 0 0,0 0 0 0 0,0 1 0 0 0,-1 2 0 0 0,0 2-107 0 0,-1 1-1 0 0,1-1 1 0 0,-2 0-1 0 0,1 0 0 0 0,-1 0 1 0 0,0-1-1 0 0,-1 1 1 0 0,-5 8-1 0 0,3-9-1249 0 0,1 0 0 0 0,-1-1 0 0 0,0 0 0 0 0,0 0 0 0 0,-1-1 0 0 0,0 1 0 0 0,1-1 0 0 0,-1-1 0 0 0,-1 1 0 0 0,1-1 0 0 0,0-1 0 0 0,-10 3 0 0 0,-41 6-1907 0 0,30-10 5536 0 0,2-2 3599 0 0,17 3 2074 0 0,17 5-5491 0 0,17 5-1632 0 0,-16-9-829 0 0,1-1 1 0 0,-1 1-1 0 0,0-2 0 0 0,1 1 1 0 0,-1-1-1 0 0,1-1 1 0 0,-1 0-1 0 0,1 0 1 0 0,0-1-1 0 0,-1 0 0 0 0,1-1 1 0 0,-1 0-1 0 0,0 0 1 0 0,18-7-1 0 0,-27 8-117 0 0,-11 28 627 0 0,7-17-359 0 0,1 1 0 0 0,0 0 0 0 0,-3 17 0 0 0,5-23-411 0 0,1-1-1 0 0,0 0 0 0 0,-1 0 1 0 0,1 1-1 0 0,0-1 1 0 0,1 0-1 0 0,-1 0 1 0 0,1 1-1 0 0,0-1 1 0 0,0 0-1 0 0,0 0 1 0 0,3 6-1 0 0,-4-10 114 0 0,1 1 1 0 0,-1-1-1 0 0,0 0 0 0 0,0 0 1 0 0,0 1-1 0 0,0-1 0 0 0,0 0 0 0 0,1 0 1 0 0,-1 1-1 0 0,0-1 0 0 0,0 0 1 0 0,0 0-1 0 0,1 1 0 0 0,-1-1 0 0 0,0 0 1 0 0,0 0-1 0 0,0 0 0 0 0,1 0 1 0 0,-1 0-1 0 0,0 1 0 0 0,1-1 0 0 0,-1 0 1 0 0,0 0-1 0 0,0 0 0 0 0,1 0 1 0 0,-1 0-1 0 0,0 0 0 0 0,1 0 0 0 0,-1 0 1 0 0,0 0-1 0 0,0 0 0 0 0,1 0 1 0 0,-1 0-1 0 0,0 0 0 0 0,1 0 1 0 0,-1 0-1 0 0,0 0 0 0 0,1 0 0 0 0,-1 0 1 0 0,0-1-1 0 0,0 1 0 0 0,1 0 1 0 0,-1 0-1 0 0,0 0 0 0 0,0 0 0 0 0,1-1 1 0 0,-1 1-1 0 0,0 0 0 0 0,0 0 1 0 0,0 0-1 0 0,1-1 0 0 0,-1 1 0 0 0,0-1 1 0 0,8-15-6613 0 0,-8 16 6716 0 0,4-11-3990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3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7162 0 0,'-1'0'651'0'0,"0"1"0"0"0,0-1 1 0 0,-1 0-1 0 0,1 0 1 0 0,0 1-1 0 0,0-1 1 0 0,0 0-1 0 0,0 1 1 0 0,0-1-1 0 0,0 1 1 0 0,0 0-1 0 0,0-1 1 0 0,1 1-1 0 0,-1 0 1 0 0,-1 1-1 0 0,-13 18 2768 0 0,-4 22-2173 0 0,15-26-1457 0 0,0 0 1 0 0,1 0-1 0 0,1 1 0 0 0,1-1 0 0 0,0 1 1 0 0,2 22-1 0 0,-1-10-3390 0 0,-3-10-4240 0 0,3-11 1829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4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7538 0 0,'-23'37'10523'0'0,"20"-31"-9702"0"0,1 0 0 0 0,-1 1 0 0 0,1-1 0 0 0,-3 13 0 0 0,5-17-794 0 0,-1 0 0 0 0,1 0 1 0 0,0 0-1 0 0,0 1 0 0 0,0-1 0 0 0,0 0 1 0 0,0 0-1 0 0,0 0 0 0 0,0 0 1 0 0,1 1-1 0 0,-1-1 0 0 0,1 0 0 0 0,0 0 1 0 0,0 0-1 0 0,-1 0 0 0 0,1 0 0 0 0,0 0 1 0 0,1 0-1 0 0,-1-1 0 0 0,0 1 1 0 0,0 0-1 0 0,1-1 0 0 0,-1 1 0 0 0,1-1 1 0 0,0 1-1 0 0,-1-1 0 0 0,1 1 1 0 0,0-1-1 0 0,0 0 0 0 0,0 0 0 0 0,0 0 1 0 0,0 0-1 0 0,0 0 0 0 0,0-1 0 0 0,0 1 1 0 0,0-1-1 0 0,4 1 0 0 0,27 1-1043 0 0,-28-2 285 0 0,-1-1-1 0 0,1 0 0 0 0,-1-1 0 0 0,1 1 0 0 0,-1-1 0 0 0,1 0 0 0 0,6-4 1 0 0,-2 0-898 0 0,-1 0 0 0 0,0 0 1 0 0,-1-1-1 0 0,0 0 1 0 0,0 0-1 0 0,6-9 1 0 0,0 0-1760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9074 0 0,'-9'4'8752'0'0,"9"-4"-8487"0"0,5 11 2113 0 0,15 8-1384 0 0,10-5 337 0 0,-20-9-1155 0 0,0 0 0 0 0,1 0 0 0 0,-2 1 0 0 0,1 0 0 0 0,12 11 0 0 0,-19-14-156 0 0,-1 0-1 0 0,0-1 0 0 0,1 1 1 0 0,-1 0-1 0 0,0 0 0 0 0,-1 0 1 0 0,1 1-1 0 0,0-1 0 0 0,-1 0 1 0 0,0 1-1 0 0,0-1 0 0 0,0 1 1 0 0,0-1-1 0 0,0 1 0 0 0,-1-1 1 0 0,0 1-1 0 0,1-1 0 0 0,-1 1 1 0 0,-1 0-1 0 0,1-1 1 0 0,-2 8-1 0 0,0 0-8 0 0,2-5-57 0 0,-1 0-1 0 0,0-1 1 0 0,0 1 0 0 0,0 0-1 0 0,-1 0 1 0 0,0-1 0 0 0,0 1-1 0 0,-1-1 1 0 0,1 0-1 0 0,-6 7 1 0 0,6-12-595 0 0,2-6 368 0 0,3-8 134 0 0,2 8 160 0 0,-1 1 1 0 0,1-1-1 0 0,0 1 1 0 0,0 1 0 0 0,1-1-1 0 0,0 1 1 0 0,-1 0 0 0 0,1 0-1 0 0,1 0 1 0 0,-1 1-1 0 0,0 0 1 0 0,1 0 0 0 0,7-2-1 0 0,11-9-1345 0 0,-21 11 640 0 0,-1 0 0 0 0,0 0 1 0 0,0 0-1 0 0,0-1 0 0 0,0 1 1 0 0,0-1-1 0 0,-1 0 0 0 0,1 0 1 0 0,-1 0-1 0 0,0 0 0 0 0,0 0 1 0 0,1-5-1 0 0,3-30 3901 0 0,-9 104 3808 0 0,-2 2-6574 0 0,-1 22-3070 0 0,6-88 2350 0 0,0 16-1861 0 0,3-7-6210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 7346 0 0,'8'-10'11876'0'0,"-7"10"-11480"0"0,3 14 3811 0 0,-6 31-4396 0 0,2-41 880 0 0,-7 83-312 0 0,-1 30-1619 0 0,8-38-9226 0 0,-2-68 3330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25 4705 0 0,'-1'0'521'0'0,"1"-1"0"0"0,-1 0-1 0 0,0 0 1 0 0,0 1 0 0 0,0-1 0 0 0,0 0 0 0 0,0 1-1 0 0,0-1 1 0 0,0 1 0 0 0,0 0 0 0 0,0-1 0 0 0,0 1-1 0 0,0 0 1 0 0,0-1 0 0 0,-1 1 0 0 0,1 0 0 0 0,0 0-1 0 0,0 0 1 0 0,0 0 0 0 0,0 0 0 0 0,0 0 0 0 0,0 0-1 0 0,0 1 1 0 0,-2-1 0 0 0,0 2-106 0 0,0-1 0 0 0,0 0 0 0 0,1 1 0 0 0,-1-1 0 0 0,1 1 0 0 0,-1 0 0 0 0,1 0 0 0 0,0 0 0 0 0,-4 3 0 0 0,3 0-400 0 0,-1-1 1 0 0,0 1-1 0 0,1 0 0 0 0,0 0 0 0 0,0 0 0 0 0,0 0 1 0 0,1 0-1 0 0,0 1 0 0 0,-3 10 0 0 0,4-12-32 0 0,1 0 1 0 0,0 0-1 0 0,1 0 0 0 0,-1 0 0 0 0,1 0 0 0 0,-1 0 0 0 0,1 0 0 0 0,0 0 1 0 0,1 0-1 0 0,-1-1 0 0 0,1 1 0 0 0,0 0 0 0 0,0-1 0 0 0,0 1 0 0 0,0-1 0 0 0,0 0 1 0 0,4 4-1 0 0,-5-6 16 0 0,0 0 1 0 0,0 0-1 0 0,1 0 0 0 0,-1 0 1 0 0,0 0-1 0 0,1 0 1 0 0,-1 0-1 0 0,1 0 1 0 0,-1-1-1 0 0,1 1 1 0 0,-1-1-1 0 0,1 1 0 0 0,-1-1 1 0 0,1 1-1 0 0,0-1 1 0 0,-1 0-1 0 0,1 0 1 0 0,-1 0-1 0 0,1 0 1 0 0,0 0-1 0 0,-1 0 0 0 0,1 0 1 0 0,0 0-1 0 0,-1-1 1 0 0,1 1-1 0 0,-1-1 1 0 0,1 1-1 0 0,-1-1 1 0 0,1 0-1 0 0,-1 1 0 0 0,1-1 1 0 0,-1 0-1 0 0,0 0 1 0 0,1 0-1 0 0,-1 0 1 0 0,0 0-1 0 0,0-1 1 0 0,0 1-1 0 0,1 0 1 0 0,-1 0-1 0 0,-1-1 0 0 0,1 1 1 0 0,1-2-1 0 0,4-6 54 0 0,0 0 1 0 0,-1-1-1 0 0,0 0 0 0 0,0 0 0 0 0,3-13 0 0 0,-6 19-109 0 0,0-1 0 0 0,-1 0 0 0 0,1 0 1 0 0,-1 0-1 0 0,-1 0 0 0 0,1-1 0 0 0,-1 1 0 0 0,0 0 1 0 0,0 0-1 0 0,0 0 0 0 0,-1 0 0 0 0,1 0 0 0 0,-3-6 1 0 0,3 10-102 0 0,-1 0 0 0 0,1 0 0 0 0,-1 0 0 0 0,1 1 0 0 0,-1-1 0 0 0,1 0 1 0 0,-1 1-1 0 0,0-1 0 0 0,0 0 0 0 0,1 1 0 0 0,-1-1 0 0 0,0 1 1 0 0,0-1-1 0 0,1 1 0 0 0,-1-1 0 0 0,0 1 0 0 0,0-1 0 0 0,0 1 1 0 0,0 0-1 0 0,0 0 0 0 0,0-1 0 0 0,0 1 0 0 0,1 0 0 0 0,-1 0 0 0 0,0 0 1 0 0,0 0-1 0 0,0 0 0 0 0,0 0 0 0 0,0 0 0 0 0,-1 1 0 0 0,-13-2-9710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3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4961 0 0,'10'4'6069'0'0,"3"4"-3713"0"0,4 3-1080 0 0,-8-9-1150 0 0,-1 0 1 0 0,0-1-1 0 0,1 0 1 0 0,-1 0-1 0 0,0 0 1 0 0,1-1-1 0 0,-1-1 1 0 0,10 0-1 0 0,-13 0-472 0 0,0 0 0 0 0,-1 0 0 0 0,1 0 0 0 0,0 0 0 0 0,0-1 0 0 0,-1 1 0 0 0,1-1 0 0 0,-1-1 0 0 0,1 1 0 0 0,-1 0 0 0 0,0-1 0 0 0,0 0 0 0 0,0 0 0 0 0,0 0 0 0 0,3-5 0 0 0,-5 5-104 0 0,-1 0 1 0 0,0 0-1 0 0,0 0 1 0 0,0 0-1 0 0,0 0 1 0 0,0-1-1 0 0,-1 1 1 0 0,1 0-1 0 0,-1 0 1 0 0,0-1-1 0 0,0 1 1 0 0,-1-4-1 0 0,2 5 598 0 0,-2-1-1 0 0,1 1 1 0 0,0-1 0 0 0,0 1-1 0 0,-1-1 1 0 0,1 1-1 0 0,-1-1 1 0 0,0 1 0 0 0,0 0-1 0 0,0-1 1 0 0,0 1-1 0 0,0 0 1 0 0,0 0 0 0 0,-1 0-1 0 0,1 0 1 0 0,-2-2-1 0 0,2 4 14 0 0,1 0-1 0 0,-1 0 0 0 0,1 0 0 0 0,0 0 1 0 0,-1 1-1 0 0,1-1 0 0 0,-1 0 0 0 0,1 0 1 0 0,0 0-1 0 0,-1 1 0 0 0,1-1 0 0 0,0 0 1 0 0,-1 1-1 0 0,1-1 0 0 0,0 0 0 0 0,-1 0 1 0 0,1 1-1 0 0,0-1 0 0 0,0 1 0 0 0,-1-1 0 0 0,1 0 1 0 0,0 1-1 0 0,0-1 0 0 0,0 0 0 0 0,0 1 1 0 0,0-1-1 0 0,-1 1 0 0 0,1-1 0 0 0,0 1 1 0 0,0-1-1 0 0,0 0 0 0 0,0 1 0 0 0,0-1 1 0 0,0 1-1 0 0,0 0 0 0 0,-3 19 1243 0 0,3-19-1240 0 0,-7 56 611 0 0,2 0 0 0 0,3 1 0 0 0,9 95 0 0 0,-7-149-1113 0 0,1 1 1 0 0,0-1 0 0 0,0 0-1 0 0,0 1 1 0 0,1-1 0 0 0,1 5-1 0 0,-2-9 181 0 0,-1 0 0 0 0,0 1-1 0 0,0-1 1 0 0,0 0-1 0 0,1 1 1 0 0,-1-1-1 0 0,0 0 1 0 0,0 0-1 0 0,1 1 1 0 0,-1-1 0 0 0,0 0-1 0 0,0 0 1 0 0,1 1-1 0 0,-1-1 1 0 0,0 0-1 0 0,1 0 1 0 0,-1 0 0 0 0,0 0-1 0 0,1 1 1 0 0,-1-1-1 0 0,0 0 1 0 0,1 0-1 0 0,-1 0 1 0 0,0 0-1 0 0,1 0 1 0 0,-1 0 0 0 0,1 0-1 0 0,-1 0 1 0 0,1 0-1 0 0,0-1-201 0 0,0 1 0 0 0,0-1 0 0 0,0 0 0 0 0,0 1-1 0 0,0-1 1 0 0,-1 0 0 0 0,1 0 0 0 0,0 0 0 0 0,0 0 0 0 0,-1 0-1 0 0,1 0 1 0 0,0 0 0 0 0,-1 0 0 0 0,1-2 0 0 0,8-11-2932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5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7858 0 0,'-3'22'11714'0'0,"-9"12"-9091"0"0,-2 7-3127 0 0,13-30 339 0 0,0 1 0 0 0,1 0 0 0 0,1 23 0 0 0,1-8-3330 0 0,-2 0-4895 0 0,-1-12 2237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6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13387 0 0,'-31'43'8859'0'0,"-19"18"-7707"0"0,15-19-822 0 0,44-50-1570 0 0,0-1 1 0 0,0 2-1 0 0,1-1 1 0 0,-1 1-1 0 0,2 1 0 0 0,-1 0 1 0 0,1 0-1 0 0,0 1 1 0 0,0 0-1 0 0,0 1 1 0 0,0 0-1 0 0,1 1 1 0 0,0 0-1 0 0,13 0 0 0 0,-24 2 1462 0 0,-1 1-1 0 0,1 0 0 0 0,0 0 0 0 0,-1 0 0 0 0,1 0 0 0 0,0 0 0 0 0,-1 0 0 0 0,1 0 0 0 0,0 1 0 0 0,-1-1 0 0 0,1 0 1 0 0,-1 0-1 0 0,1 0 0 0 0,0 1 0 0 0,-1-1 0 0 0,1 0 0 0 0,-1 1 0 0 0,1-1 0 0 0,-1 0 0 0 0,1 1 0 0 0,-1-1 0 0 0,1 1 0 0 0,-1-1 1 0 0,1 1-1 0 0,-1-1 0 0 0,0 1 0 0 0,1-1 0 0 0,-1 1 0 0 0,0-1 0 0 0,1 1 0 0 0,-1-1 0 0 0,1 2 0 0 0,-1 0 272 0 0,0 0 0 0 0,0 0 0 0 0,-1 0 0 0 0,1 0 0 0 0,0 0 0 0 0,0 0 0 0 0,-1-1 0 0 0,0 1 0 0 0,1 0 0 0 0,-1 0 0 0 0,-1 2 0 0 0,-2 3 541 0 0,0 0 0 0 0,0 0 0 0 0,-1 0 0 0 0,-7 8 0 0 0,-37 33-358 0 0,54-50-723 0 0,0 0 0 0 0,0 1 0 0 0,0-1 0 0 0,0 1 1 0 0,1 0-1 0 0,-1 1 0 0 0,6-1 0 0 0,2-1-9 0 0,67-4-1848 0 0,-38 3-5098 0 0,-30-1 792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6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3 9738 0 0,'-1'-1'419'0'0,"1"1"0"0"0,-1 0 0 0 0,0-1 0 0 0,1 1 0 0 0,-1 0 0 0 0,0 0 0 0 0,1-1 0 0 0,-1 1 0 0 0,0 0 0 0 0,0 0 0 0 0,1 0 0 0 0,-1 0-1 0 0,0 0 1 0 0,0 0 0 0 0,1 0 0 0 0,-1 0 0 0 0,0 0 0 0 0,1 1 0 0 0,-1-1 0 0 0,0 0 0 0 0,0 0 0 0 0,1 1 0 0 0,-1-1 0 0 0,0 1 0 0 0,-17 15 2498 0 0,15-12-2893 0 0,0 0 0 0 0,1-1 1 0 0,0 2-1 0 0,-1-1 0 0 0,1 0 0 0 0,1 0 0 0 0,-3 9 0 0 0,3-9-22 0 0,1 1 0 0 0,0 0 0 0 0,0-1 0 0 0,1 1 0 0 0,-1-1 0 0 0,1 1 0 0 0,0-1 0 0 0,1 0 0 0 0,-1 1 0 0 0,1-1 0 0 0,-1 0 0 0 0,1 0 0 0 0,0 0 0 0 0,1 0 0 0 0,-1 0 0 0 0,1 0 0 0 0,0-1 0 0 0,0 1 0 0 0,0-1 0 0 0,0 0 0 0 0,0 0 0 0 0,1 0 0 0 0,6 4 0 0 0,-7-5 33 0 0,0 0 1 0 0,0 0 0 0 0,0-1-1 0 0,0 0 1 0 0,1 1 0 0 0,-1-1 0 0 0,0 0-1 0 0,0-1 1 0 0,1 1 0 0 0,-1 0-1 0 0,1-1 1 0 0,-1 0 0 0 0,0 0-1 0 0,1 0 1 0 0,-1 0 0 0 0,0-1 0 0 0,1 1-1 0 0,-1-1 1 0 0,0 0 0 0 0,1 0-1 0 0,-1 0 1 0 0,0 0 0 0 0,0 0-1 0 0,0-1 1 0 0,0 0 0 0 0,0 1-1 0 0,0-1 1 0 0,0 0 0 0 0,-1 0 0 0 0,1-1-1 0 0,4-4 1 0 0,-4 4-15 0 0,-1 0 0 0 0,1-1 0 0 0,0 0 0 0 0,-1 1 0 0 0,0-1-1 0 0,0 0 1 0 0,0 0 0 0 0,0 0 0 0 0,-1 0 0 0 0,1-1 0 0 0,-1 1 0 0 0,0 0 0 0 0,0-1 0 0 0,-1 1 0 0 0,1 0 0 0 0,-1-1 0 0 0,0 1-1 0 0,0-1 1 0 0,-1-5 0 0 0,0 7-150 0 0,0 0 0 0 0,0 0 0 0 0,0 1 0 0 0,-1-1 0 0 0,1 0 0 0 0,-1 0 0 0 0,1 1 0 0 0,-1-1 0 0 0,0 1 0 0 0,0-1-1 0 0,0 1 1 0 0,0 0 0 0 0,-1 0 0 0 0,1 0 0 0 0,-1 0 0 0 0,1 0 0 0 0,-1 1 0 0 0,1-1 0 0 0,-1 1 0 0 0,0-1 0 0 0,0 1 0 0 0,0 0 0 0 0,0 0 0 0 0,0 0-1 0 0,0 1 1 0 0,0-1 0 0 0,0 1 0 0 0,-4-1 0 0 0,1 1-128 0 0,0 1 0 0 0,1-1 0 0 0,-1 1 0 0 0,0 0 0 0 0,1 0 0 0 0,-1 1 0 0 0,1-1-1 0 0,0 1 1 0 0,-1 1 0 0 0,1-1 0 0 0,0 1 0 0 0,0 0 0 0 0,0 0 0 0 0,1 0 0 0 0,-1 0 0 0 0,1 1 0 0 0,0 0 0 0 0,0 0-1 0 0,0 0 1 0 0,0 1 0 0 0,1-1 0 0 0,-1 1 0 0 0,-2 5 0 0 0,0-1 82 0 0,1 1-1 0 0,0-1 1 0 0,0 1 0 0 0,1 0-1 0 0,0 0 1 0 0,1 0 0 0 0,0 1 0 0 0,0 0-1 0 0,1-1 1 0 0,1 1 0 0 0,-1 15-1 0 0,2-22 393 0 0,0 0 0 0 0,1 0 0 0 0,0 0 0 0 0,-1 0 0 0 0,1 0 0 0 0,1 0-1 0 0,-1 0 1 0 0,1 0 0 0 0,-1 0 0 0 0,1-1 0 0 0,0 1 0 0 0,0 0 0 0 0,1-1-1 0 0,-1 0 1 0 0,1 1 0 0 0,5 4 0 0 0,-3-3 46 0 0,1-1 0 0 0,0 0-1 0 0,-1-1 1 0 0,2 1 0 0 0,-1-1 0 0 0,0 0 0 0 0,1-1 0 0 0,-1 0-1 0 0,10 2 1 0 0,6 1-146 0 0,1-2-1 0 0,1-1 0 0 0,-1-1 0 0 0,45-3 1 0 0,-63 1-307 0 0,-2 1-225 0 0,0 0-1 0 0,1 0 0 0 0,-1-1 0 0 0,0 1 0 0 0,0-1 0 0 0,0 0 0 0 0,0 0 0 0 0,5-2 0 0 0,-7 3-65 0 0,0-1 0 0 0,0 0 0 0 0,0 0 0 0 0,0 0 0 0 0,0 0 0 0 0,0 0-1 0 0,0 0 1 0 0,-1 0 0 0 0,1 0 0 0 0,0 0 0 0 0,-1 0 0 0 0,1 0 0 0 0,0 0-1 0 0,-1 0 1 0 0,1-3 0 0 0,3-8-4745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99 10866 0 0,'9'-3'8134'0'0,"-7"11"-5043"0"0,-9 20-3502 0 0,5-18 1129 0 0,-1 4-537 0 0,1 1 1 0 0,1 0-1 0 0,0 0 1 0 0,1 0-1 0 0,1 0 0 0 0,0 0 1 0 0,1 0-1 0 0,1 0 0 0 0,7 24 1 0 0,-11-103 448 0 0,2 1-593 0 0,-2 48-31 0 0,1 0 1 0 0,1 0-1 0 0,0-1 1 0 0,6-28-1 0 0,-7 41-10 0 0,1 1 1 0 0,0-1-1 0 0,-1 1 1 0 0,1 0-1 0 0,0-1 1 0 0,0 1-1 0 0,0 0 1 0 0,0 0-1 0 0,0 0 1 0 0,1 0-1 0 0,-1 0 1 0 0,1 0-1 0 0,-1 0 1 0 0,1 0-1 0 0,0 0 1 0 0,0 1-1 0 0,0-1 1 0 0,0 1-1 0 0,0-1 1 0 0,0 1-1 0 0,0 0 1 0 0,0 0-1 0 0,0 0 1 0 0,1 0-1 0 0,-1 0 1 0 0,0 1-1 0 0,1-1 1 0 0,-1 0-1 0 0,1 1 1 0 0,-1 0-1 0 0,1 0 1 0 0,-1 0-1 0 0,1 0 1 0 0,-1 0-1 0 0,0 0 1 0 0,1 0-1 0 0,-1 1 1 0 0,1 0-1 0 0,3 1 1 0 0,0-1-16 0 0,-1 1 1 0 0,1 0 0 0 0,-1 1 0 0 0,1-1 0 0 0,-1 1 0 0 0,0 0-1 0 0,0 0 1 0 0,0 1 0 0 0,0-1 0 0 0,-1 1 0 0 0,0 0 0 0 0,0 0-1 0 0,0 1 1 0 0,0-1 0 0 0,0 1 0 0 0,-1 0 0 0 0,0 0 0 0 0,4 7-1 0 0,-6-8 39 0 0,1 0 0 0 0,-1 1 0 0 0,0-1 0 0 0,-1 0 0 0 0,1 0 0 0 0,-1 0 0 0 0,1 1 0 0 0,-1-1 0 0 0,0 0 0 0 0,-1 0 0 0 0,1 1 0 0 0,-1-1 0 0 0,0 0 0 0 0,0 0 0 0 0,0 0 0 0 0,-1 0 0 0 0,1 0-1 0 0,-1 0 1 0 0,0 0 0 0 0,0-1 0 0 0,0 1 0 0 0,-1 0 0 0 0,1-1 0 0 0,-1 0 0 0 0,0 0 0 0 0,-4 4 0 0 0,4-3 55 0 0,-1-1 1 0 0,0 0-1 0 0,0 0 0 0 0,0 0 1 0 0,0 0-1 0 0,0-1 0 0 0,-1 1 0 0 0,1-1 1 0 0,-1 0-1 0 0,1-1 0 0 0,-1 1 1 0 0,0-1-1 0 0,0 0 0 0 0,1 0 1 0 0,-1 0-1 0 0,-9 0 0 0 0,14-1-125 0 0,3 1 15 0 0,0 0 0 0 0,0 0-1 0 0,0 0 1 0 0,0-1 0 0 0,0 1 0 0 0,0-1 0 0 0,0 0 0 0 0,0 1 0 0 0,0-1 0 0 0,4-1 0 0 0,5-1-512 0 0,-1-1 0 0 0,1 0 0 0 0,-1-1 0 0 0,0 0 1 0 0,0 0-1 0 0,-1-1 0 0 0,18-11 0 0 0,-16 8-1204 0 0,0 0 0 0 0,-1-1 1 0 0,12-12-1 0 0,-21 20 1634 0 0,-1 0 0 0 0,0 0 1 0 0,0 0-1 0 0,-1 0 0 0 0,1 0 0 0 0,0 0 1 0 0,0-1-1 0 0,0 1 0 0 0,-1 0 0 0 0,1-1 1 0 0,-1 1-1 0 0,1 0 0 0 0,-1-1 0 0 0,1 1 1 0 0,-1-1-1 0 0,0 1 0 0 0,0 0 0 0 0,0-1 1 0 0,0 1-1 0 0,0-1 0 0 0,0 1 0 0 0,0-1 1 0 0,0 1-1 0 0,0-1 0 0 0,-1 1 0 0 0,0-2 1 0 0,-1-2 296 0 0,-1 0 1 0 0,1 0 0 0 0,-2 0 0 0 0,1 0 0 0 0,-6-7 0 0 0,6 10 348 0 0,0-1 0 0 0,0 0 1 0 0,1-1-1 0 0,0 1 0 0 0,-1 0 0 0 0,1-1 1 0 0,1 1-1 0 0,-1-1 0 0 0,0 0 0 0 0,1 0 0 0 0,0 0 1 0 0,-2-6-1 0 0,4 9-374 0 0,-1 0 1 0 0,1 1 0 0 0,0-1-1 0 0,-1 0 1 0 0,1 1 0 0 0,0-1-1 0 0,-1 0 1 0 0,1 1 0 0 0,0-1-1 0 0,0 1 1 0 0,0-1 0 0 0,0 1-1 0 0,-1 0 1 0 0,1-1 0 0 0,0 1-1 0 0,0 0 1 0 0,0 0 0 0 0,0-1-1 0 0,0 1 1 0 0,0 0 0 0 0,0 0-1 0 0,0 0 1 0 0,1 0-1 0 0,30-2 140 0 0,-28 2-82 0 0,-1 0-243 0 0,8 0 11 0 0,-1-1 0 0 0,0 2 0 0 0,1 0 0 0 0,11 2 0 0 0,-21-3-110 0 0,0 0-1 0 0,0 0 0 0 0,0 0 0 0 0,1 0 1 0 0,-1 1-1 0 0,0-1 0 0 0,0 0 0 0 0,0 1 0 0 0,0-1 1 0 0,-1 1-1 0 0,1-1 0 0 0,0 1 0 0 0,0-1 1 0 0,0 1-1 0 0,0 0 0 0 0,0-1 0 0 0,-1 1 1 0 0,1 0-1 0 0,0 0 0 0 0,0-1 0 0 0,-1 1 1 0 0,1 0-1 0 0,-1 0 0 0 0,1 0 0 0 0,-1 0 1 0 0,1 0-1 0 0,-1 0 0 0 0,0 0 0 0 0,1 0 0 0 0,-1 0 1 0 0,0 0-1 0 0,0 0 0 0 0,0 0 0 0 0,1 0 1 0 0,-1 0-1 0 0,-1 0 0 0 0,1 0 0 0 0,0 1 1 0 0,0-1-1 0 0,0 0 0 0 0,0 0 0 0 0,-1 0 1 0 0,1 0-1 0 0,0 0 0 0 0,-1 0 0 0 0,1 0 1 0 0,-1 0-1 0 0,1-1 0 0 0,-1 1 0 0 0,0 0 0 0 0,1 0 1 0 0,-1 0-1 0 0,-1 1 0 0 0,-3 5-642 0 0,0-1 1 0 0,0 1-1 0 0,0-1 0 0 0,-1 0 0 0 0,0-1 0 0 0,0 1 1 0 0,0-1-1 0 0,-1-1 0 0 0,-13 9 0 0 0,-23 3 2238 0 0,-7-8 4246 0 0,49-8-5468 0 0,-1 0 0 0 0,1 0 1 0 0,0 1-1 0 0,0-1 0 0 0,-1 0 0 0 0,1 0 0 0 0,0 1 0 0 0,0-1 0 0 0,0 0 1 0 0,-1 1-1 0 0,1-1 0 0 0,0 1 0 0 0,0 0 0 0 0,0-1 0 0 0,0 1 1 0 0,0 0-1 0 0,0 0 0 0 0,0 0 0 0 0,-1 1 0 0 0,2-1-191 0 0,0 0-1 0 0,0-1 1 0 0,0 1 0 0 0,0 0-1 0 0,0 0 1 0 0,0-1 0 0 0,0 1-1 0 0,1 0 1 0 0,-1 0-1 0 0,0-1 1 0 0,1 1 0 0 0,-1 0-1 0 0,0-1 1 0 0,1 1-1 0 0,-1-1 1 0 0,1 1 0 0 0,-1 0-1 0 0,1-1 1 0 0,-1 1 0 0 0,1-1-1 0 0,-1 1 1 0 0,1-1-1 0 0,0 0 1 0 0,-1 1 0 0 0,1-1-1 0 0,0 1 1 0 0,-1-1-1 0 0,1 0 1 0 0,0 0 0 0 0,-1 1-1 0 0,1-1 1 0 0,0 0 0 0 0,0 0-1 0 0,4 2-85 0 0,0 0 0 0 0,0-1-1 0 0,0 0 1 0 0,0 0 0 0 0,0 0 0 0 0,0 0-1 0 0,0-1 1 0 0,0 0 0 0 0,0 0 0 0 0,0 0-1 0 0,0-1 1 0 0,0 0 0 0 0,0 0-1 0 0,0 0 1 0 0,0 0 0 0 0,0-1 0 0 0,0 0-1 0 0,0 0 1 0 0,-1 0 0 0 0,1 0 0 0 0,5-5-1 0 0,-3 2-480 0 0,0 0 0 0 0,-1 0 0 0 0,0-1 0 0 0,0 0 0 0 0,-1 0 0 0 0,0 0 0 0 0,0-1 0 0 0,0 1 0 0 0,-1-1-1 0 0,0 0 1 0 0,0-1 0 0 0,5-12 0 0 0,-2 0 267 0 0,9-21 28 0 0,-16 39 412 0 0,1 0 1 0 0,-1 1-1 0 0,1-1 1 0 0,-1 0-1 0 0,0 0 1 0 0,0 0-1 0 0,1 0 1 0 0,-1 0-1 0 0,-1 1 1 0 0,1-1-1 0 0,0 0 1 0 0,0 0-1 0 0,-1 0 1 0 0,1 1-1 0 0,-1-1 1 0 0,1 0-1 0 0,-3-3 1 0 0,-2 16 4837 0 0,-7 14-4140 0 0,1 2-907 0 0,2 0 0 0 0,0 1-1 0 0,-8 44 1 0 0,13-38-4045 0 0,3 1-3892 0 0,-33-31-339 0 0,7 7 10250 0 0,22-8-700 0 0,-1 0 0 0 0,1 0-1 0 0,0 0 1 0 0,0 1 0 0 0,-8 8 0 0 0,11-9-683 0 0,0-1 0 0 0,0 0 0 0 0,1 1 0 0 0,-1-1 0 0 0,0 1 0 0 0,1 0 0 0 0,-1-1 0 0 0,1 1-1 0 0,0 0 1 0 0,0 0 0 0 0,0 0 0 0 0,0 5 0 0 0,0-5-423 0 0,1-1 1 0 0,0 1-1 0 0,1-1 0 0 0,-1 1 0 0 0,0-1 0 0 0,1 1 1 0 0,-1-1-1 0 0,1 0 0 0 0,0 1 0 0 0,0-1 1 0 0,1 3-1 0 0,0-3-138 0 0,0 0 0 0 0,0 1 0 0 0,0-1 0 0 0,0 0 0 0 0,0-1 0 0 0,0 1 0 0 0,1 0 0 0 0,-1 0 0 0 0,1-1 1 0 0,-1 0-1 0 0,1 1 0 0 0,0-1 0 0 0,0 0 0 0 0,-1 0 0 0 0,1-1 0 0 0,0 1 0 0 0,0-1 0 0 0,0 1 0 0 0,0-1 0 0 0,0 0 0 0 0,0 0 0 0 0,3 0 1 0 0,8 0-1334 0 0,0-1 0 0 0,0 0 0 0 0,16-5 0 0 0,-21 4-646 0 0,0 0-1 0 0,-1 0 1 0 0,1-1-1 0 0,9-5 1 0 0,-1-2-3004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8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12403 0 0,'0'-1'431'0'0,"0"0"0"0"0,0 0 0 0 0,0 0 0 0 0,0 0 0 0 0,0 0 1 0 0,0 0-1 0 0,0 0 0 0 0,1 0 0 0 0,-1 0 0 0 0,0 0 0 0 0,1 0 0 0 0,-1 0 1 0 0,1 1-1 0 0,-1-1 0 0 0,1 0 0 0 0,-1 0 0 0 0,1 0 0 0 0,0 1 0 0 0,-1-1 1 0 0,1 0-1 0 0,1 0 0 0 0,-1 0-194 0 0,1 0 0 0 0,0 1 1 0 0,-1-1-1 0 0,1 0 1 0 0,0 1-1 0 0,0-1 0 0 0,-1 1 1 0 0,1 0-1 0 0,0-1 0 0 0,0 1 1 0 0,1 0-1 0 0,8 1-645 0 0,-1 0-1 0 0,0 0 0 0 0,15 5 1 0 0,-9-3 1342 0 0,-5-1-969 0 0,0 0 1 0 0,-1-1-1 0 0,1-1 1 0 0,0 0-1 0 0,0 0 1 0 0,0-1-1 0 0,-1-1 1 0 0,1 0-1 0 0,0 0 1 0 0,-1-1 0 0 0,13-5-1 0 0,-17 6-382 0 0,-1-1 1 0 0,-1 0-1 0 0,1 0 0 0 0,0 0 1 0 0,-1 0-1 0 0,1-1 0 0 0,-1 0 1 0 0,0 0-1 0 0,0 0 0 0 0,3-5 1 0 0,-4 5-823 0 0,0-1 0 0 0,0 0 1 0 0,-1 0-1 0 0,0 0 1 0 0,0 0-1 0 0,0-1 1 0 0,0 1-1 0 0,-1-1 0 0 0,0 1 1 0 0,0-1-1 0 0,0-7 1 0 0,1 2-335 0 0,4 6-230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9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2633 0 0,'-22'-18'18614'0'0,"21"30"-14921"0"0,1-9-3630 0 0,1 1-1 0 0,1 0 1 0 0,-1 0-1 0 0,0-1 1 0 0,1 1-1 0 0,0-1 1 0 0,0 1-1 0 0,0-1 1 0 0,0 0-1 0 0,1 1 1 0 0,3 3 0 0 0,38 33 935 0 0,-1 1-439 0 0,-39-37-551 0 0,-1 1 0 0 0,0 0 0 0 0,0 0-1 0 0,0 0 1 0 0,-1 0 0 0 0,0 0-1 0 0,0 0 1 0 0,0 1 0 0 0,-1-1-1 0 0,1 1 1 0 0,-1-1 0 0 0,-1 1 0 0 0,1 11-1 0 0,-1-8 29 0 0,-1-1-1 0 0,-1 1 0 0 0,1-1 0 0 0,-1 0 0 0 0,-1 0 1 0 0,1 1-1 0 0,-1-2 0 0 0,-7 13 0 0 0,-1-1 18 0 0,-1-2 0 0 0,0 0-1 0 0,-1 0 1 0 0,-1-1 0 0 0,0-1-1 0 0,-31 25 1 0 0,43-38-71 0 0,-2 2-104 0 0,0 0 0 0 0,-1-1 0 0 0,0 0 0 0 0,0 0 0 0 0,0 0 0 0 0,0 0 0 0 0,-9 3 0 0 0,16-10-2297 0 0,0 1 0 0 0,1-1 0 0 0,-1 1 0 0 0,1-1 0 0 0,0 1 0 0 0,4-5 0 0 0,5 2-4103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19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61 1600 0 0,'2'-17'4552'0'0,"-1"14"-3772"0"0,0 1 1 0 0,-1 0-1 0 0,1-1 0 0 0,-1 1 1 0 0,0-1-1 0 0,0 1 1 0 0,0 0-1 0 0,0-1 1 0 0,0 1-1 0 0,0-1 0 0 0,-1 1 1 0 0,1 0-1 0 0,-1-1 1 0 0,1 1-1 0 0,-1 0 0 0 0,-2-3 1 0 0,3 5-602 0 0,-1 0-1 0 0,0 0 1 0 0,0 0 0 0 0,1 0-1 0 0,-1 0 1 0 0,0 0 0 0 0,0 0 0 0 0,1 0-1 0 0,-1 1 1 0 0,0-1 0 0 0,1 0 0 0 0,-1 1-1 0 0,0-1 1 0 0,1 0 0 0 0,-1 1 0 0 0,0-1-1 0 0,1 1 1 0 0,-1-1 0 0 0,1 1 0 0 0,-1-1-1 0 0,1 1 1 0 0,-1-1 0 0 0,1 1-1 0 0,-1 0 1 0 0,-17 20-125 0 0,15-18 294 0 0,-2 4-326 0 0,0 1-1 0 0,0 0 1 0 0,1 1 0 0 0,0-1-1 0 0,1 1 1 0 0,0 0 0 0 0,0 0-1 0 0,1 0 1 0 0,0 0 0 0 0,0 0-1 0 0,1 1 1 0 0,0-1-1 0 0,1 0 1 0 0,0 1 0 0 0,1-1-1 0 0,1 11 1 0 0,-1-13-34 0 0,0-1 0 0 0,1 1 0 0 0,0 0 0 0 0,0 0 0 0 0,0-1 0 0 0,1 1 1 0 0,0-1-1 0 0,0 0 0 0 0,1 0 0 0 0,4 6 0 0 0,-5-9 5 0 0,0 1 0 0 0,0-1 0 0 0,0 0 1 0 0,0-1-1 0 0,0 1 0 0 0,1-1 0 0 0,-1 1 1 0 0,1-1-1 0 0,0 0 0 0 0,-1 0 0 0 0,1-1 1 0 0,0 1-1 0 0,0-1 0 0 0,0 0 0 0 0,0 0 0 0 0,0 0 1 0 0,7 0-1 0 0,-7-1 28 0 0,0 0 0 0 0,1 0 1 0 0,-1 0-1 0 0,0-1 0 0 0,1 0 1 0 0,-1 0-1 0 0,0 0 0 0 0,0 0 1 0 0,1 0-1 0 0,-1-1 0 0 0,-1 0 0 0 0,1 0 1 0 0,0 0-1 0 0,5-4 0 0 0,-3 1 63 0 0,0 0 0 0 0,-1 0 0 0 0,0-1 0 0 0,0 1 0 0 0,0-1 0 0 0,0-1 0 0 0,6-12 0 0 0,-5 8-12 0 0,-1 0 0 0 0,0-1 0 0 0,-1 0-1 0 0,0 0 1 0 0,-1 0 0 0 0,0 0 0 0 0,-1-1 0 0 0,-1 1 0 0 0,1-25 0 0 0,-3 31-92 0 0,0-1 0 0 0,0 1 1 0 0,0-1-1 0 0,0 1 0 0 0,-1 0 0 0 0,-5-11 1 0 0,-6-2-2555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20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4121 0 0,'6'1'10608'0'0,"-5"-1"-10400"0"0,2 14 3669 0 0,0 16-2405 0 0,-3-29-1146 0 0,1 35 715 0 0,-2-8-877 0 0,2-1 0 0 0,1 1 0 0 0,1-1 0 0 0,2 1 0 0 0,0-1 0 0 0,13 34 0 0 0,-18-59-238 0 0,1 1 1 0 0,0-1 0 0 0,0 1-1 0 0,1-1 1 0 0,-1 1-1 0 0,0-1 1 0 0,1 0-1 0 0,0 0 1 0 0,-1 0 0 0 0,1 0-1 0 0,3 2 1 0 0,-5-3 17 0 0,0-1 0 0 0,1 0 0 0 0,-1 0 0 0 0,0 0 0 0 0,0 0 0 0 0,1 0 0 0 0,-1 0 0 0 0,0 0 1 0 0,0 0-1 0 0,1 0 0 0 0,-1 0 0 0 0,0 0 0 0 0,1 0 0 0 0,-1 0 0 0 0,0 0 0 0 0,0 0 0 0 0,1 0 0 0 0,-1 0 0 0 0,0 0 0 0 0,0 0 1 0 0,1-1-1 0 0,-1 1 0 0 0,0 0 0 0 0,0 0 0 0 0,1 0 0 0 0,-1 0 0 0 0,0 0 0 0 0,0-1 0 0 0,0 1 0 0 0,1 0 0 0 0,-1 0 1 0 0,0-1-1 0 0,0 1 0 0 0,0 0 0 0 0,6-21-1943 0 0,-1-44-3722 0 0,-9 1 3757 0 0,-5 1 4086 0 0,-4-1 4414 0 0,12 63-6440 0 0,1 0-1 0 0,0 1 1 0 0,0-1-1 0 0,0 0 0 0 0,-1 0 1 0 0,1 1-1 0 0,0-1 1 0 0,0 0-1 0 0,0 1 0 0 0,0-1 1 0 0,1 0-1 0 0,-1 0 1 0 0,0 1-1 0 0,0-1 0 0 0,0 0 1 0 0,0 1-1 0 0,1-1 1 0 0,-1 0-1 0 0,0 1 0 0 0,1-1 1 0 0,-1 1-1 0 0,0-1 1 0 0,1 0-1 0 0,-1 1 0 0 0,1-1 1 0 0,-1 1-1 0 0,2-1 1 0 0,-1 0-8 0 0,0 0 1 0 0,1 1-1 0 0,-1-1 1 0 0,1 1 0 0 0,-1 0-1 0 0,1-1 1 0 0,-1 1 0 0 0,1 0-1 0 0,-1 0 1 0 0,1 0-1 0 0,-1 0 1 0 0,3 1 0 0 0,8 1-33 0 0,0 1 1 0 0,20 8 0 0 0,-20-7 28 0 0,-8-3-39 0 0,1 1 0 0 0,-1-1 0 0 0,0 1 0 0 0,0 0 0 0 0,0 0 1 0 0,0 1-1 0 0,0-1 0 0 0,0 1 0 0 0,0 0 0 0 0,6 6 1 0 0,-9-8 18 0 0,-1 0 1 0 0,1 1-1 0 0,0-1 1 0 0,0 1-1 0 0,0-1 1 0 0,-1 1 0 0 0,1 0-1 0 0,-1-1 1 0 0,0 1-1 0 0,1-1 1 0 0,-1 1 0 0 0,0 0-1 0 0,0-1 1 0 0,0 1-1 0 0,0 0 1 0 0,0-1 0 0 0,0 1-1 0 0,0 0 1 0 0,-1-1-1 0 0,1 1 1 0 0,-1 0 0 0 0,1-1-1 0 0,-1 1 1 0 0,0-1-1 0 0,1 1 1 0 0,-1-1 0 0 0,0 1-1 0 0,0-1 1 0 0,0 1-1 0 0,0-1 1 0 0,0 0 0 0 0,-3 3-1 0 0,-1 1-122 0 0,0 1 0 0 0,0 0 0 0 0,-1-1 0 0 0,0 0 0 0 0,0 0 0 0 0,0-1 0 0 0,-1 0 1 0 0,1 0-1 0 0,-1 0 0 0 0,0-1 0 0 0,0 0 0 0 0,0 0 0 0 0,-1-1 0 0 0,1 1 0 0 0,-1-2 0 0 0,-11 2 0 0 0,39-10-7937 0 0,-16 6 6790 0 0,-1-1 0 0 0,1 0-1 0 0,-1 0 1 0 0,1 0 0 0 0,-1 0-1 0 0,1-1 1 0 0,3-4 0 0 0,-3 5 373 0 0,12-11-3566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20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39 3753 0 0,'9'-39'20305'0'0,"-13"57"-18956"0"0,0-2-1329 0 0,1 1 1 0 0,0-1-1 0 0,2 1 1 0 0,0 0 0 0 0,1 20-1 0 0,16 83-191 0 0,-16-116 172 0 0,-1-6-66 0 0,-1 0 1 0 0,1 0-1 0 0,-1 1 1 0 0,0-1-1 0 0,0 1 0 0 0,0-1 1 0 0,1 1-1 0 0,-1 0 0 0 0,-1-1 1 0 0,1 1-1 0 0,0 0 1 0 0,0 1-1 0 0,0-1 0 0 0,0 0 1 0 0,-1 1-1 0 0,1-1 0 0 0,0 1 1 0 0,-5-1-1 0 0,3 0 141 0 0,-1 0 1 0 0,0 1-1 0 0,1-1 0 0 0,-1 1 0 0 0,0 0 1 0 0,1 0-1 0 0,-1 1 0 0 0,0-1 0 0 0,1 1 0 0 0,-10 2 1 0 0,12-2-80 0 0,-1 0 1 0 0,1 0 0 0 0,0 0-1 0 0,-1 1 1 0 0,1-1 0 0 0,0 1 0 0 0,0-1-1 0 0,0 1 1 0 0,0-1 0 0 0,0 1-1 0 0,0 0 1 0 0,0 0 0 0 0,1 0-1 0 0,-1 0 1 0 0,1 1 0 0 0,-1-1 0 0 0,1 0-1 0 0,0 1 1 0 0,0-1 0 0 0,0 0-1 0 0,0 1 1 0 0,0 0 0 0 0,1-1-1 0 0,-1 1 1 0 0,1-1 0 0 0,-1 1 0 0 0,1 0-1 0 0,0-1 1 0 0,0 1 0 0 0,0 0-1 0 0,1-1 1 0 0,-1 1 0 0 0,1-1-1 0 0,-1 1 1 0 0,1-1 0 0 0,0 1 0 0 0,0-1-1 0 0,0 1 1 0 0,0-1 0 0 0,0 1-1 0 0,3 2 1 0 0,-1-1-106 0 0,0 0 0 0 0,0-1 1 0 0,0 1-1 0 0,0-1 0 0 0,1 0 0 0 0,-1 0 1 0 0,1 0-1 0 0,0 0 0 0 0,0-1 0 0 0,6 4 0 0 0,-6-4-245 0 0,0-1 0 0 0,0 1 0 0 0,0-1-1 0 0,0 0 1 0 0,0 0 0 0 0,0-1 0 0 0,1 1-1 0 0,-1-1 1 0 0,0 0 0 0 0,0 0 0 0 0,0 0-1 0 0,7-1 1 0 0,0-2-1213 0 0,0 0-1 0 0,0-1 1 0 0,-1 0 0 0 0,1-1-1 0 0,-1 0 1 0 0,0-1 0 0 0,12-8-1 0 0,3-5-1083 0 0,32-31-1 0 0,-37 32 1563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21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6113 0 0,'-13'14'8348'0'0,"2"1"-4204"0"0,8-9-3485 0 0,-1-1 1 0 0,0 0-1 0 0,0 0 1 0 0,0-1-1 0 0,0 1 0 0 0,-9 5 1 0 0,8-6-108 0 0,-8 5 142 0 0,0 1 0 0 0,-16 15 0 0 0,27-22-691 0 0,-1-1 0 0 0,1 1 0 0 0,0-1 1 0 0,0 1-1 0 0,0 0 0 0 0,0 0 0 0 0,0 0 1 0 0,0 0-1 0 0,1 0 0 0 0,0 1 1 0 0,-1-1-1 0 0,1 0 0 0 0,0 1 0 0 0,1-1 1 0 0,-1 1-1 0 0,1-1 0 0 0,-1 5 1 0 0,1-7-9 0 0,0 0 1 0 0,0 0 0 0 0,1 0 0 0 0,-1 0 0 0 0,0 0 0 0 0,0 0-1 0 0,1 0 1 0 0,-1 0 0 0 0,0 0 0 0 0,1-1 0 0 0,-1 1 0 0 0,1 0 0 0 0,-1 0-1 0 0,1 0 1 0 0,-1 0 0 0 0,1-1 0 0 0,0 1 0 0 0,-1 0 0 0 0,1-1-1 0 0,0 1 1 0 0,0 0 0 0 0,-1-1 0 0 0,1 1 0 0 0,0-1 0 0 0,1 1 0 0 0,0 0-7 0 0,1-1 0 0 0,-1 1 0 0 0,0-1 0 0 0,1 0 0 0 0,-1 1 0 0 0,1-1 0 0 0,-1 0 0 0 0,0 0 0 0 0,1-1 0 0 0,2 0 0 0 0,7-1-35 0 0,-1-2-1 0 0,0 1 0 0 0,14-7 0 0 0,-22 8 38 0 0,19-8-127 0 0,-11 5 89 0 0,-1 0-1 0 0,1 1 0 0 0,0 0 0 0 0,0 0 0 0 0,1 1 0 0 0,-1 1 1 0 0,17-2-1 0 0,-27 4 51 0 0,0 0 0 0 0,0 0 0 0 0,1 1-1 0 0,-1-1 1 0 0,0 1 0 0 0,0-1 0 0 0,0 1 0 0 0,0-1 0 0 0,0 1 0 0 0,0 0 0 0 0,0-1 0 0 0,0 1 0 0 0,0 0 0 0 0,0 0 0 0 0,0 0 0 0 0,-1 0 0 0 0,1 0 0 0 0,0 0 0 0 0,0 0 0 0 0,-1 0 0 0 0,1 0 0 0 0,-1 0 0 0 0,1 0-1 0 0,-1 0 1 0 0,1 1 0 0 0,-1-1 0 0 0,0 0 0 0 0,1 2 0 0 0,5 40 99 0 0,-5-33-128 0 0,10 39-934 0 0,3-26-1728 0 0,-13-23 2452 0 0,-1 1 1 0 0,1-1-1 0 0,0 1 0 0 0,-1-1 1 0 0,1 1-1 0 0,0-1 1 0 0,-1 1-1 0 0,1-1 0 0 0,0 0 1 0 0,0 0-1 0 0,0 1 1 0 0,-1-1-1 0 0,1 0 0 0 0,0 0 1 0 0,0 0-1 0 0,0 0 0 0 0,-1 0 1 0 0,1 0-1 0 0,0 0 1 0 0,0 0-1 0 0,0 0 0 0 0,0 0 1 0 0,-1 0-1 0 0,1 0 1 0 0,1-1-1 0 0,-1 0-112 0 0,0 1 1 0 0,0-1-1 0 0,0 0 0 0 0,0 0 1 0 0,0 1-1 0 0,0-1 0 0 0,0 0 0 0 0,0 0 1 0 0,0 0-1 0 0,0 0 0 0 0,-1 0 1 0 0,1 0-1 0 0,0-1 0 0 0,-1 1 1 0 0,1 0-1 0 0,-1 0 0 0 0,1 0 1 0 0,-1-1-1 0 0,1-1 0 0 0,3-28-3101 0 0,-3 22 2439 0 0,2-9-1671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3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3041 0 0,'30'10'8380'0'0,"78"29"-4926"0"0,-98-35-3370 0 0,0 1 0 0 0,-1-1 1 0 0,0 2-1 0 0,0-1 0 0 0,-1 1 0 0 0,1 0 0 0 0,-1 1 0 0 0,0 0 1 0 0,9 11-1 0 0,-14-12 72 0 0,0 0 1 0 0,0 0-1 0 0,-1 0 1 0 0,0 0-1 0 0,0 1 1 0 0,0-1-1 0 0,-1 1 1 0 0,0-1-1 0 0,0 1 1 0 0,-1-1-1 0 0,1 1 1 0 0,-1 0-1 0 0,-1-1 1 0 0,0 1-1 0 0,0-1 1 0 0,-2 10-1 0 0,1-6-113 0 0,-1-1 0 0 0,0 1 0 0 0,0-1 0 0 0,-1 0 0 0 0,0 1 0 0 0,0-2 1 0 0,-1 1-1 0 0,0-1 0 0 0,-1 1 0 0 0,-9 9 0 0 0,12-16-114 0 0,1 0 0 0 0,-1 0 0 0 0,0 0 1 0 0,1-1-1 0 0,-1 1 0 0 0,0-1 0 0 0,0 0 0 0 0,0 1 1 0 0,0-2-1 0 0,-1 1 0 0 0,-4 1 0 0 0,7-2 19 0 0,0 0 0 0 0,0 1 0 0 0,-1-1 0 0 0,1 0 0 0 0,0 0 0 0 0,0 0 0 0 0,-1 0 0 0 0,1 0 1 0 0,0-1-1 0 0,0 1 0 0 0,-1 0 0 0 0,1 0 0 0 0,0-1 0 0 0,0 1 0 0 0,0-1 0 0 0,0 1 0 0 0,0-1 0 0 0,-1 1 0 0 0,1-1 0 0 0,0 0 0 0 0,0 0 0 0 0,1 1 0 0 0,-1-1 0 0 0,0 0 0 0 0,0 0 0 0 0,0 0 0 0 0,0 0 0 0 0,1 0 0 0 0,-1 0 0 0 0,0 0 0 0 0,1 0 0 0 0,-1-2 0 0 0,0 2 43 0 0,1 1-1 0 0,0 0 1 0 0,0 0-1 0 0,0-1 0 0 0,0 1 1 0 0,0 0-1 0 0,0-1 1 0 0,0 1-1 0 0,0 0 1 0 0,0-1-1 0 0,0 1 1 0 0,0 0-1 0 0,0-1 1 0 0,0 1-1 0 0,0 0 1 0 0,0-1-1 0 0,0 1 1 0 0,0 0-1 0 0,0-1 1 0 0,0 1-1 0 0,0 0 0 0 0,1-1 1 0 0,-1 1-1 0 0,0 0 1 0 0,0 0-1 0 0,0-1 1 0 0,0 1-1 0 0,1 0 1 0 0,-1 0-1 0 0,0-1 1 0 0,0 1-1 0 0,1 0 1 0 0,-1 0-1 0 0,0 0 1 0 0,1 0-1 0 0,-1-1 0 0 0,16 1 119 0 0,18 11 210 0 0,-32-10-393 0 0,27 10-428 0 0,51 11 0 0 0,-24-16-3129 0 0,-47-6 2025 0 0,0-1 0 0 0,-1 1 1 0 0,1-2-1 0 0,11-2 0 0 0,-8 2-1113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2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42 117 9298 0 0,'-23'-15'8703'0'0,"22"15"-8599"0"0,1 0 0 0 0,-1-1 1 0 0,1 1-1 0 0,-1 0 1 0 0,1 0-1 0 0,-1 0 1 0 0,1 0-1 0 0,-1 0 0 0 0,0 0 1 0 0,1 0-1 0 0,-1 0 1 0 0,1 0-1 0 0,-1 0 1 0 0,1 0-1 0 0,-1 0 0 0 0,1 0 1 0 0,-1 0-1 0 0,1 1 1 0 0,-1-1-1 0 0,1 0 1 0 0,-1 0-1 0 0,1 0 0 0 0,-1 1 1 0 0,1-1-1 0 0,-1 0 1 0 0,1 1-1 0 0,-1-1 1 0 0,1 1-1 0 0,0-1 1 0 0,-1 0-1 0 0,1 1 0 0 0,-1-1 1 0 0,1 1-1 0 0,0-1 1 0 0,0 1-1 0 0,-1-1 1 0 0,1 1-1 0 0,0-1 0 0 0,0 1 1 0 0,0-1-1 0 0,0 1 1 0 0,-1-1-1 0 0,1 1 1 0 0,0-1-1 0 0,0 1 0 0 0,0 1 1 0 0,0-1-89 0 0,1 0 0 0 0,-1 0 1 0 0,0 0-1 0 0,1 0 0 0 0,-1 1 0 0 0,1-1 1 0 0,-1 0-1 0 0,1 0 0 0 0,-1 0 0 0 0,1 0 1 0 0,0 0-1 0 0,0 0 0 0 0,-1 0 0 0 0,1-1 0 0 0,0 1 1 0 0,0 0-1 0 0,0 0 0 0 0,0-1 0 0 0,0 1 1 0 0,0 0-1 0 0,0-1 0 0 0,0 1 0 0 0,0-1 1 0 0,2 1-1 0 0,34 14-91 0 0,-25-11 128 0 0,-8-2-103 0 0,0 0 0 0 0,0-1 0 0 0,0 0 0 0 0,0 1-1 0 0,0-2 1 0 0,0 1 0 0 0,0 0 0 0 0,1-1 0 0 0,-1 0 0 0 0,0 0 0 0 0,0 0 0 0 0,0 0 0 0 0,1-1 0 0 0,-1 1-1 0 0,0-1 1 0 0,0 0 0 0 0,0-1 0 0 0,0 1 0 0 0,0-1 0 0 0,5-2 0 0 0,-6 1-145 0 0,1 0 0 0 0,-1 0 1 0 0,1 0-1 0 0,-1 0 0 0 0,0-1 0 0 0,0 1 0 0 0,0-1 1 0 0,-1 0-1 0 0,1 0 0 0 0,-1 0 0 0 0,0 0 0 0 0,0 0 1 0 0,0-1-1 0 0,-1 1 0 0 0,0 0 0 0 0,1-1 1 0 0,-2 1-1 0 0,2-8 0 0 0,-2 5 146 0 0,0 0 0 0 0,0-1 1 0 0,0 1-1 0 0,-1 0 0 0 0,-2-8 0 0 0,3 13 166 0 0,0 1 0 0 0,-1-1 1 0 0,1 1-1 0 0,-1-1 0 0 0,1 1 0 0 0,-1-1 0 0 0,0 1 0 0 0,1 0 0 0 0,-1 0 0 0 0,0-1 1 0 0,0 1-1 0 0,0 0 0 0 0,-2-2 0 0 0,2 3 5 0 0,1 0 0 0 0,-1-1 0 0 0,0 1 0 0 0,1 0 0 0 0,-1 0 0 0 0,0-1 0 0 0,0 1 0 0 0,1 0 1 0 0,-1 0-1 0 0,0 0 0 0 0,0 0 0 0 0,1 0 0 0 0,-1 0 0 0 0,0 0 0 0 0,0 1 0 0 0,1-1 0 0 0,-1 0 0 0 0,0 0 0 0 0,0 1 0 0 0,1-1 0 0 0,-1 0 0 0 0,0 1 1 0 0,1-1-1 0 0,-1 0 0 0 0,1 1 0 0 0,-1-1 0 0 0,0 1 0 0 0,1-1 0 0 0,-1 2 0 0 0,-3 2 86 0 0,0 0 0 0 0,0 1 0 0 0,0-1 0 0 0,1 1 0 0 0,0 0 0 0 0,0 0 0 0 0,1 0 0 0 0,-1 1 1 0 0,1-1-1 0 0,-3 11 0 0 0,-11 59-268 0 0,15-71 92 0 0,-2 20-62 0 0,0 1 0 0 0,1-1 1 0 0,3 37-1 0 0,0-50-433 0 0,0 0 0 0 0,1 1 0 0 0,1-1 0 0 0,3 11 0 0 0,-4-17-356 0 0,1 1-1 0 0,-1-1 0 0 0,1 1 1 0 0,0-1-1 0 0,0 0 0 0 0,0-1 1 0 0,1 1-1 0 0,7 7 0 0 0,-10-11 529 0 0,0 0 1 0 0,0 0-1 0 0,0 0 0 0 0,0 0 0 0 0,0 0 0 0 0,1-1 0 0 0,-1 1 0 0 0,0 0 0 0 0,1-1 0 0 0,-1 1 0 0 0,0-1 0 0 0,1 1 0 0 0,-1-1 0 0 0,1 0 0 0 0,-1 1 1 0 0,0-1-1 0 0,1 0 0 0 0,-1 0 0 0 0,1 0 0 0 0,-1 0 0 0 0,1-1 0 0 0,-1 1 0 0 0,3-1 0 0 0,0 0-154 0 0,-1-1 1 0 0,0 1-1 0 0,0-1 1 0 0,0 0-1 0 0,0 0 0 0 0,0 0 1 0 0,-1 0-1 0 0,1-1 0 0 0,4-4 1 0 0,2-4 190 0 0,-1 0 1 0 0,0-1 0 0 0,12-23 0 0 0,-8 7 2302 0 0,-9 19 625 0 0,1 1 1 0 0,0 0 0 0 0,8-13-1 0 0,6 4 1205 0 0,6 7-4096 0 0,-12 8 401 0 0,0 0-1 0 0,-1-1 1 0 0,1-1-1 0 0,-1 1 1 0 0,0-2 0 0 0,17-9-1 0 0,-24 12-54 0 0,-1 0 0 0 0,0 0 0 0 0,0-1-1 0 0,0 1 1 0 0,0-1 0 0 0,-1 0 0 0 0,1 1 0 0 0,-1-1-1 0 0,1 0 1 0 0,-1-1 0 0 0,0 1 0 0 0,0 0-1 0 0,-1-1 1 0 0,1 1 0 0 0,-1-1 0 0 0,1 1 0 0 0,-1-1-1 0 0,0 0 1 0 0,0 0 0 0 0,-1 1 0 0 0,1-1 0 0 0,-1 0-1 0 0,0 0 1 0 0,-1-6 0 0 0,2 9-100 0 0,-1 0 0 0 0,0 1 1 0 0,0-1-1 0 0,0 0 0 0 0,0 0 0 0 0,0 1 1 0 0,0-1-1 0 0,-1 0 0 0 0,1 0 0 0 0,0 1 1 0 0,0-1-1 0 0,0 0 0 0 0,-1 1 0 0 0,1-1 1 0 0,0 0-1 0 0,-1 1 0 0 0,1-1 0 0 0,-1 1 1 0 0,1-1-1 0 0,-1 0 0 0 0,1 1 0 0 0,-1-1 1 0 0,1 1-1 0 0,-1-1 0 0 0,1 1 0 0 0,-1 0 1 0 0,1-1-1 0 0,-1 1 0 0 0,0 0 0 0 0,1-1 1 0 0,-1 1-1 0 0,-1-1 0 0 0,0 2 4 0 0,0-1 0 0 0,0 0 0 0 0,1 1 0 0 0,-1-1 0 0 0,0 1 0 0 0,1-1 0 0 0,-1 1 0 0 0,0 0 0 0 0,1 0 0 0 0,-1 0 0 0 0,1 0 0 0 0,-3 2 0 0 0,-5 4-31 0 0,1 0 1 0 0,0 1 0 0 0,-8 10-1 0 0,-2 4-8 0 0,-1 1-30 0 0,-21 36-1 0 0,36-53 55 0 0,0 0 0 0 0,1 0 0 0 0,0 1-1 0 0,1-1 1 0 0,-1 0 0 0 0,1 1 0 0 0,1 0 0 0 0,-1-1-1 0 0,1 1 1 0 0,0 0 0 0 0,0 13 0 0 0,2-16-73 0 0,-1-1 1 0 0,1 1-1 0 0,0 0 0 0 0,0-1 1 0 0,1 1-1 0 0,-1-1 0 0 0,1 1 1 0 0,0-1-1 0 0,0 0 0 0 0,0 1 1 0 0,0-1-1 0 0,0 0 0 0 0,1 0 1 0 0,-1-1-1 0 0,1 1 0 0 0,0 0 1 0 0,0-1-1 0 0,0 0 0 0 0,0 1 1 0 0,0-1-1 0 0,1-1 0 0 0,-1 1 1 0 0,0 0-1 0 0,1-1 0 0 0,0 0 1 0 0,-1 1-1 0 0,1-1 0 0 0,6 0 1 0 0,0 1-937 0 0,1 0 0 0 0,-1-1 0 0 0,0-1 0 0 0,1 0-1 0 0,-1 0 1 0 0,1-1 0 0 0,-1 0 0 0 0,0-1 0 0 0,14-4 0 0 0,-22 5 480 0 0,0 1 0 0 0,0-1 0 0 0,0 0-1 0 0,0 0 1 0 0,0 0 0 0 0,0-1 0 0 0,0 1 0 0 0,0 0-1 0 0,-1-1 1 0 0,1 1 0 0 0,0-1 0 0 0,-1 1 0 0 0,0-1-1 0 0,1 0 1 0 0,0-2 0 0 0,5-7-3705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23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8786 0 0,'1'-2'937'0'0,"1"-1"1"0"0,-1 1-1 0 0,0 0 1 0 0,1 0-1 0 0,-1 0 1 0 0,1 0-1 0 0,0 0 1 0 0,0 0-1 0 0,-1 0 1 0 0,1 1-1 0 0,0-1 1 0 0,3-1-1 0 0,-3 2-651 0 0,0 0-1 0 0,0 1 0 0 0,0-1 0 0 0,0 0 0 0 0,0 1 0 0 0,0-1 0 0 0,0 1 0 0 0,0 0 0 0 0,0 0 0 0 0,0 0 0 0 0,0 0 0 0 0,3 0 0 0 0,4 2-710 0 0,-1 1 1 0 0,1-1-1 0 0,-1 1 0 0 0,0 1 1 0 0,15 8-1 0 0,3 1 1348 0 0,-19-10-1340 0 0,36 19-2976 0 0,-40-21 2639 0 0,-1 0 0 0 0,0 1 0 0 0,0-1 0 0 0,-1 1 0 0 0,1 0 1 0 0,0 0-1 0 0,0-1 0 0 0,-1 1 0 0 0,3 4 0 0 0,-4-6 470 0 0,0 1-1 0 0,0-1 1 0 0,0 1 0 0 0,0-1-1 0 0,0 1 1 0 0,0 0 0 0 0,0-1-1 0 0,0 1 1 0 0,0-1 0 0 0,0 1-1 0 0,0 0 1 0 0,0-1 0 0 0,-1 1-1 0 0,1-1 1 0 0,0 1 0 0 0,0-1-1 0 0,-1 1 1 0 0,1-1 0 0 0,0 1-1 0 0,-1-1 1 0 0,1 1-1 0 0,0-1 1 0 0,-1 1 0 0 0,1-1-1 0 0,-1 1 1 0 0,1-1 0 0 0,-1 0-1 0 0,0 1 1 0 0,-19 13-1453 0 0,10-7 1279 0 0,-11 8 1887 0 0,-37 21-1 0 0,31-19 3662 0 0,26-17-4786 0 0,-1 1 0 0 0,1 0 1 0 0,0-1-1 0 0,0 1 0 0 0,0 0 0 0 0,-1 0 0 0 0,1 0 0 0 0,0 0 0 0 0,0 0 0 0 0,0 0 0 0 0,1 0 0 0 0,-1 0 0 0 0,0 0 0 0 0,0 0 0 0 0,0 0 1 0 0,1 1-1 0 0,-1-1 0 0 0,0 1 0 0 0,1-1-169 0 0,0 0 1 0 0,1-1-1 0 0,-1 1 1 0 0,0 0-1 0 0,0-1 1 0 0,1 1-1 0 0,-1-1 0 0 0,0 1 1 0 0,1-1-1 0 0,-1 1 1 0 0,0-1-1 0 0,1 1 1 0 0,-1-1-1 0 0,1 1 1 0 0,-1-1-1 0 0,1 1 1 0 0,-1-1-1 0 0,1 0 1 0 0,-1 1-1 0 0,1-1 1 0 0,0 0-1 0 0,-1 1 0 0 0,1-1 1 0 0,-1 0-1 0 0,1 0 1 0 0,0 0-1 0 0,9 3 533 0 0,-1-1-1 0 0,1 0 0 0 0,16 1 0 0 0,-20-3-639 0 0,-3 1-12 0 0,1-1 0 0 0,-1 0 0 0 0,0 0 0 0 0,1 0 0 0 0,-1 0-1 0 0,1-1 1 0 0,-1 1 0 0 0,1-1 0 0 0,-1 0 0 0 0,0 0 0 0 0,6-3 0 0 0,-7 3-32 0 0,1 1-13 0 0,-1 0 0 0 0,0 0-1 0 0,1 0 1 0 0,-1 0 0 0 0,1 0 0 0 0,-1 1 0 0 0,0-1 0 0 0,1 1-1 0 0,-1-1 1 0 0,0 1 0 0 0,1 0 0 0 0,-1 0 0 0 0,0 0 0 0 0,0 0-1 0 0,2 2 1 0 0,-3-3 58 0 0,0 0 0 0 0,-1 0 0 0 0,1 1 0 0 0,0-1 0 0 0,-1 0-1 0 0,1 1 1 0 0,-1-1 0 0 0,1 0 0 0 0,-1 1 0 0 0,1-1 0 0 0,-1 1 0 0 0,1-1 0 0 0,-1 1 0 0 0,1-1-1 0 0,-1 1 1 0 0,1 0 0 0 0,-1-1 0 0 0,0 1 0 0 0,0-1 0 0 0,1 1 0 0 0,-1 0 0 0 0,0-1-1 0 0,0 1 1 0 0,1 0 0 0 0,-1-1 0 0 0,0 1 0 0 0,0 0 0 0 0,0-1 0 0 0,0 1 0 0 0,0 0-1 0 0,0-1 1 0 0,0 1 0 0 0,0 0 0 0 0,-1-1 0 0 0,1 1 0 0 0,0 0 0 0 0,0-1 0 0 0,0 1-1 0 0,-1 0 1 0 0,1-1 0 0 0,0 1 0 0 0,-1-1 0 0 0,1 1 0 0 0,-1 0 0 0 0,1-1 0 0 0,-1 1-1 0 0,1-1 1 0 0,-1 1 0 0 0,1-1 0 0 0,-1 0 0 0 0,1 1 0 0 0,-1-1 0 0 0,1 1 0 0 0,-1-1 0 0 0,0 0-1 0 0,1 0 1 0 0,-2 1 0 0 0,-10 6 281 0 0,2-1-262 0 0,0-1-1 0 0,1 1 1 0 0,0 1-1 0 0,-15 13 1 0 0,22-19-66 0 0,1 1 1 0 0,0-1-1 0 0,-1 1 1 0 0,1 0-1 0 0,0-1 1 0 0,0 1-1 0 0,0 0 1 0 0,0-1-1 0 0,0 1 1 0 0,0 0-1 0 0,0 0 1 0 0,1 0-1 0 0,-1 0 1 0 0,1 0-1 0 0,0 0 1 0 0,-1 0 0 0 0,1 0-1 0 0,0 0 1 0 0,0 0-1 0 0,0 0 1 0 0,0 0-1 0 0,1 0 1 0 0,-1 0-1 0 0,0 0 1 0 0,1 0-1 0 0,-1 0 1 0 0,1 0-1 0 0,0 0 1 0 0,0 0-1 0 0,0 0 1 0 0,0-1-1 0 0,0 1 1 0 0,1 2 0 0 0,0-3 17 0 0,-1 0 0 0 0,0 0 0 0 0,1 1 1 0 0,-1-1-1 0 0,1 0 0 0 0,-1 0 0 0 0,1 0 1 0 0,0 0-1 0 0,-1-1 0 0 0,1 1 0 0 0,0 0 1 0 0,-1-1-1 0 0,1 1 0 0 0,0-1 1 0 0,0 1-1 0 0,0-1 0 0 0,0 0 0 0 0,-1 0 1 0 0,1 0-1 0 0,0 0 0 0 0,0 0 0 0 0,0-1 1 0 0,0 1-1 0 0,0 0 0 0 0,-1-1 0 0 0,1 1 1 0 0,0-1-1 0 0,3-1 0 0 0,6-3 31 0 0,1 0 0 0 0,-1-1 1 0 0,12-8-1 0 0,-15 8-38 0 0,3 0-187 0 0,-1-1 0 0 0,0-1 0 0 0,0 0 0 0 0,-1 0 0 0 0,0-1 0 0 0,0 0 0 0 0,12-17 0 0 0,-16 19-597 0 0,-1-1-1 0 0,0 1 0 0 0,0-1 1 0 0,-1 0-1 0 0,0 0 0 0 0,0 0 1 0 0,0 0-1 0 0,-1-1 0 0 0,-1 1 1 0 0,1-1-1 0 0,-1-16 0 0 0,1 37 8600 0 0,1 4-5386 0 0,4 21-2306 0 0,-6-24-17 0 0,-1 0-1 0 0,0 0 1 0 0,-1-1-1 0 0,0 1 1 0 0,-1 0 0 0 0,-1-1-1 0 0,-7 24 1 0 0,7-22-111 0 0,10-13-46 0 0,21-18-757 0 0,-14 7-329 0 0,8-3-879 0 0,-16 11 1912 0 0,0-1 1 0 0,0 0 0 0 0,-1 0 0 0 0,0-1-1 0 0,1 1 1 0 0,-2-1 0 0 0,1-1-1 0 0,0 1 1 0 0,-1-1 0 0 0,1 1 0 0 0,-1-1-1 0 0,-1 0 1 0 0,6-9 0 0 0,8-29 3478 0 0,-19 107-1175 0 0,1-38-2508 0 0,-1 43-366 0 0,2-65 320 0 0,0-1-1 0 0,0 1 1 0 0,1 0 0 0 0,0 0-1 0 0,-1 0 1 0 0,2-1 0 0 0,-1 1-1 0 0,0 0 1 0 0,1-1 0 0 0,-1 1-1 0 0,1-1 1 0 0,0 0 0 0 0,5 6-1 0 0,-7-8 146 0 0,1-1-1 0 0,-1 1 1 0 0,0-1-1 0 0,1 1 0 0 0,-1-1 1 0 0,1 0-1 0 0,-1 1 1 0 0,1-1-1 0 0,0 0 1 0 0,-1 1-1 0 0,1-1 1 0 0,-1 0-1 0 0,1 0 0 0 0,0 0 1 0 0,-1 1-1 0 0,1-1 1 0 0,-1 0-1 0 0,1 0 1 0 0,0 0-1 0 0,-1 0 0 0 0,1 0 1 0 0,0 0-1 0 0,-1 0 1 0 0,1 0-1 0 0,-1 0 1 0 0,1-1-1 0 0,0 1 1 0 0,-1 0-1 0 0,1 0 0 0 0,-1 0 1 0 0,1-1-1 0 0,0 1 1 0 0,-1 0-1 0 0,2-2 1 0 0,12-15-5656 0 0,-13 16 5763 0 0,9-10-2337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23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32 7866 0 0,'-1'-2'783'0'0,"1"0"0"0"0,-1 0 0 0 0,0 0 0 0 0,0 0 0 0 0,0 0 0 0 0,0 0 0 0 0,0 0 0 0 0,0 1 0 0 0,-1-1 0 0 0,1 0 0 0 0,-1 1 0 0 0,1-1 0 0 0,-1 1 0 0 0,1-1 0 0 0,-1 1 0 0 0,-3-2 0 0 0,77 28 105 0 0,-67-22-828 0 0,0 0 1 0 0,1 0-1 0 0,-2 0 1 0 0,1 1 0 0 0,0-1-1 0 0,-1 1 1 0 0,0 1-1 0 0,0-1 1 0 0,0 0 0 0 0,6 10-1 0 0,-9-10-15 0 0,1-1-1 0 0,-1 0 0 0 0,0 0 1 0 0,0 1-1 0 0,0-1 0 0 0,0 1 1 0 0,-1-1-1 0 0,0 1 0 0 0,1-1 1 0 0,-1 1-1 0 0,0-1 1 0 0,-1 1-1 0 0,1-1 0 0 0,-1 1 1 0 0,1-1-1 0 0,-1 0 0 0 0,0 1 1 0 0,0-1-1 0 0,-3 6 0 0 0,-1 2 176 0 0,-1-1 0 0 0,-1 1 1 0 0,-13 17-1 0 0,-6 8 22 0 0,25-35-245 0 0,0 1 0 0 0,0-1 0 0 0,0 1 0 0 0,1-1 0 0 0,-1 1 0 0 0,0-1 0 0 0,1 1 0 0 0,-1-1 0 0 0,1 1 0 0 0,0 0-1 0 0,0-1 1 0 0,-1 4 0 0 0,1-4-13 0 0,1 0 0 0 0,-1-1 0 0 0,0 1 0 0 0,0 0 0 0 0,0-1 0 0 0,1 1 0 0 0,-1 0 0 0 0,0-1 0 0 0,1 1 0 0 0,-1 0 0 0 0,0-1 0 0 0,1 1 0 0 0,-1-1 0 0 0,1 1 0 0 0,-1-1 0 0 0,1 1 0 0 0,-1-1 0 0 0,1 1-1 0 0,-1-1 1 0 0,1 0 0 0 0,1 1 0 0 0,0 0-39 0 0,0 0-1 0 0,0-1 1 0 0,0 1-1 0 0,0-1 1 0 0,1 0-1 0 0,-1 0 1 0 0,0 0-1 0 0,0 0 1 0 0,1 0-1 0 0,-1 0 1 0 0,0 0-1 0 0,0-1 1 0 0,1 1-1 0 0,-1-1 1 0 0,0 0-1 0 0,0 1 1 0 0,3-3-1 0 0,9-5-270 0 0,1 0 0 0 0,-1-2 0 0 0,14-12 0 0 0,-16 13 368 0 0,0-1-1 0 0,1 2 1 0 0,26-14-1 0 0,-39 21-32 0 0,0 1 0 0 0,1 0 0 0 0,-1 0 0 0 0,0 0 0 0 0,0 0 0 0 0,1-1 0 0 0,-1 1-1 0 0,0 0 1 0 0,0 0 0 0 0,1 0 0 0 0,-1 0 0 0 0,0 0 0 0 0,1 0 0 0 0,-1 0-1 0 0,0 0 1 0 0,1 0 0 0 0,-1 0 0 0 0,0 0 0 0 0,0 0 0 0 0,1 0 0 0 0,-1 0 0 0 0,0 0-1 0 0,1 0 1 0 0,-1 0 0 0 0,0 0 0 0 0,0 0 0 0 0,1 1 0 0 0,-1-1 0 0 0,0 0-1 0 0,0 0 1 0 0,1 0 0 0 0,-1 0 0 0 0,0 1 0 0 0,0-1 0 0 0,1 0 0 0 0,-1 0 0 0 0,0 1-1 0 0,0-1 1 0 0,0 14 288 0 0,-11 16 69 0 0,11-29-358 0 0,-40 71 369 0 0,29-53 68 0 0,0 0-1 0 0,-15 40 1 0 0,25-59-399 0 0,1 1 0 0 0,0-1 0 0 0,0 0 0 0 0,0 1 0 0 0,0-1 0 0 0,-1 1 1 0 0,1-1-1 0 0,0 0 0 0 0,0 1 0 0 0,0-1 0 0 0,0 1 0 0 0,0-1 0 0 0,0 1 1 0 0,0-1-1 0 0,0 0 0 0 0,0 1 0 0 0,0-1 0 0 0,0 1 0 0 0,1-1 0 0 0,-1 0 1 0 0,0 1-1 0 0,0-1 0 0 0,0 1 0 0 0,0-1 0 0 0,1 0 0 0 0,-1 1 0 0 0,0-1 0 0 0,0 0 1 0 0,1 1-1 0 0,-1-1 0 0 0,0 0 0 0 0,1 1 0 0 0,15 0 337 0 0,30-16-2367 0 0,-33 10 62 0 0,-4 3 162 0 0,-5 1 968 0 0,0 0 0 0 0,-1 0 0 0 0,1 0 0 0 0,0 0 0 0 0,0 1 0 0 0,0-1-1 0 0,7 2 1 0 0,-9-1 209 0 0,0 0 0 0 0,-1 1 0 0 0,1-1 0 0 0,0 1 0 0 0,0 0 1 0 0,-1 0-1 0 0,1-1 0 0 0,0 1 0 0 0,-1 0 0 0 0,1 1 0 0 0,-1-1 0 0 0,3 3 0 0 0,13 11-4079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24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8394 0 0,'17'12'9156'0'0,"-16"-11"-8966"0"0,-1-1 1 0 0,1 0 0 0 0,-1 1-1 0 0,1-1 1 0 0,-1 0-1 0 0,1 1 1 0 0,-1-1-1 0 0,1 1 1 0 0,-1-1-1 0 0,1 1 1 0 0,-1-1-1 0 0,0 1 1 0 0,1-1-1 0 0,-1 1 1 0 0,0-1-1 0 0,1 1 1 0 0,-1 0 0 0 0,0-1-1 0 0,0 1 1 0 0,1-1-1 0 0,-1 1 1 0 0,0 0-1 0 0,0-1 1 0 0,0 1-1 0 0,0 0 1 0 0,0-1-1 0 0,0 2 1 0 0,-1-4-632 0 0,0 0 0 0 0,0 0-1 0 0,0-1 1 0 0,1 1 0 0 0,-1 0 0 0 0,1 0 0 0 0,0-1-1 0 0,-1 1 1 0 0,1 0 0 0 0,1-3 0 0 0,0-11-2053 0 0,1-15-5782 0 0,-2 24 3439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39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38 1848 0 0,'-2'0'557'0'0,"0"-1"-1"0"0,0 1 0 0 0,0 0 0 0 0,0 0 1 0 0,1-1-1 0 0,-1 1 0 0 0,0-1 1 0 0,0 1-1 0 0,0-1 0 0 0,1 0 0 0 0,-1 0 1 0 0,0 0-1 0 0,1 0 0 0 0,-1 0 1 0 0,1 0-1 0 0,-1 0 0 0 0,1-1 0 0 0,-1 1 1 0 0,1-1-1 0 0,-2-1 0 0 0,-18-15 5111 0 0,25 20-5533 0 0,0 1-1 0 0,-1 0 0 0 0,1 0 0 0 0,0 0 0 0 0,-1 1 0 0 0,0-1 1 0 0,0 1-1 0 0,0 0 0 0 0,4 6 0 0 0,23 44 192 0 0,-21-35-180 0 0,-1-2 83 0 0,-1 0-1 0 0,-1 0 1 0 0,0 0 0 0 0,-2 1-1 0 0,0 0 1 0 0,0 0 0 0 0,-2 0-1 0 0,0 0 1 0 0,-2 27 0 0 0,-1-17-28 0 0,-2 1 1 0 0,0-1-1 0 0,-2 0 1 0 0,-2-1-1 0 0,-12 39 1 0 0,15-56-156 0 0,0 1 1 0 0,-1-1 0 0 0,0 1 0 0 0,-1-1 0 0 0,0-1 0 0 0,0 1-1 0 0,-13 13 1 0 0,17-22-2198 0 0,4-6-1606 0 0,6-8-4233 0 0,1 5 1256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39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5513 0 0,'-18'2'9635'0'0,"42"2"-4149"0"0,-4-1-6029 0 0,12 4 660 0 0,55 21 1 0 0,2 1-1760 0 0,-59-25-2276 0 0,-27-4 3089 0 0,0 0 0 0 0,0-1 1 0 0,0 1-1 0 0,0-1 0 0 0,0 0 0 0 0,0 1 0 0 0,-1-1 1 0 0,5-3-1 0 0,7-4-3981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3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8450 0 0,'3'7'7631'0'0,"4"3"-4157"0"0,20 20-3276 0 0,-23-25 532 0 0,4 3-624 0 0,8 8 51 0 0,0 1-1 0 0,-2 1 0 0 0,25 36 0 0 0,-37-49-74 0 0,1-1 0 0 0,-1 1 0 0 0,0-1-1 0 0,0 1 1 0 0,0 0 0 0 0,0 0 0 0 0,-1 0 0 0 0,0 0 0 0 0,0 0 0 0 0,-1 0 0 0 0,1 0 0 0 0,-1 0 0 0 0,0 0 0 0 0,0 1-1 0 0,-1-1 1 0 0,1 0 0 0 0,-1 0 0 0 0,-1 0 0 0 0,1 0 0 0 0,0 0 0 0 0,-1-1 0 0 0,0 1 0 0 0,-4 6 0 0 0,0-1-20 0 0,0 0 1 0 0,-1-1-1 0 0,0 0 1 0 0,-13 12-1 0 0,-6-4-2519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31 6505 0 0,'-6'3'1787'0'0,"0"0"-1"0"0,1 1 1 0 0,0-1-1 0 0,-10 9 0 0 0,-19 24 2303 0 0,25-26-3753 0 0,2 1 0 0 0,-1 0 1 0 0,2 1-1 0 0,-1 0 0 0 0,-4 13 0 0 0,9-18-351 0 0,0-1-1 0 0,1 1 1 0 0,0-1 0 0 0,0 1-1 0 0,1 0 1 0 0,0 0-1 0 0,0-1 1 0 0,1 1-1 0 0,-1 0 1 0 0,4 11 0 0 0,-4-15 2 0 0,1 0 0 0 0,0 0 0 0 0,0 0-1 0 0,0-1 1 0 0,0 1 0 0 0,0 0 0 0 0,0-1 0 0 0,1 1 0 0 0,-1-1 0 0 0,1 1 0 0 0,0-1 0 0 0,0 0 0 0 0,0 0 0 0 0,0 0 0 0 0,0 0 0 0 0,0 0 0 0 0,0 0 0 0 0,1 0 0 0 0,-1-1 0 0 0,1 1 0 0 0,-1-1 0 0 0,1 1 0 0 0,0-1 0 0 0,-1 0 0 0 0,1 0 0 0 0,0-1 0 0 0,3 2-1 0 0,-2-3 18 0 0,-1 1-1 0 0,1 0 0 0 0,-1-1 0 0 0,1 0 0 0 0,-1 1 0 0 0,1-1 0 0 0,-1-1 0 0 0,0 1 0 0 0,0 0 0 0 0,1-1 0 0 0,-1 0 1 0 0,0 0-1 0 0,0 0 0 0 0,-1 0 0 0 0,1 0 0 0 0,0 0 0 0 0,-1-1 0 0 0,1 1 0 0 0,-1-1 0 0 0,0 0 0 0 0,4-6 0 0 0,0 0 142 0 0,0 0-1 0 0,-1 0 0 0 0,-1-1 0 0 0,1 1 1 0 0,-1-1-1 0 0,2-11 0 0 0,-4 11 17 0 0,0 0-1 0 0,-1-1 1 0 0,0 1-1 0 0,-1-1 1 0 0,0 1-1 0 0,0 0 1 0 0,-1-1-1 0 0,-5-19 1 0 0,5 26-162 0 0,0-1 0 0 0,0 1 0 0 0,0 0 0 0 0,-1-1 0 0 0,0 1 0 0 0,0 0 0 0 0,0 0 0 0 0,-1 0 0 0 0,1 0 0 0 0,-1 0 0 0 0,0 1 0 0 0,0-1 0 0 0,0 1 1 0 0,0 0-1 0 0,-1-1 0 0 0,1 2 0 0 0,-1-1 0 0 0,0 0 0 0 0,0 1 0 0 0,0 0 0 0 0,0 0 0 0 0,-6-2 0 0 0,10 3-115 0 0,-1 1 0 0 0,0 0 0 0 0,0 0 0 0 0,0-1 0 0 0,0 1 0 0 0,0 0 0 0 0,0 0 0 0 0,1 0 0 0 0,-1 0 0 0 0,0 0 0 0 0,0 0 0 0 0,0 1 0 0 0,0-1 0 0 0,0 0 0 0 0,0 0 0 0 0,1 1 0 0 0,-1-1 0 0 0,0 0 0 0 0,0 1 0 0 0,0-1 0 0 0,1 1 0 0 0,-1-1 0 0 0,0 1 0 0 0,0-1 0 0 0,1 1 0 0 0,-1 0 0 0 0,1-1 0 0 0,-1 1 0 0 0,0 1 0 0 0,0-1-368 0 0,1 0 0 0 0,-1 0 0 0 0,1 0 1 0 0,0 0-1 0 0,-1 0 0 0 0,1 0 0 0 0,0 0 1 0 0,0 0-1 0 0,0 0 0 0 0,0 0 0 0 0,0 0 1 0 0,0 0-1 0 0,0 0 0 0 0,0 0 0 0 0,1 0 1 0 0,-1 0-1 0 0,1 1 0 0 0,2 7-6260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0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178 101 14091 0 0,'-43'5'7293'0'0,"-6"7"-4710"0"0,43-10-2531 0 0,0 0 0 0 0,0 0 1 0 0,0 1-1 0 0,1 0 0 0 0,-1 0 0 0 0,1 0 0 0 0,0 0 0 0 0,-1 1 1 0 0,2 0-1 0 0,-1 0 0 0 0,0 1 0 0 0,-6 7 0 0 0,10-9-75 0 0,-1-1-1 0 0,1 0 1 0 0,0 1-1 0 0,0 0 1 0 0,0-1-1 0 0,1 1 1 0 0,-1 0-1 0 0,1-1 1 0 0,-1 1-1 0 0,1 0 1 0 0,0 0-1 0 0,0-1 1 0 0,0 1-1 0 0,0 0 1 0 0,0 0-1 0 0,1-1 1 0 0,0 1-1 0 0,-1 0 1 0 0,1-1-1 0 0,0 1 1 0 0,0 0-1 0 0,0-1 1 0 0,0 1-1 0 0,1-1 1 0 0,-1 0-1 0 0,1 1 0 0 0,0-1 1 0 0,-1 0-1 0 0,1 0 1 0 0,3 3-1 0 0,-2-3-24 0 0,0 1-1 0 0,-1-1 0 0 0,1 0 0 0 0,1 1 0 0 0,-1-1 1 0 0,0-1-1 0 0,0 1 0 0 0,1 0 0 0 0,-1-1 1 0 0,1 0-1 0 0,-1 0 0 0 0,1 0 0 0 0,0 0 0 0 0,-1 0 1 0 0,1-1-1 0 0,0 1 0 0 0,0-1 0 0 0,-1 0 0 0 0,1 0 1 0 0,0-1-1 0 0,0 1 0 0 0,3-2 0 0 0,-2 1 71 0 0,0-1 1 0 0,0 0-1 0 0,0-1 0 0 0,0 1 0 0 0,0-1 0 0 0,-1 0 1 0 0,1 0-1 0 0,-1 0 0 0 0,0-1 0 0 0,0 1 0 0 0,0-1 1 0 0,0 0-1 0 0,-1 0 0 0 0,0 0 0 0 0,1-1 0 0 0,-2 1 1 0 0,1-1-1 0 0,0 0 0 0 0,-1 0 0 0 0,0 0 0 0 0,0 0 1 0 0,0 0-1 0 0,-1 0 0 0 0,0 0 0 0 0,0-1 1 0 0,0-8-1 0 0,0 5-124 0 0,-1-1 1 0 0,0 0 0 0 0,-1 1-1 0 0,0-1 1 0 0,-1 0 0 0 0,0 1 0 0 0,-5-16-1 0 0,3 15-858 0 0,0 0 0 0 0,-1 1 0 0 0,-9-17 0 0 0,7 14-4124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7466 0 0,'10'22'7721'0'0,"-4"3"-3324"0"0,-3-2-3487 0 0,-1 37 1 0 0,0-8-550 0 0,5-2-1424 0 0,-3-33-2137 0 0,1-1-3577 0 0,-1-7 28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39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67 3841 0 0,'-3'-25'2411'0'0,"-1"-17"6742"0"0,4 55-6321 0 0,1-6-2587 0 0,-1 1 1 0 0,0-1-1 0 0,0 1 1 0 0,-2 11-1 0 0,-2-6-302 0 0,2 0 1 0 0,0 0-1 0 0,0-1 0 0 0,1 1 1 0 0,1 0-1 0 0,1 15 0 0 0,-1-25 16 0 0,1 0 0 0 0,-1 0 0 0 0,1-1-1 0 0,-1 1 1 0 0,1 0 0 0 0,0-1-1 0 0,0 1 1 0 0,0 0 0 0 0,1-1-1 0 0,-1 1 1 0 0,0-1 0 0 0,1 0-1 0 0,0 0 1 0 0,-1 1 0 0 0,1-1-1 0 0,0 0 1 0 0,0 0 0 0 0,0-1-1 0 0,1 1 1 0 0,-1 0 0 0 0,0-1-1 0 0,1 1 1 0 0,-1-1 0 0 0,1 0-1 0 0,-1 0 1 0 0,1 0 0 0 0,-1 0-1 0 0,1 0 1 0 0,0 0 0 0 0,0-1-1 0 0,-1 1 1 0 0,1-1 0 0 0,0 0-1 0 0,5 0 1 0 0,11-1-321 0 0,9-1-2335 0 0,-5 6-3966 0 0,-17 5 2097 0 0,-4-3 2033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1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59 11082 0 0,'-2'5'464'0'0,"0"1"-1"0"0,1-1 0 0 0,-1 0 0 0 0,1 1 0 0 0,0-1 0 0 0,1 1 0 0 0,-1-1 0 0 0,1 12 1 0 0,7 49 4186 0 0,-3-35-3728 0 0,-3-25-987 0 0,2 23-614 0 0,-3-28 648 0 0,0 0-1 0 0,0 0 1 0 0,0 0 0 0 0,0 1-1 0 0,1-1 1 0 0,-1 0 0 0 0,0 0-1 0 0,1 0 1 0 0,-1 0 0 0 0,1 0 0 0 0,-1 0-1 0 0,1 0 1 0 0,-1 0 0 0 0,1 0-1 0 0,0 0 1 0 0,-1-1 0 0 0,1 1-1 0 0,1 1 1 0 0,0-5-57 0 0,-1 1-1 0 0,1-1 0 0 0,-1 0 1 0 0,0 0-1 0 0,0 0 0 0 0,0-1 1 0 0,0 1-1 0 0,-1 0 0 0 0,1-5 1 0 0,-1 6 53 0 0,7-50-8 0 0,-5 34 165 0 0,0 0 1 0 0,1 0-1 0 0,0 0 0 0 0,2 1 1 0 0,0-1-1 0 0,1 1 0 0 0,12-24 1 0 0,-18 40-103 0 0,1 0 0 0 0,-1 0 1 0 0,0 0-1 0 0,1 0 0 0 0,-1 0 0 0 0,1 1 1 0 0,-1-1-1 0 0,1 0 0 0 0,0 0 0 0 0,-1 0 1 0 0,1 1-1 0 0,0-1 0 0 0,0 0 1 0 0,-1 1-1 0 0,1-1 0 0 0,0 1 0 0 0,0-1 1 0 0,0 1-1 0 0,0-1 0 0 0,0 1 0 0 0,0 0 1 0 0,0-1-1 0 0,0 1 0 0 0,-1 0 0 0 0,1 0 1 0 0,0-1-1 0 0,0 1 0 0 0,0 0 1 0 0,0 0-1 0 0,0 0 0 0 0,1 0 0 0 0,-1 1 1 0 0,-1-1-1 0 0,1 0 0 0 0,0 0 0 0 0,0 1 1 0 0,0-1-1 0 0,0 0 0 0 0,0 1 0 0 0,0-1 1 0 0,0 1-1 0 0,0-1 0 0 0,0 1 0 0 0,-1-1 1 0 0,1 1-1 0 0,0 0 0 0 0,0-1 1 0 0,-1 1-1 0 0,1 0 0 0 0,0 0 0 0 0,-1 0 1 0 0,1-1-1 0 0,-1 1 0 0 0,1 1 0 0 0,2 3 5 0 0,1 0 0 0 0,-2 0 0 0 0,1 0 0 0 0,-1 1 0 0 0,1-1 0 0 0,-1 1 0 0 0,-1-1 0 0 0,2 8 0 0 0,-3-4 5 0 0,0-1 0 0 0,-1 1 0 0 0,0 0 0 0 0,0-1 0 0 0,-1 1 0 0 0,0-1 0 0 0,-1 0 0 0 0,1 0 0 0 0,-2 0 0 0 0,1 0 0 0 0,-1 0 0 0 0,0 0 0 0 0,-1-1 0 0 0,0 0 0 0 0,0 0 0 0 0,-1 0 0 0 0,1-1 0 0 0,-1 0 0 0 0,-1 0 0 0 0,1 0 0 0 0,-1-1 0 0 0,0 0 0 0 0,-10 6 0 0 0,20-12-119 0 0,1 0 0 0 0,-1 1 0 0 0,0-1 0 0 0,1 1 0 0 0,-1 0 0 0 0,1 0 0 0 0,3 1 0 0 0,12 0 2 0 0,47-13-2184 0 0,-60 11 1041 0 0,1-1 1 0 0,-1 0-1 0 0,0 0 1 0 0,0-1 0 0 0,0 0-1 0 0,0 0 1 0 0,11-8 0 0 0,-5 3-1489 0 0,9 8-889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1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33 3009 0 0,'0'0'-15'0'0,"-10"-11"1026"0"0,1-4 5173 0 0,9 15-6031 0 0,0 0 0 0 0,0-1 0 0 0,0 1 0 0 0,0 0-1 0 0,0 0 1 0 0,0-1 0 0 0,0 1 0 0 0,0 0 0 0 0,0 0 0 0 0,0 0-1 0 0,0-1 1 0 0,0 1 0 0 0,0 0 0 0 0,0 0 0 0 0,0-1 0 0 0,0 1-1 0 0,0 0 1 0 0,2-2 1528 0 0,-2 2-1528 0 0,0 0 0 0 0,0 0 0 0 0,1 0-1 0 0,-1 0 1 0 0,0-1 0 0 0,0 1 0 0 0,0 0 0 0 0,1 0 0 0 0,19 1 2731 0 0,-8 1-2661 0 0,45 10 1684 0 0,-54-11-2283 0 0,0 0-1 0 0,1 0 1 0 0,-1 0 0 0 0,0 1-1 0 0,1-1 1 0 0,-1 1-1 0 0,0 0 1 0 0,0 0 0 0 0,0 0-1 0 0,-1 0 1 0 0,1 1-1 0 0,4 4 1 0 0</inkml:trace>
  <inkml:trace contextRef="#ctx0" brushRef="#br0" timeOffset="1">53 81 4737 0 0,'-6'1'1307'0'0,"1"0"-153"0"0,0 0 0 0 0,1 1 0 0 0,-1 0 0 0 0,0-1 0 0 0,1 2 0 0 0,-1-1 0 0 0,1 0 0 0 0,-5 4 0 0 0,45 1 2295 0 0,18-11-3842 0 0,-29-4-3173 0 0,-5-8-5279 0 0,-12 9 3922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2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 6529 0 0,'-3'2'2553'0'0,"2"2"-25"0"0,-1 3-471 0 0,-1 3-473 0 0,0 2-415 0 0,-3 2-313 0 0,1 3-288 0 0,-2 0-240 0 0,0 2-168 0 0,1 1-112 0 0,-1 0-256 0 0,1 0-432 0 0,1 0-665 0 0,0-2-1119 0 0,0-1-1065 0 0,1-6 88 0 0,2 0-1384 0 0</inkml:trace>
  <inkml:trace contextRef="#ctx0" brushRef="#br0" timeOffset="1">1 260 10386 0 0,'1'11'4089'0'0,"0"1"-1320"0"0,1 2-545 0 0,4 1-623 0 0,0-2-721 0 0,3-2-520 0 0,3 0-240 0 0,2 0-80 0 0,2-3-16 0 0,2 1 0 0 0,1-4-32 0 0,1-1-296 0 0,1 0-344 0 0,-2-2-713 0 0,2-2-991 0 0,-2-2-1417 0 0,-14-15-1064 0 0,13 9-1392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2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7842 0 0,'21'5'11122'0'0,"16"9"-8288"0"0,-32-12-3279 0 0,0 1 0 0 0,0 0 1 0 0,0 0-1 0 0,-1 0 0 0 0,7 5 1 0 0,-10-7 175 0 0,0 1-1 0 0,0-1 1 0 0,0 0 0 0 0,0 0 0 0 0,0 0 0 0 0,0 1 0 0 0,0-1 0 0 0,0 1-1 0 0,-1-1 1 0 0,1 1 0 0 0,0-1 0 0 0,-1 1 0 0 0,1-1 0 0 0,-1 1 0 0 0,0-1 0 0 0,1 1-1 0 0,-1-1 1 0 0,0 1 0 0 0,0 2 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8506 0 0,'2'6'9544'0'0,"-2"-6"-9357"0"0,14 4 2558 0 0,15-1-2077 0 0,19-2-80 0 0,40-1-68 0 0,-31-6-4823 0 0,-41-1-3768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4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29 4345 0 0,'-7'-9'8408'0'0,"5"1"-3788"0"0,2 8-4540 0 0,1-1-1 0 0,-1 0 1 0 0,0 1 0 0 0,1-1-1 0 0,-1 0 1 0 0,1 1 0 0 0,-1-1 0 0 0,1 1-1 0 0,0-1 1 0 0,-1 1 0 0 0,1-1-1 0 0,0 1 1 0 0,-1-1 0 0 0,1 1 0 0 0,0-1-1 0 0,-1 1 1 0 0,1 0 0 0 0,0-1-1 0 0,0 1 1 0 0,-1 0 0 0 0,1 0 0 0 0,0 0-1 0 0,0 0 1 0 0,-1 0 0 0 0,2-1-1 0 0,11 1-92 0 0,-1-1 0 0 0,0 2 0 0 0,0-1-1 0 0,0 2 1 0 0,0-1 0 0 0,24 8 0 0 0,-9-3-997 0 0,-17-4-35 0 0,5 2-1640 0 0,-5-4-4813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5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5633 0 0,'0'1'466'0'0,"-1"0"-1"0"0,0-1 1 0 0,0 1-1 0 0,1 0 1 0 0,-1 0-1 0 0,0-1 1 0 0,1 1-1 0 0,-1 0 1 0 0,1 0 0 0 0,-1 0-1 0 0,1 0 1 0 0,-1 0-1 0 0,1 0 1 0 0,0 0-1 0 0,-1 0 1 0 0,1 0-1 0 0,0 0 1 0 0,0 1-1 0 0,0-1-284 0 0,0-1-1 0 0,0 1 0 0 0,1-1 0 0 0,-1 1 1 0 0,0-1-1 0 0,1 1 0 0 0,-1 0 0 0 0,0-1 1 0 0,1 0-1 0 0,-1 1 0 0 0,1-1 0 0 0,-1 1 1 0 0,1-1-1 0 0,-1 0 0 0 0,1 1 0 0 0,-1-1 1 0 0,1 0-1 0 0,-1 1 0 0 0,1-1 0 0 0,-1 0 1 0 0,1 0-1 0 0,1 1 0 0 0,5 1 41 0 0,1-1-1 0 0,-1 0 1 0 0,1 0-1 0 0,8-1 1 0 0,1 1 52 0 0,24 2-205 0 0,-31-4-14 0 0,0 1 0 0 0,0 1 0 0 0,-1 0 0 0 0,1 0-1 0 0,0 1 1 0 0,-1 0 0 0 0,0 1 0 0 0,18 7-1 0 0,-26-10-32 0 0,0 0-1 0 0,0 1 0 0 0,-1 0 0 0 0,1-1 1 0 0,0 1-1 0 0,0-1 0 0 0,-1 1 0 0 0,1 0 1 0 0,-1 0-1 0 0,1-1 0 0 0,-1 1 0 0 0,1 0 1 0 0,-1 0-1 0 0,1 0 0 0 0,-1-1 0 0 0,0 1 1 0 0,1 0-1 0 0,-1 0 0 0 0,0 0 0 0 0,0 0 1 0 0,1 0-1 0 0,-1 0 0 0 0,0 0 0 0 0,0 0 1 0 0,0 1-1 0 0,-1 1-21 0 0,0-1 1 0 0,1 1-1 0 0,-1 0 1 0 0,0-1-1 0 0,0 0 1 0 0,0 1-1 0 0,-1-1 1 0 0,1 0-1 0 0,-2 3 1 0 0,-4 4-235 0 0,1-1 0 0 0,-2 0 0 0 0,-12 10 0 0 0,-13 5-476 0 0,32-22 677 0 0,0 0-1 0 0,0 0 0 0 0,0-1 1 0 0,0 1-1 0 0,-1 0 0 0 0,1-1 1 0 0,0 1-1 0 0,-1-1 1 0 0,1 1-1 0 0,0-1 0 0 0,-1 1 1 0 0,1-1-1 0 0,-1 0 0 0 0,1 0 1 0 0,0 0-1 0 0,-1 0 0 0 0,1 0 1 0 0,-1 0-1 0 0,1 0 0 0 0,0-1 1 0 0,-1 1-1 0 0,1 0 1 0 0,-1-1-1 0 0,1 1 0 0 0,-1-1 1 0 0,2 0 28 0 0,0 1 0 0 0,0-1 0 0 0,0 1 1 0 0,0 0-1 0 0,0-1 0 0 0,0 1 0 0 0,0-1 1 0 0,0 1-1 0 0,1 0 0 0 0,-1-1 0 0 0,0 1 1 0 0,0 0-1 0 0,0-1 0 0 0,1 1 0 0 0,-1 0 1 0 0,0 0-1 0 0,1-1 0 0 0,-1 1 0 0 0,0 0 1 0 0,1-1-1 0 0,-1 1 0 0 0,0 0 0 0 0,1 0 1 0 0,-1 0-1 0 0,0 0 0 0 0,1-1 0 0 0,-1 1 1 0 0,0 0-1 0 0,1 0 0 0 0,-1 0 0 0 0,1 0 1 0 0,0 0-1 0 0,14-5 60 0 0,-4 4-68 0 0,0 0 0 0 0,0 1 0 0 0,0 1 1 0 0,1 0-1 0 0,-1 1 0 0 0,0 0 0 0 0,0 0 1 0 0,0 1-1 0 0,16 7 0 0 0,21 14-6262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5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8154 0 0,'-1'1'432'0'0,"0"0"1"0"0,0 0 0 0 0,0 0 0 0 0,1 0-1 0 0,-1 0 1 0 0,0 1 0 0 0,1-1 0 0 0,-1 0-1 0 0,1 0 1 0 0,-1 0 0 0 0,1 0 0 0 0,0 1-1 0 0,-1-1 1 0 0,1 0 0 0 0,0 0-1 0 0,0 1 1 0 0,0 1 0 0 0,0-3-265 0 0,0 1 1 0 0,1 0 0 0 0,-1 0-1 0 0,0-1 1 0 0,1 1-1 0 0,-1-1 1 0 0,0 1-1 0 0,1 0 1 0 0,-1-1-1 0 0,1 1 1 0 0,0-1 0 0 0,-1 1-1 0 0,1-1 1 0 0,-1 1-1 0 0,1-1 1 0 0,0 1-1 0 0,-1-1 1 0 0,1 0-1 0 0,0 1 1 0 0,-1-1-1 0 0,2 1 1 0 0,5 0 83 0 0,1 1-1 0 0,-1-1 1 0 0,1 0-1 0 0,13 0 1 0 0,-7-1-48 0 0,56 1-85 0 0,-63-1-208 0 0,0-1 0 0 0,0 0 0 0 0,-1 0 0 0 0,1 0 0 0 0,0-1 0 0 0,-1 0 0 0 0,1 0 0 0 0,6-4 0 0 0,-16 9 151 0 0,0 0 0 0 0,0 1 0 0 0,0 0 0 0 0,0 0 0 0 0,0 0 1 0 0,1 0-1 0 0,0 0 0 0 0,0 0 0 0 0,-3 8 0 0 0,4-10-133 0 0,1 1 0 0 0,-1-1 0 0 0,0 0-1 0 0,1 0 1 0 0,0 1 0 0 0,0-1 0 0 0,-1 0 0 0 0,1 1 0 0 0,1-1 0 0 0,-1 0 0 0 0,1 5-1 0 0,-1-6-116 0 0,1 0 0 0 0,-1 0 0 0 0,1 1 0 0 0,0-1 0 0 0,0 0 0 0 0,-1 0 0 0 0,1 0 0 0 0,0 0 0 0 0,0 0 0 0 0,0 0 0 0 0,0 0 0 0 0,0 0 0 0 0,0 0 0 0 0,0-1 0 0 0,0 1 0 0 0,0 0 0 0 0,1-1 0 0 0,-1 1 0 0 0,0-1 0 0 0,0 1 0 0 0,1-1 0 0 0,1 1 0 0 0,-2-1-213 0 0,0 0-1 0 0,0 1 1 0 0,0-1 0 0 0,0 0-1 0 0,0 0 1 0 0,-1 0 0 0 0,1 0-1 0 0,0 0 1 0 0,0 0-1 0 0,0-1 1 0 0,0 1 0 0 0,0 0-1 0 0,0 0 1 0 0,0-1 0 0 0,-1 1-1 0 0,1 0 1 0 0,0-1 0 0 0,0 1-1 0 0,-1-1 1 0 0,2 0 0 0 0,6-4-4292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6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9226 0 0,'-10'6'2295'0'0,"0"3"5368"0"0,29-6-5149 0 0,-11-3-2507 0 0,-1 1 0 0 0,1 0 0 0 0,-1 0 0 0 0,1 1 0 0 0,-1 0 0 0 0,0 0 0 0 0,1 1 0 0 0,12 6 0 0 0,-17-7 17 0 0,0 0 0 0 0,0 0 0 0 0,-1 0 0 0 0,1 0 0 0 0,-1 0 0 0 0,0 0 0 0 0,1 1 0 0 0,-1-1 0 0 0,0 1 0 0 0,0 0 0 0 0,-1 0 0 0 0,1 0 0 0 0,-1 0 0 0 0,1 0 0 0 0,-1 0 0 0 0,0 0 0 0 0,0 0 0 0 0,0 0 0 0 0,0 1 0 0 0,-1-1 0 0 0,1 0 0 0 0,-1 7 0 0 0,-1 7 78 0 0,-1-1 1 0 0,-1 1-1 0 0,-1-1 1 0 0,0 0-1 0 0,-11 27 1 0 0,-1 7-3551 0 0,5 1-7161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6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5185 0 0,'1'1'625'0'0,"1"0"0"0"0,-1 0 0 0 0,1 0 0 0 0,-1 1 0 0 0,0-1 0 0 0,1 1 1 0 0,-1-1-1 0 0,0 1 0 0 0,0-1 0 0 0,0 1 0 0 0,0 0 0 0 0,1 2 0 0 0,6 29 3097 0 0,-9 35-1691 0 0,1-58-1413 0 0,-3 26-155 0 0,-1 4-461 0 0,4-28-264 0 0,0-12 253 0 0,0 0 0 0 0,0-1 1 0 0,0 1-1 0 0,0 0 0 0 0,0 0 1 0 0,0 0-1 0 0,1 0 0 0 0,-1 0 1 0 0,0 0-1 0 0,0 0 1 0 0,0 0-1 0 0,0 0 0 0 0,0 0 1 0 0,0 0-1 0 0,0 0 0 0 0,0 0 1 0 0,0 0-1 0 0,0 0 0 0 0,0 0 1 0 0,0 0-1 0 0,0 0 1 0 0,0 0-1 0 0,0 0 0 0 0,0 0 1 0 0,0 0-1 0 0,0 0 0 0 0,1 0 1 0 0,-1 0-1 0 0,0 0 0 0 0,0 0 1 0 0,0 0-1 0 0,0 0 1 0 0,0 0-1 0 0,0 0 0 0 0,0 0 1 0 0,0 0-1 0 0,0 0 0 0 0,0 0 1 0 0,0 0-1 0 0,0 0 0 0 0,0 0 1 0 0,0 0-1 0 0,0 0 1 0 0,0 0-1 0 0,0 0 0 0 0,0 0 1 0 0,0 0-1 0 0,0 0 0 0 0,1 0 1 0 0,-1 0-1 0 0,0 0 0 0 0,0 1 1 0 0,0-1-1 0 0,0 0 0 0 0,4-7-155 0 0,1 0-1 0 0,-1 0 0 0 0,2 1 1 0 0,-1 0-1 0 0,1 0 0 0 0,8-7 1 0 0,22-15-4038 0 0,-6 4-3041 0 0,-15 15 2719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39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69 6921 0 0,'-2'4'323'0'0,"1"-1"0"0"0,-1 1-1 0 0,1 0 1 0 0,0 0-1 0 0,1 0 1 0 0,-1 0-1 0 0,1 0 1 0 0,0 0-1 0 0,0 0 1 0 0,0 0-1 0 0,0 0 1 0 0,1 0-1 0 0,-1 0 1 0 0,1 0-1 0 0,0 0 1 0 0,0 0-1 0 0,1 0 1 0 0,-1-1-1 0 0,4 7 1 0 0,-2-7-210 0 0,0 1 1 0 0,0 0-1 0 0,1-1 0 0 0,-1 0 0 0 0,1 0 1 0 0,0 0-1 0 0,0 0 0 0 0,0 0 1 0 0,0-1-1 0 0,0 0 0 0 0,1 0 0 0 0,-1 0 1 0 0,1 0-1 0 0,-1-1 0 0 0,1 0 1 0 0,5 1-1 0 0,-4-1-80 0 0,1 0 1 0 0,-1 0-1 0 0,1-1 0 0 0,0 0 0 0 0,-1 0 1 0 0,1-1-1 0 0,-1 0 0 0 0,1 0 1 0 0,-1-1-1 0 0,0 1 0 0 0,0-1 1 0 0,1-1-1 0 0,-1 1 0 0 0,0-1 0 0 0,-1 0 1 0 0,8-5-1 0 0,-10 6 36 0 0,0 0 0 0 0,0 0 0 0 0,-1-1 0 0 0,1 1 0 0 0,-1-1 0 0 0,1 0 0 0 0,-1 1 0 0 0,0-1 0 0 0,0 0 0 0 0,0 0 0 0 0,0 0 0 0 0,-1-1-1 0 0,1 1 1 0 0,-1 0 0 0 0,0-1 0 0 0,0 1 0 0 0,0-1 0 0 0,-1 1 0 0 0,1-1 0 0 0,-1 1 0 0 0,1-1 0 0 0,-1 1 0 0 0,0-1 0 0 0,-1 0 0 0 0,1 1 0 0 0,-1-1 0 0 0,1 1 0 0 0,-1-1 0 0 0,0 1 0 0 0,0 0 0 0 0,-2-4 0 0 0,0 2 55 0 0,0 1 1 0 0,0-1 0 0 0,0 1 0 0 0,0 0 0 0 0,-1 0 0 0 0,0 0 0 0 0,1 1 0 0 0,-1-1-1 0 0,-1 1 1 0 0,1 0 0 0 0,0 0 0 0 0,-1 0 0 0 0,0 1 0 0 0,1-1 0 0 0,-1 1-1 0 0,0 1 1 0 0,0-1 0 0 0,0 1 0 0 0,-1-1 0 0 0,-7 0 0 0 0,4 1-190 0 0,-1 0 1 0 0,1 0-1 0 0,-1 0 0 0 0,0 1 1 0 0,1 1-1 0 0,-1 0 0 0 0,0 0 1 0 0,1 0-1 0 0,-1 2 0 0 0,-12 3 1 0 0,20-5-111 0 0,0 0-1 0 0,0 0 1 0 0,0 0 0 0 0,0 0 0 0 0,0 1 0 0 0,1-1 0 0 0,-1 0 0 0 0,0 1 0 0 0,1-1 0 0 0,-1 1 0 0 0,1 0 0 0 0,-2 2 0 0 0,2-3-148 0 0,1 0 1 0 0,0 0-1 0 0,-1 0 1 0 0,1 0 0 0 0,0 0-1 0 0,-1 0 1 0 0,1 0-1 0 0,0 0 1 0 0,0 0-1 0 0,0 0 1 0 0,0 0-1 0 0,0 0 1 0 0,0 0 0 0 0,0 0-1 0 0,0 0 1 0 0,0 0-1 0 0,1 0 1 0 0,-1 0-1 0 0,0 0 1 0 0,1-1-1 0 0,-1 1 1 0 0,1 0 0 0 0,-1 0-1 0 0,1 0 1 0 0,-1 0-1 0 0,1 0 1 0 0,-1-1-1 0 0,1 1 1 0 0,1 1-1 0 0,6 6-4780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6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9434 0 0,'4'-2'11925'0'0,"14"0"-9561"0"0,23 2-3194 0 0,-14 7-853 0 0,-10-1-2179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7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8386 0 0,'43'-2'8134'0'0,"0"-4"-6177"0"0,41-2-1831 0 0,-84 8-115 0 0,0 1 1 0 0,0 0-1 0 0,0-1 1 0 0,0 1-1 0 0,0-1 1 0 0,0 1-1 0 0,0-1 1 0 0,0 1-1 0 0,0 0 1 0 0,0-1-1 0 0,-1 1 1 0 0,1-1-1 0 0,0 1 1 0 0,0-1-1 0 0,0 1 1 0 0,-1-1-1 0 0,1 1 1 0 0,0-1-1 0 0,-1 1 1 0 0,1-1-1 0 0,0 1 1 0 0,-1-1-1 0 0,1 0 1 0 0,-1 1-1 0 0,1-1 1 0 0,0 0-1 0 0,-2 1 1 0 0,-17 23-83 0 0,14-18 53 0 0,-4 6-134 0 0,1 0 0 0 0,0 0 0 0 0,-9 18 1 0 0,16-27 78 0 0,-1-1 1 0 0,1 1-1 0 0,0 0 1 0 0,0 0-1 0 0,0 0 1 0 0,0 0-1 0 0,0 0 1 0 0,1 0 0 0 0,-1 0-1 0 0,1 1 1 0 0,0-1-1 0 0,0 0 1 0 0,0 0-1 0 0,0 0 1 0 0,0 0-1 0 0,1 0 1 0 0,0 0-1 0 0,-1 0 1 0 0,1 0 0 0 0,0 0-1 0 0,1 0 1 0 0,1 3-1 0 0,-3-5 142 0 0,0 0-1 0 0,1-1 1 0 0,-1 1-1 0 0,1-1 1 0 0,-1 1-1 0 0,1-1 1 0 0,0 1 0 0 0,-1-1-1 0 0,1 1 1 0 0,0-1-1 0 0,-1 1 1 0 0,1-1-1 0 0,0 0 1 0 0,-1 0-1 0 0,1 1 1 0 0,0-1-1 0 0,0 0 1 0 0,-1 0-1 0 0,1 0 1 0 0,0 0 0 0 0,0 1-1 0 0,-1-1 1 0 0,1 0-1 0 0,0 0 1 0 0,0-1-1 0 0,0 1 1 0 0,21-12 1551 0 0,-16 6-1258 0 0,-1 1-1 0 0,0-1 0 0 0,0 0 0 0 0,6-9 0 0 0,-8 11-301 0 0,-1 0-1 0 0,0-1 1 0 0,1 1-1 0 0,-1-1 1 0 0,-1 0-1 0 0,1 0 1 0 0,-1 0-1 0 0,0 1 0 0 0,0-1 1 0 0,0 0-1 0 0,-1 0 1 0 0,0-1-1 0 0,1 1 1 0 0,-2 0-1 0 0,1 0 1 0 0,-2-6-1 0 0,-3-7-4788 0 0,-4-2-4916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5465 0 0,'-13'8'9676'0'0,"4"5"-3661"0"0,8-8-5423 0 0,-1-1 0 0 0,1 0 0 0 0,0 0 0 0 0,0 1 0 0 0,1-1 0 0 0,-1 7-1 0 0,1 1-984 0 0,1 1 0 0 0,0 0 0 0 0,5 20-1 0 0,-2-18-809 0 0,1 5-1852 0 0,-4-7-1897 0 0,-1-18 4559 0 0,1-1 0 0 0,-1 0 0 0 0,1 1-1 0 0,0-1 1 0 0,3-8 0 0 0,-3 11 521 0 0,1-1 0 0 0,-1 1 1 0 0,1-1-1 0 0,0 1 1 0 0,0 0-1 0 0,0 0 0 0 0,0 0 1 0 0,0 0-1 0 0,1 0 0 0 0,-1 0 1 0 0,1 1-1 0 0,0-1 0 0 0,0 1 1 0 0,0 0-1 0 0,0 0 0 0 0,0 0 1 0 0,0 0-1 0 0,1 0 0 0 0,-1 1 1 0 0,1-1-1 0 0,-1 1 1 0 0,1 0-1 0 0,-1 0 0 0 0,1 1 1 0 0,5-2-1 0 0,23-3-2184 0 0,-12-4-3442 0 0,-10 3 479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7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 5193 0 0,'6'-6'16467'0'0,"8"9"-12669"0"0,12 13-4083 0 0,-23-11 263 0 0,0-1 0 0 0,0 1 0 0 0,0 0 0 0 0,-1 0 0 0 0,1 1 0 0 0,-1-1 0 0 0,-1 0 0 0 0,1 1 0 0 0,-1-1 0 0 0,0 1 0 0 0,0-1 0 0 0,0 1 0 0 0,-1 0 0 0 0,0-1 0 0 0,0 1 0 0 0,0 0 0 0 0,-1-1 0 0 0,0 1 0 0 0,-3 10 0 0 0,-1 1-805 0 0,0 0 0 0 0,-1-1 0 0 0,0 1 0 0 0,-2-1 0 0 0,-10 16 0 0 0,10-17-198 0 0,6-9 434 0 0,-1-1 0 0 0,0 0 0 0 0,-1 1 0 0 0,1-1 0 0 0,-1 0 0 0 0,0-1 0 0 0,0 1 0 0 0,0-1 0 0 0,-8 6 0 0 0,12-10 587 0 0,0 0 1 0 0,0 0-1 0 0,0 0 0 0 0,0 0 0 0 0,0 0 0 0 0,0 1 1 0 0,0-1-1 0 0,0 0 0 0 0,0 0 0 0 0,-1 0 1 0 0,1 0-1 0 0,0 0 0 0 0,0 0 0 0 0,0 0 1 0 0,0 0-1 0 0,0 0 0 0 0,0 0 0 0 0,0 0 1 0 0,0 0-1 0 0,-1 0 0 0 0,1 0 0 0 0,0 0 0 0 0,0 0 1 0 0,0 0-1 0 0,0 0 0 0 0,0 0 0 0 0,0 0 1 0 0,0 0-1 0 0,0 0 0 0 0,0 0 0 0 0,-1 0 1 0 0,1 0-1 0 0,0 0 0 0 0,0 0 0 0 0,0 0 0 0 0,0-1 1 0 0,0 1-1 0 0,0 0 0 0 0,0 0 0 0 0,0 0 1 0 0,0 0-1 0 0,0 0 0 0 0,0 0 0 0 0,-1 0 1 0 0,1 0-1 0 0,0 0 0 0 0,0 0 0 0 0,0-1 1 0 0,0 1-1 0 0,0 0 0 0 0,0 0 0 0 0,0 0 0 0 0,0 0 1 0 0,0 0-1 0 0,0 0 0 0 0,0 0 0 0 0,0 0 1 0 0,0-1-1 0 0,0 1 0 0 0,0 0 0 0 0,0 0 1 0 0,0 0-1 0 0,0 0 0 0 0,3-12 749 0 0,7-11 792 0 0,-8 20-1416 0 0,0 0 1 0 0,0 0 0 0 0,0 0-1 0 0,1 0 1 0 0,-1 0 0 0 0,1 0-1 0 0,0 1 1 0 0,-1-1 0 0 0,1 1 0 0 0,0 0-1 0 0,1-1 1 0 0,-1 2 0 0 0,0-1-1 0 0,0 0 1 0 0,1 1 0 0 0,-1-1 0 0 0,1 1-1 0 0,0 0 1 0 0,4-1 0 0 0,-4 2-96 0 0,-1 1-1 0 0,1-1 1 0 0,-1 0 0 0 0,1 1 0 0 0,0 0-1 0 0,-1 0 1 0 0,1 0 0 0 0,-1 0 0 0 0,0 1 0 0 0,1-1-1 0 0,-1 1 1 0 0,0 0 0 0 0,0 0 0 0 0,0 0 0 0 0,0 0-1 0 0,0 0 1 0 0,-1 1 0 0 0,1-1 0 0 0,3 6-1 0 0,-3-5-494 0 0,14 16-226 0 0,-7-13-2192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11146 0 0,'11'8'8744'0'0,"-3"9"-6440"0"0,1 16-2213 0 0,-7-19-54 0 0,-1 0 0 0 0,0-1 0 0 0,-1 1 0 0 0,-3 25 0 0 0,2-31-512 0 0,-1 1 0 0 0,0-1 0 0 0,0 0 0 0 0,-1 0 0 0 0,-4 10 0 0 0,12-23 450 0 0,-1 0 0 0 0,1 0-1 0 0,0 1 1 0 0,0 0 0 0 0,1 0-1 0 0,-1 1 1 0 0,1-1 0 0 0,0 1-1 0 0,8-3 1 0 0,-3 1-7 0 0,20-9-1553 0 0,-10 8-3472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8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21 8658 0 0,'-1'-8'11572'0'0,"11"4"-8042"0"0,-5 3-3788 0 0,4-1 202 0 0,1 1 0 0 0,0 1 0 0 0,0 0 0 0 0,-1 0 0 0 0,1 1 0 0 0,0 0 0 0 0,-1 0 0 0 0,13 4 0 0 0,10 2-2604 0 0,-15-8-3294 0 0,-14-4 2051 0 0,-2 5 3603 0 0,-1-1 0 0 0,0 1-1 0 0,0-1 1 0 0,0 1 0 0 0,0 0 0 0 0,0-1 0 0 0,0 1-1 0 0,0-1 1 0 0,0 1 0 0 0,0 0 0 0 0,0-1-1 0 0,0 1 1 0 0,0-1 0 0 0,-1 1 0 0 0,1-1 0 0 0,0 1-1 0 0,0-1 1 0 0,0-5-3577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48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 6137 0 0,'-22'-1'15935'0'0,"28"3"-12958"0"0,3 2-3279 0 0,-3-2 346 0 0,-1 1 1 0 0,0 0-1 0 0,1 0 1 0 0,-1 1 0 0 0,0-1-1 0 0,-1 1 1 0 0,1 0-1 0 0,-1 0 1 0 0,0 0 0 0 0,0 1-1 0 0,0 0 1 0 0,0 0-1 0 0,-1 0 1 0 0,5 8 0 0 0,-7-9-30 0 0,1 0 1 0 0,-1 0-1 0 0,1 0 1 0 0,-1 0 0 0 0,0 0-1 0 0,-1 0 1 0 0,1 1-1 0 0,-1-1 1 0 0,0 0 0 0 0,0 0-1 0 0,0 1 1 0 0,0-1-1 0 0,-1 0 1 0 0,0 0 0 0 0,0 0-1 0 0,0 1 1 0 0,0-1-1 0 0,-1 0 1 0 0,1 0 0 0 0,-1-1-1 0 0,-3 6 1 0 0,-6 7-40 0 0,0 0 1 0 0,-24 24-1 0 0,-8 9-1766 0 0,36-35 686 0 0,4-6-2142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5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3529 0 0,'-1'0'715'0'0,"0"0"1"0"0,-1 1-1 0 0,1-1 1 0 0,-1 0-1 0 0,1 0 1 0 0,-1 1-1 0 0,1-1 1 0 0,0 1-1 0 0,-1-1 1 0 0,1 1-1 0 0,0 0 1 0 0,0-1-1 0 0,-3 3 1 0 0,-10 15 4809 0 0,12-13-5050 0 0,0 1 1 0 0,0-1-1 0 0,0 1 1 0 0,1-1-1 0 0,0 1 1 0 0,-1 6-1 0 0,-3 43-301 0 0,2 0-1 0 0,3 0 1 0 0,11 90-1 0 0,4-82-2014 0 0,1-24-2614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5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1 550 5849 0 0,'11'-72'12492'0'0,"-5"-2"-6231"0"0,-4-16-4402 0 0,-4-45-4058 0 0,0 12 3064 0 0,0 72-1179 0 0,2 47 45 0 0,0 6-9 0 0,0 28-174 0 0,3 27 390 0 0,2-1 0 0 0,3 0 0 0 0,2-1 0 0 0,3 0 0 0 0,28 78 0 0 0,-41-131 67 0 0,1 0 0 0 0,0-1 0 0 0,-1 1 0 0 0,1 0-1 0 0,0 0 1 0 0,0-1 0 0 0,0 1 0 0 0,0-1 0 0 0,0 1-1 0 0,1-1 1 0 0,-1 1 0 0 0,0-1 0 0 0,1 0 0 0 0,-1 0-1 0 0,0 0 1 0 0,1 0 0 0 0,0 0 0 0 0,1 1 0 0 0,-2-1 35 0 0,1-1 1 0 0,-1 0 0 0 0,0 0 0 0 0,1 0-1 0 0,-1 0 1 0 0,0 0 0 0 0,1 0-1 0 0,-1 0 1 0 0,0 0 0 0 0,1-1 0 0 0,-1 1-1 0 0,0 0 1 0 0,1-1 0 0 0,-1 1 0 0 0,0-1-1 0 0,0 0 1 0 0,0 1 0 0 0,1-1-1 0 0,0-1 1 0 0,4-3 72 0 0,-1 0 0 0 0,1 0 1 0 0,-1 0-1 0 0,0-1 0 0 0,-1 0 0 0 0,1 0 0 0 0,3-9 0 0 0,2 0-299 0 0,-2-1 0 0 0,0-1 0 0 0,-1 0-1 0 0,0 0 1 0 0,-2 0 0 0 0,0-1 0 0 0,4-23-1 0 0,-7 5-4699 0 0,-3-2-4109 0 0,-1 20 2706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5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2 6689 0 0,'13'-1'7693'0'0,"3"0"-1541"0"0,-15 2-6061 0 0,-1-1 1 0 0,0 0-1 0 0,0 1 0 0 0,0-1 1 0 0,0 1-1 0 0,1-1 0 0 0,-1 1 1 0 0,0-1-1 0 0,0 0 0 0 0,0 1 1 0 0,0-1-1 0 0,0 1 0 0 0,0-1 1 0 0,0 1-1 0 0,0-1 0 0 0,-1 1 1 0 0,1-1-1 0 0,0 0 1 0 0,0 1-1 0 0,0-1 0 0 0,0 1 1 0 0,-1-1-1 0 0,1 0 0 0 0,0 1 1 0 0,0-1-1 0 0,-1 1 0 0 0,1-1 1 0 0,0 0-1 0 0,-1 0 0 0 0,1 1 1 0 0,0-1-1 0 0,-1 0 0 0 0,1 1 1 0 0,0-1-1 0 0,-1 0 0 0 0,1 0 1 0 0,-1 1-1 0 0,-8 8 400 0 0,0 0-1 0 0,0-1 1 0 0,-11 8-1 0 0,12-11-481 0 0,1 0 1 0 0,0 1-1 0 0,1 0 1 0 0,-1 0-1 0 0,1 1 1 0 0,0-1-1 0 0,1 1 1 0 0,-7 11-1 0 0,10-16-19 0 0,1 1-1 0 0,-1 0 1 0 0,1 0 0 0 0,0 0-1 0 0,0 0 1 0 0,0 0-1 0 0,0 0 1 0 0,0 0 0 0 0,1 0-1 0 0,-1 1 1 0 0,1-1-1 0 0,0 0 1 0 0,0 0 0 0 0,0 0-1 0 0,0 1 1 0 0,1-1-1 0 0,0 0 1 0 0,0 4 0 0 0,1-3-6 0 0,1 0 1 0 0,-1-1-1 0 0,0 1 0 0 0,1 0 1 0 0,0-1-1 0 0,0 0 1 0 0,0 0-1 0 0,0 0 0 0 0,1 0 1 0 0,-1 0-1 0 0,1 0 1 0 0,6 3-1 0 0,3 1 51 0 0,-3-1-46 0 0,-1-1 0 0 0,0 2 0 0 0,0-1-1 0 0,0 1 1 0 0,8 10 0 0 0,-15-16 44 0 0,-1 1 1 0 0,1 0-1 0 0,-1-1 1 0 0,0 1-1 0 0,0 0 1 0 0,1 0-1 0 0,-1 0 1 0 0,-1 0-1 0 0,1 0 1 0 0,0 0-1 0 0,0 0 1 0 0,-1 1-1 0 0,1-1 0 0 0,-1 0 1 0 0,0 0-1 0 0,0 0 1 0 0,0 1-1 0 0,0-1 1 0 0,0 0-1 0 0,0 0 1 0 0,0 0-1 0 0,-1 1 1 0 0,1-1-1 0 0,-1 0 1 0 0,0 0-1 0 0,1 0 1 0 0,-1 0-1 0 0,0 0 1 0 0,0 0-1 0 0,-1 0 0 0 0,1 0 1 0 0,-2 1-1 0 0,-7 10 219 0 0,-1-1-1 0 0,0-1 1 0 0,-1 0-1 0 0,0 0 1 0 0,-28 16-1 0 0,22-14-686 0 0,-1 0 0 0 0,-17 18 0 0 0,36-31 327 0 0,0 0 0 0 0,0 1-1 0 0,-1-1 1 0 0,1 0-1 0 0,0 0 1 0 0,0 0 0 0 0,-1 0-1 0 0,1 0 1 0 0,0 1-1 0 0,0-1 1 0 0,-1 0 0 0 0,1 0-1 0 0,0 0 1 0 0,0 1-1 0 0,0-1 1 0 0,-1 0 0 0 0,1 0-1 0 0,0 1 1 0 0,0-1-1 0 0,0 0 1 0 0,0 0 0 0 0,0 1-1 0 0,-1-1 1 0 0,1 0-1 0 0,0 1 1 0 0,0-1-1 0 0,0 0 1 0 0,0 0 0 0 0,0 1-1 0 0,0-1 1 0 0,0 0-1 0 0,0 1 1 0 0,0-1 0 0 0,0 0-1 0 0,0 1 1 0 0,0-1-1 0 0,0 0 1 0 0,1 1 0 0 0,12-3-6156 0 0,15-10-2706 0 0,-14 2 3615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0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7226 0 0,'6'-7'1038'0'0,"-3"3"-340"0"0,0 1-1 0 0,1-1 1 0 0,-1 1-1 0 0,1 0 1 0 0,-1 0-1 0 0,8-4 1 0 0,-10 7-619 0 0,0-1 0 0 0,0 1 0 0 0,0 0 1 0 0,0 0-1 0 0,0-1 0 0 0,0 1 0 0 0,0 0 0 0 0,0 0 1 0 0,0 0-1 0 0,0 0 0 0 0,0 1 0 0 0,0-1 0 0 0,0 0 1 0 0,0 0-1 0 0,0 0 0 0 0,0 1 0 0 0,0-1 0 0 0,0 1 0 0 0,0-1 1 0 0,0 1-1 0 0,0-1 0 0 0,0 1 0 0 0,0-1 0 0 0,-1 1 1 0 0,1 0-1 0 0,0-1 0 0 0,0 1 0 0 0,-1 0 0 0 0,1 0 0 0 0,0 0 1 0 0,-1-1-1 0 0,1 1 0 0 0,-1 0 0 0 0,1 0 0 0 0,-1 0 1 0 0,1 1-1 0 0,6 11-14 0 0,-1 0 1 0 0,-1 1-1 0 0,0-1 1 0 0,0 1 0 0 0,-1 0-1 0 0,3 27 1 0 0,1 87 292 0 0,-7-82 534 0 0,-2-44-869 0 0,1 1-1 0 0,1-1 0 0 0,-1 1 0 0 0,0-1 0 0 0,1 1 1 0 0,-1-1-1 0 0,1 1 0 0 0,0-1 0 0 0,0 0 0 0 0,0 1 0 0 0,0-1 1 0 0,0 0-1 0 0,0 1 0 0 0,1-1 0 0 0,-1 0 0 0 0,1 0 0 0 0,-1 0 1 0 0,1 0-1 0 0,0-1 0 0 0,4 4 0 0 0,-3-3 22 0 0,1 0-1 0 0,-1-1 0 0 0,1 1 1 0 0,0-1-1 0 0,-1 0 1 0 0,1 0-1 0 0,0 0 0 0 0,0-1 1 0 0,0 1-1 0 0,0-1 1 0 0,0 0-1 0 0,4 0 0 0 0,9-2 93 0 0,0-1-1 0 0,0-1 0 0 0,0 0 0 0 0,30-12 0 0 0,-34 11-236 0 0,-2 0-565 0 0,1 0 0 0 0,-1 1 0 0 0,1 1 0 0 0,0 0 0 0 0,15-2 0 0 0,-23 5 445 0 0,-1 0 0 0 0,0 0 1 0 0,0 0-1 0 0,0 1 0 0 0,0-1 0 0 0,1 1 0 0 0,-1 0 0 0 0,0-1 0 0 0,0 1 1 0 0,0 1-1 0 0,0-1 0 0 0,0 0 0 0 0,-1 1 0 0 0,1-1 0 0 0,0 1 0 0 0,-1 0 0 0 0,1 0 1 0 0,-1 0-1 0 0,1 0 0 0 0,-1 1 0 0 0,0-1 0 0 0,0 0 0 0 0,0 1 0 0 0,0 0 1 0 0,2 3-1 0 0,4 8-5839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40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 6297 0 0,'-1'-1'443'0'0,"0"1"0"0"0,0 0 0 0 0,0 0 0 0 0,0 0 0 0 0,0 0 0 0 0,0 0 0 0 0,0 0-1 0 0,-1 0 1 0 0,1 0 0 0 0,0 0 0 0 0,0 1 0 0 0,0-1 0 0 0,0 0 0 0 0,0 1 0 0 0,0-1 0 0 0,0 1 0 0 0,0-1-1 0 0,-1 1 1 0 0,2 5 2183 0 0,12 1-2523 0 0,5-4-121 0 0,-1 0 0 0 0,1-1 0 0 0,0-1 0 0 0,0-1 0 0 0,0 0 0 0 0,19-3 0 0 0,31 0-219 0 0,-28 6-715 0 0,-7 0-1308 0 0,-3-4-3431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52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11082 0 0,'2'0'7797'0'0,"4"1"-3557"0"0,26 1-1764 0 0,3 1-2105 0 0,-22-1-577 0 0,0-1 0 0 0,0 0-1 0 0,-1-1 1 0 0,1 0 0 0 0,0-1 0 0 0,0 0-1 0 0,20-6 1 0 0,-63 5-748 0 0,22 5 1061 0 0,1 1-1 0 0,-1 0 1 0 0,0 0-1 0 0,1 0 1 0 0,0 1-1 0 0,0 0 1 0 0,0 0-1 0 0,1 1 1 0 0,0 0-1 0 0,0 0 1 0 0,0 0-1 0 0,1 1 1 0 0,0 0-1 0 0,0 0 1 0 0,0 0-1 0 0,1 0 1 0 0,0 1-1 0 0,1 0 1 0 0,-4 12-1 0 0,3-11-105 0 0,1 0-1 0 0,0 0 1 0 0,1 0-1 0 0,0 0 1 0 0,1 1-1 0 0,0-1 1 0 0,0 1-1 0 0,1-1 1 0 0,0 1-1 0 0,1-1 1 0 0,0 0-1 0 0,0 1 1 0 0,1-1-1 0 0,0 0 1 0 0,1 1-1 0 0,0-1 1 0 0,5 11-1 0 0,-5-16-18 0 0,1 0-1 0 0,0 0 0 0 0,-1 0 0 0 0,1 0 0 0 0,0 0 0 0 0,1-1 1 0 0,-1 1-1 0 0,1-1 0 0 0,-1-1 0 0 0,1 1 0 0 0,0 0 0 0 0,0-1 1 0 0,0 0-1 0 0,1 0 0 0 0,-1-1 0 0 0,0 0 0 0 0,1 0 0 0 0,-1 0 0 0 0,0 0 1 0 0,1-1-1 0 0,-1 0 0 0 0,9 0 0 0 0,-10-1-247 0 0,0 1-1 0 0,0-1 0 0 0,0 0 1 0 0,0 1-1 0 0,-1-2 1 0 0,1 1-1 0 0,0 0 0 0 0,-1-1 1 0 0,1 0-1 0 0,-1 0 1 0 0,1 0-1 0 0,-1 0 1 0 0,6-5-1 0 0,-7 4-257 0 0,0 1 0 0 0,0-1-1 0 0,0 1 1 0 0,0-1 0 0 0,-1 0 0 0 0,1 0-1 0 0,-1 0 1 0 0,0 0 0 0 0,0 0 0 0 0,0 0 0 0 0,0 0-1 0 0,0 0 1 0 0,-1-1 0 0 0,1 1 0 0 0,-1 0-1 0 0,0 0 1 0 0,0-1 0 0 0,-1-5 0 0 0,-7-15-4548 0 0,5 19 4066 0 0,-3-9-2756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52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 9562 0 0,'-2'3'2465'0'0,"1"-3"-2113"0"0,1 0 0 0 0,0 1 0 0 0,-1-1 0 0 0,1 1 0 0 0,0-1 0 0 0,0 1 0 0 0,0-1 1 0 0,-1 1-1 0 0,1-1 0 0 0,0 1 0 0 0,0-1 0 0 0,0 1 0 0 0,0-1 0 0 0,0 1 0 0 0,0-1 0 0 0,0 1 1 0 0,0-1-1 0 0,0 1 0 0 0,0-1 0 0 0,0 1 0 0 0,0-1 0 0 0,0 1 0 0 0,1-1 0 0 0,-1 2 0 0 0,16 8 3140 0 0,22-2-3113 0 0,-12-6-371 0 0,46-4 1 0 0,-61 1-1908 0 0,1 0 0 0 0,-1-1 0 0 0,17-6 0 0 0,-26 8 1425 0 0,-1-1 0 0 0,0 1 0 0 0,0-1 0 0 0,0 1 0 0 0,0-1 0 0 0,0 0 0 0 0,0 1 0 0 0,0-1 0 0 0,0 0 0 0 0,0 0 0 0 0,0 0 0 0 0,0 0-1 0 0,-1 0 1 0 0,1 0 0 0 0,0 0 0 0 0,-1 0 0 0 0,1 0 0 0 0,0 0 0 0 0,-1 0 0 0 0,1 0 0 0 0,-1-2 0 0 0,4-6-4114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5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6001 0 0,'-1'6'12845'0'0,"-1"10"-9578"0"0,-3 11-2470 0 0,1 0 0 0 0,2 0-1 0 0,1 0 1 0 0,3 48 0 0 0,0 9 165 0 0,-5-34-1717 0 0,1-34 210 0 0,1 0 0 0 0,0-1 0 0 0,1 1 0 0 0,1-1 0 0 0,4 27 0 0 0,-5-42 436 0 0,0 0-1 0 0,0 0 0 0 0,0 0 0 0 0,0 0 1 0 0,0 1-1 0 0,0-1 0 0 0,0 0 0 0 0,0 0 1 0 0,0 0-1 0 0,0 0 0 0 0,0 1 0 0 0,0-1 1 0 0,0 0-1 0 0,0 0 0 0 0,0 0 1 0 0,0 0-1 0 0,0 1 0 0 0,0-1 0 0 0,1 0 1 0 0,-1 0-1 0 0,0 0 0 0 0,0 0 0 0 0,0 0 1 0 0,0 1-1 0 0,1-1-548 0 0,-1 0 548 0 0,0 0 0 0 0,0 0 0 0 0,0 0 1 0 0,1 1-1 0 0,-1-1 0 0 0,0 0 0 0 0,0 0 1 0 0,0 0-1 0 0,0 0 0 0 0,0 0 1 0 0,1 0-1 0 0,-1 0 0 0 0,0 0 0 0 0,0 0 1 0 0,0 0-1 0 0,0 0 0 0 0,1 0 0 0 0,-1 0 1 0 0,0 0-1 0 0,0 0 0 0 0,1-1 1 0 0,5-10-3043 0 0,2-17 451 0 0,-5 4 2467 0 0,-2-1 0 0 0,0 0 0 0 0,-1 1 0 0 0,-2-1 0 0 0,0 0 0 0 0,-2 1 0 0 0,-7-26 0 0 0,-1-21 3431 0 0,11 69-2859 0 0,1 0 0 0 0,-1 0 1 0 0,1 0-1 0 0,0 0 1 0 0,-1 0-1 0 0,1 0 0 0 0,0 0 1 0 0,0 0-1 0 0,1 0 0 0 0,-1 0 1 0 0,0 0-1 0 0,1 0 0 0 0,-1 0 1 0 0,1 0-1 0 0,-1 1 1 0 0,1-1-1 0 0,0 0 0 0 0,0 0 1 0 0,0 0-1 0 0,0 1 0 0 0,0-1 1 0 0,0 0-1 0 0,3-2 1 0 0,-2 4-159 0 0,0-1 0 0 0,0 0 0 0 0,1 0 0 0 0,-1 1 0 0 0,0-1 0 0 0,0 1 0 0 0,1 0 0 0 0,-1 0 0 0 0,0 0 0 0 0,1 0 0 0 0,-1 0 1 0 0,0 0-1 0 0,0 1 0 0 0,1-1 0 0 0,-1 1 0 0 0,0-1 0 0 0,0 1 0 0 0,0 0 0 0 0,0 0 0 0 0,3 1 0 0 0,1 1-96 0 0,1 0-1 0 0,-1 0 1 0 0,0 1-1 0 0,0-1 1 0 0,0 1-1 0 0,-1 0 1 0 0,1 1-1 0 0,-1 0 0 0 0,0 0 1 0 0,0 0-1 0 0,-1 0 1 0 0,7 9-1 0 0,-9-10-18 0 0,-1-1 0 0 0,1 1-1 0 0,-1-1 1 0 0,0 1-1 0 0,0 0 1 0 0,0 0 0 0 0,0-1-1 0 0,-1 1 1 0 0,1 0 0 0 0,-1 0-1 0 0,0 0 1 0 0,0 0-1 0 0,-1 0 1 0 0,1 0 0 0 0,-1-1-1 0 0,1 1 1 0 0,-1 0-1 0 0,-1 0 1 0 0,1-1 0 0 0,0 1-1 0 0,-1-1 1 0 0,0 1 0 0 0,0-1-1 0 0,-2 4 1 0 0,-3 2-29 0 0,0 0 0 0 0,0 0 0 0 0,-1-1 0 0 0,0 0 0 0 0,-17 13 0 0 0,-11 10-55 0 0,35-30 20 0 0,1 0-1 0 0,-1-1 1 0 0,1 1-1 0 0,-1 0 1 0 0,1 0-1 0 0,0 0 1 0 0,-1 0-1 0 0,1-1 0 0 0,0 1 1 0 0,0 0-1 0 0,-1 0 1 0 0,1 0-1 0 0,0 0 1 0 0,0 0-1 0 0,0 0 1 0 0,0 0-1 0 0,0 0 1 0 0,0-1-1 0 0,0 1 1 0 0,1 0-1 0 0,-1 0 1 0 0,0 0-1 0 0,0 0 1 0 0,1 0-1 0 0,-1 0 1 0 0,0-1-1 0 0,1 1 0 0 0,-1 0 1 0 0,1 0-1 0 0,-1 0 1 0 0,1-1-1 0 0,0 1 1 0 0,-1 0-1 0 0,1-1 1 0 0,-1 1-1 0 0,1-1 1 0 0,0 1-1 0 0,0 0 1 0 0,0-1-1 0 0,38 27 20 0 0,-31-22-19 0 0,1 1 62 0 0,0 0-1 0 0,-1 1 0 0 0,0-1 0 0 0,-1 2 1 0 0,0-1-1 0 0,0 1 0 0 0,0 0 1 0 0,6 12-1 0 0,-10-16-569 0 0,-1 1 1 0 0,1 0-1 0 0,-1 0 0 0 0,0 0 1 0 0,-1 0-1 0 0,1 0 0 0 0,1 10 1 0 0,-5 11-5557 0 0,-7 0-3817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54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8282 0 0,'6'-10'13234'0'0,"-5"10"-12704"0"0,17-4 3724 0 0,23 7-6080 0 0,-32-1 3080 0 0,97 7-2553 0 0,-139-30-1456 0 0,31 20 2859 0 0,1 0 1 0 0,-1 1-1 0 0,1-1 0 0 0,-1 1 0 0 0,1-1 1 0 0,-1 1-1 0 0,1-1 0 0 0,-1 1 1 0 0,1 0-1 0 0,-1 0 0 0 0,0 0 1 0 0,1 0-1 0 0,-1 0 0 0 0,1 0 0 0 0,-1 1 1 0 0,0-1-1 0 0,1 0 0 0 0,-1 1 1 0 0,1-1-1 0 0,-1 1 0 0 0,1 0 0 0 0,-1-1 1 0 0,-2 3-1 0 0,2-1 90 0 0,-1 1 0 0 0,1-1 1 0 0,-1 1-1 0 0,1 0 0 0 0,0 0 0 0 0,0 0 0 0 0,0 0 0 0 0,1 0 0 0 0,-1 0 1 0 0,-1 5-1 0 0,-2 8 198 0 0,0 0 0 0 0,2 0 0 0 0,-3 25 0 0 0,4-17-119 0 0,1 0 0 0 0,1 1 0 0 0,5 34 0 0 0,4-2-2417 0 0,0-17-3977 0 0,0-2-5640 0 0,-7-30 5807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0:54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15131 0 0,'28'-5'8866'0'0,"-1"0"-5382"0"0,13 4-2764 0 0,-33 5-2900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16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540 240 4761 0 0,'-5'-9'981'0'0,"0"0"0"0"0,-1 0 0 0 0,0 1 0 0 0,0 0 0 0 0,0 0 0 0 0,-1 1 0 0 0,0-1 0 0 0,-16-11 0 0 0,16 15-514 0 0,1 0-1 0 0,0 1 0 0 0,-1 0 0 0 0,0 0 0 0 0,0 1 0 0 0,0-1 0 0 0,0 2 1 0 0,0-1-1 0 0,0 1 0 0 0,-1 0 0 0 0,1 0 0 0 0,0 1 0 0 0,-9 0 0 0 0,-6 2-374 0 0,1 1 0 0 0,-1 0-1 0 0,1 2 1 0 0,0 0 0 0 0,1 1-1 0 0,-29 13 1 0 0,33-12-101 0 0,1 1 1 0 0,0 0-1 0 0,0 1 1 0 0,1 1-1 0 0,0 0 0 0 0,0 1 1 0 0,1 1-1 0 0,-17 19 0 0 0,25-25 7 0 0,1 1 0 0 0,-1 0 0 0 0,1 0-1 0 0,1 0 1 0 0,-1 0 0 0 0,1 1-1 0 0,0 0 1 0 0,1-1 0 0 0,0 1 0 0 0,0 0-1 0 0,1 0 1 0 0,0 0 0 0 0,0 0 0 0 0,1 0-1 0 0,0 0 1 0 0,0 1 0 0 0,1-1-1 0 0,0 0 1 0 0,4 15 0 0 0,0-5-19 0 0,1-1 1 0 0,1 0-1 0 0,0-1 1 0 0,1 1-1 0 0,1-1 1 0 0,1-1 0 0 0,20 26-1 0 0,34 50-6 0 0,-46-63-18 0 0,1-1 0 0 0,40 44 0 0 0,-51-63 26 0 0,1 0 0 0 0,0-1-1 0 0,0 0 1 0 0,0-1 0 0 0,1 0-1 0 0,0 0 1 0 0,0-1 0 0 0,0 0-1 0 0,1-1 1 0 0,0 0-1 0 0,0-1 1 0 0,12 2 0 0 0,4-1-7 0 0,1-2 1 0 0,-1 0 0 0 0,1-2-1 0 0,0-2 1 0 0,-1 0 0 0 0,52-12 0 0 0,-16-1-30 0 0,109-44 0 0 0,-144 48 263 0 0,0-1 0 0 0,-1-1 0 0 0,-1-2 1 0 0,0 0-1 0 0,-1-2 0 0 0,-1-1 0 0 0,25-24 0 0 0,-40 34-96 0 0,-1-1-1 0 0,0 0 0 0 0,-1 0 1 0 0,0-1-1 0 0,0 1 0 0 0,-1-2 1 0 0,-1 1-1 0 0,1-1 0 0 0,-2 0 1 0 0,1 0-1 0 0,-2 0 0 0 0,1 0 1 0 0,-2-1-1 0 0,1 0 0 0 0,-1 1 1 0 0,-1-1-1 0 0,-1 0 0 0 0,1 0 1 0 0,-2 0-1 0 0,-2-22 0 0 0,-1 15 14 0 0,-1 1 0 0 0,0-1 0 0 0,-1 1 0 0 0,-1 0 0 0 0,0 1 0 0 0,-2 0 0 0 0,0 0 0 0 0,-1 1 0 0 0,0 0 0 0 0,-2 0-1 0 0,1 1 1 0 0,-2 1 0 0 0,0 0 0 0 0,-1 1 0 0 0,-16-13 0 0 0,10 12-85 0 0,0 0 0 0 0,-1 2 0 0 0,0 0 0 0 0,-1 1 0 0 0,-1 1 0 0 0,1 1 0 0 0,-2 1 0 0 0,1 1 0 0 0,-1 2 1 0 0,0 0-1 0 0,-33-2 0 0 0,-215 0-295 0 0,265 6 226 0 0,1-1 1 0 0,-1 1-1 0 0,1-1 1 0 0,-11-4-1 0 0,12 3-11 0 0,0 1 0 0 0,0 1 1 0 0,-1-1-1 0 0,1 1 0 0 0,-1 0 0 0 0,-6-1 0 0 0,12 2-30 0 0,-1 0 0 0 0,1 1 0 0 0,0-1 0 0 0,-1 0 0 0 0,1 0 0 0 0,0 1 0 0 0,-1-1 0 0 0,1 0 0 0 0,0 0 0 0 0,-1 1 0 0 0,1-1 0 0 0,0 0-1 0 0,0 1 1 0 0,-1-1 0 0 0,1 0 0 0 0,0 1 0 0 0,0-1 0 0 0,0 1 0 0 0,0-1 0 0 0,-1 0 0 0 0,1 1 0 0 0,0-1 0 0 0,0 1 0 0 0,0-1-1 0 0,0 0 1 0 0,0 1 0 0 0,0-1 0 0 0,0 1 0 0 0,0-1 0 0 0,0 0 0 0 0,0 1 0 0 0,0-1 0 0 0,0 1 0 0 0,1-1 0 0 0,-1 0 0 0 0,0 1 0 0 0,0-1-1 0 0,0 1 1 0 0,1-1 0 0 0,6 23-2699 0 0,-6-18 2040 0 0,22 62-10468 0 0,-15-48 6159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18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524 194 3857 0 0,'-33'-10'3676'0'0,"1"1"1"0"0,-38-4-1 0 0,46 10-2895 0 0,-1 1 0 0 0,0 1 0 0 0,-43 4-1 0 0,55-2-828 0 0,1 0 0 0 0,-1 1 0 0 0,1 1 0 0 0,0 0 0 0 0,0 1 0 0 0,0 0 0 0 0,0 1 0 0 0,0 0 0 0 0,1 0 0 0 0,0 2 0 0 0,0-1 0 0 0,1 2 0 0 0,0-1 0 0 0,0 1 0 0 0,1 1 0 0 0,-1 0 0 0 0,2 0 0 0 0,0 0 0 0 0,-14 22 0 0 0,19-25 57 0 0,0 0 0 0 0,1 0 0 0 0,0 1 0 0 0,0-1 0 0 0,1 1 0 0 0,0-1 0 0 0,0 1 0 0 0,0-1 0 0 0,1 1 1 0 0,0 0-1 0 0,0-1 0 0 0,0 1 0 0 0,1 0 0 0 0,0-1 0 0 0,1 1 0 0 0,0-1 0 0 0,2 9 0 0 0,7 13 13 0 0,1 0 1 0 0,22 40-1 0 0,-22-46-61 0 0,7 13-96 0 0,6 14 298 0 0,41 59 0 0 0,-55-93-62 0 0,0 0-1 0 0,1-1 1 0 0,1-1 0 0 0,0 0-1 0 0,1-1 1 0 0,1 0-1 0 0,29 18 1 0 0,-19-17-77 0 0,1-1 1 0 0,0-2-1 0 0,1 0 1 0 0,0-2-1 0 0,0-1 1 0 0,1-1-1 0 0,0-2 1 0 0,0 0-1 0 0,46-1 1 0 0,-22-4 744 0 0,-1-2 0 0 0,-1-3 1 0 0,1-2-1 0 0,72-20 0 0 0,-90 18-452 0 0,-2-1 0 0 0,1-1 0 0 0,-1-1 0 0 0,33-21 0 0 0,-50 25-196 0 0,-1 1 0 0 0,0-2 0 0 0,-1 1 0 0 0,0-2 0 0 0,0 0 0 0 0,-1 0 0 0 0,-1-1 0 0 0,0 0 0 0 0,0-1 0 0 0,-1 0 0 0 0,7-15 0 0 0,-13 21-67 0 0,0 0 0 0 0,-1 1 0 0 0,0-2 0 0 0,0 1 0 0 0,0 0 0 0 0,-1 0 0 0 0,0 0-1 0 0,0-1 1 0 0,-1 1 0 0 0,0 0 0 0 0,-1-12 0 0 0,-1 7 17 0 0,-1 1-1 0 0,0-1 1 0 0,0 1 0 0 0,-1 0-1 0 0,-1 0 1 0 0,-8-16-1 0 0,-6-3 59 0 0,-1 2-1 0 0,-2 0 1 0 0,-43-45-1 0 0,33 42-62 0 0,-2 1-1 0 0,-62-43 1 0 0,-83-37-70 0 0,153 96-40 0 0,-2 0 0 0 0,0 2-1 0 0,0 2 1 0 0,-1 0-1 0 0,0 2 1 0 0,0 1-1 0 0,-1 1 1 0 0,-35-2-1 0 0,45 7-249 0 0,-1 0 1 0 0,1 2-1 0 0,0 0 0 0 0,0 2 1 0 0,0 0-1 0 0,0 1 0 0 0,0 1 1 0 0,1 1-1 0 0,0 0 0 0 0,0 2 1 0 0,0 0-1 0 0,1 1 1 0 0,-21 14-1 0 0,35-20-308 0 0,0 0 0 0 0,0 0 1 0 0,0 0-1 0 0,1 1 0 0 0,-1-1 0 0 0,-3 6 0 0 0,6-8 297 0 0,1 0 0 0 0,-1 0 0 0 0,0-1 0 0 0,1 1 0 0 0,0 0-1 0 0,-1 0 1 0 0,1 0 0 0 0,-1 0 0 0 0,1 0 0 0 0,0 0 0 0 0,0 0-1 0 0,-1 0 1 0 0,1 0 0 0 0,0 0 0 0 0,0 0 0 0 0,0 0 0 0 0,0 0-1 0 0,0 0 1 0 0,0 0 0 0 0,1 0 0 0 0,-1 0 0 0 0,0 0 0 0 0,0 0-1 0 0,1 0 1 0 0,-1 0 0 0 0,1 0 0 0 0,-1 0 0 0 0,1 0 0 0 0,-1-1-1 0 0,1 1 1 0 0,-1 0 0 0 0,1 0 0 0 0,0 0 0 0 0,-1-1 0 0 0,1 1-1 0 0,0 0 1 0 0,1 0 0 0 0,9 6-3986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25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16 127 8 0 0,'1'-1'93'0'0,"0"0"0"0"0,0 0 0 0 0,-1 0 0 0 0,1-1 1 0 0,-1 1-1 0 0,1 0 0 0 0,-1-1 0 0 0,0 1 0 0 0,0-1 0 0 0,1 1 0 0 0,-1 0 0 0 0,0-1 1 0 0,0 1-1 0 0,-1-3 0 0 0,1 4 31 0 0,-1-1 1 0 0,0 1-1 0 0,0-1 1 0 0,0 1-1 0 0,0 0 1 0 0,0-1-1 0 0,0 1 0 0 0,0 0 1 0 0,0 0-1 0 0,0 0 1 0 0,0 0-1 0 0,0 0 1 0 0,0 0-1 0 0,0 0 1 0 0,0 0-1 0 0,-2 0 0 0 0,0 0 1 0 0,30-28 3972 0 0,-26 27-4044 0 0,-1 1 0 0 0,1-1 1 0 0,-1 1-1 0 0,1-1 0 0 0,0 1 1 0 0,-1-1-1 0 0,1 1 0 0 0,-1-1 1 0 0,1 1-1 0 0,0 0 0 0 0,-1-1 0 0 0,1 1 1 0 0,0 0-1 0 0,0-1 0 0 0,-1 1 1 0 0,1 0-1 0 0,0 0 0 0 0,-1 0 1 0 0,1 0-1 0 0,0 0 0 0 0,0 0 1 0 0,0 0-1 0 0,-1 0 0 0 0,1 0 1 0 0,0 0-1 0 0,-1 0 0 0 0,1 1 1 0 0,0-1-1 0 0,0 0 0 0 0,-1 0 1 0 0,1 1-1 0 0,0-1 0 0 0,-1 0 1 0 0,2 1-1 0 0,-1 0 67 0 0,1 0 0 0 0,-1 0 0 0 0,0-1 0 0 0,1 1 0 0 0,-1 0 0 0 0,1-1 0 0 0,0 0 0 0 0,-1 1 0 0 0,1-1 0 0 0,-1 0 0 0 0,1 0 0 0 0,0 0 0 0 0,2 0 0 0 0,43-7 2334 0 0,-37 5-2371 0 0,0 0 0 0 0,1 1 0 0 0,-1 0-1 0 0,1 0 1 0 0,-1 1 0 0 0,15 2 0 0 0,-9-1 327 0 0,0 0 0 0 0,-1-1 0 0 0,1-1 0 0 0,0 0 0 0 0,-1-2 0 0 0,0 1 0 0 0,16-6 0 0 0,47-6 521 0 0,15-4 55 0 0,-71 12-781 0 0,-1 2-1 0 0,1 0 1 0 0,1 2-1 0 0,29-1 1 0 0,27 5-166 0 0,-29-1 283 0 0,1 1-1 0 0,53 11 1 0 0,69 16 962 0 0,-119-23-626 0 0,1-3-1 0 0,97-5 1 0 0,-105-1-561 0 0,65 3 0 0 0,-97 5-1407 0 0,-15-4 962 0 0,0-1 0 0 0,1 1 0 0 0,-1-1 0 0 0,0 1-1 0 0,0-1 1 0 0,1 1 0 0 0,-1-1 0 0 0,0 1 0 0 0,0 0 0 0 0,0-1 0 0 0,0 1 0 0 0,0-1-1 0 0,0 1 1 0 0,0-1 0 0 0,0 1 0 0 0,0-1 0 0 0,0 1 0 0 0,0 0 0 0 0,0-1 0 0 0,-1 1-1 0 0,1-1 1 0 0,0 1 0 0 0,0-1 0 0 0,-1 1 0 0 0,1-1 0 0 0,0 1 0 0 0,0-1 0 0 0,-1 1-1 0 0,1-1 1 0 0,-1 0 0 0 0,1 1 0 0 0,0-1 0 0 0,-1 1 0 0 0,1-1 0 0 0,-1 0-1 0 0,0 1 1 0 0,-8 7-6529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27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21 432 0 0,'0'-1'4'0'0,"0"0"-1"0"0,0 1 1 0 0,-1-1-1 0 0,1 0 1 0 0,0 0-1 0 0,0 0 1 0 0,-1 0-1 0 0,1 0 1 0 0,-1 0-1 0 0,1 1 1 0 0,-1-1-1 0 0,1 0 1 0 0,-1 0-1 0 0,1 0 1 0 0,-1 1-1 0 0,0-1 1 0 0,1 0-1 0 0,-1 1 1 0 0,0-1 0 0 0,0 1-1 0 0,1-1 1 0 0,-1 1-1 0 0,0-1 1 0 0,-1 0-1 0 0,-1 1 50 0 0,1-1-1 0 0,-1 1 1 0 0,1 0-1 0 0,0-1 1 0 0,-1 1-1 0 0,1 0 1 0 0,-1 1-1 0 0,1-1 1 0 0,-5 1-1 0 0,-5 3 271 0 0,-1 0 0 0 0,-22 11 0 0 0,27-12-333 0 0,-6 3 113 0 0,13-5-64 0 0,0 0-1 0 0,0 0 1 0 0,-1 0 0 0 0,1-1-1 0 0,-1 1 1 0 0,1 0-1 0 0,0-1 1 0 0,-1 1-1 0 0,1-1 1 0 0,-1 0 0 0 0,1 1-1 0 0,-1-1 1 0 0,1 0-1 0 0,-1 0 1 0 0,1 0 0 0 0,-1 0-1 0 0,0 0 1 0 0,1 0-1 0 0,-1-1 1 0 0,1 1 0 0 0,-1 0-1 0 0,1-1 1 0 0,0 1-1 0 0,-1-1 1 0 0,1 0 0 0 0,-1 1-1 0 0,1-1 1 0 0,0 0-1 0 0,0 0 1 0 0,-1 0-1 0 0,-1-2 1 0 0,-6-3 2230 0 0,14 10-1341 0 0,18 11 875 0 0,-22-14-1571 0 0,1 0 0 0 0,0-1-1 0 0,-1 1 1 0 0,1-1 0 0 0,0 1 0 0 0,-1-1 0 0 0,1 0 0 0 0,0 0 0 0 0,0 0-1 0 0,-1 0 1 0 0,1 0 0 0 0,0 0 0 0 0,0 0 0 0 0,0-1 0 0 0,-1 1 0 0 0,1 0-1 0 0,0-1 1 0 0,-1 0 0 0 0,1 1 0 0 0,0-1 0 0 0,-1 0 0 0 0,1 0 0 0 0,-1 0-1 0 0,1 0 1 0 0,-1 0 0 0 0,0 0 0 0 0,1 0 0 0 0,1-3 0 0 0,-1 2-22 0 0,1 0 0 0 0,-1 0 0 0 0,1 0 0 0 0,0 1 0 0 0,0-1 0 0 0,0 0 0 0 0,0 1 0 0 0,0 0 0 0 0,0 0 0 0 0,4-1 0 0 0,21-2 67 0 0,0 2 0 0 0,0 1-1 0 0,0 1 1 0 0,38 6 0 0 0,109 26 1369 0 0,-138-24-1292 0 0,1-2 0 0 0,-1-1 1 0 0,1-2-1 0 0,0-2 0 0 0,0-2 1 0 0,40-5-1 0 0,310-9 768 0 0,-327 15-1074 0 0,53-6 108 0 0,-75 3 59 0 0,0 1 0 0 0,60 5 0 0 0,-78-2-95 0 0,38-2-1 0 0,-38 0-2 0 0,36 2 1 0 0,-36 4-2115 0 0,-18-4 731 0 0,-1 0 0 0 0,1 0 0 0 0,0 0 0 0 0,0 0 0 0 0,0-1 0 0 0,0 0 0 0 0,0 1 0 0 0,0-1 0 0 0,3-1 0 0 0,12 1-5031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38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2216 0 0,'-11'5'2039'0'0,"5"-2"-508"0"0,1 0 0 0 0,-1-1-1 0 0,0 0 1 0 0,0 0 0 0 0,0 0 0 0 0,0-1-1 0 0,-1 0 1 0 0,-8 0 0 0 0,15-1-1478 0 0,0 0-1 0 0,0 0 1 0 0,0 0 0 0 0,0 0 0 0 0,-1 0 0 0 0,1 0-1 0 0,0 0 1 0 0,0 0 0 0 0,0 0 0 0 0,0 0 0 0 0,0 0-1 0 0,0 0 1 0 0,-1 0 0 0 0,1 0 0 0 0,0 0 0 0 0,0 0-1 0 0,0 0 1 0 0,0 0 0 0 0,0 0 0 0 0,0 0 0 0 0,-1 0-1 0 0,1 0 1 0 0,0 0 0 0 0,0 0 0 0 0,0 1-1 0 0,0-1 1 0 0,0 0 0 0 0,0 0 0 0 0,0 0 0 0 0,0 0-1 0 0,0 0 1 0 0,0 0 0 0 0,-1 0 0 0 0,1 0 0 0 0,0 1-1 0 0,0-1 1 0 0,0 0 0 0 0,0 0 0 0 0,0 0 0 0 0,0 0-1 0 0,0 0 1 0 0,0 0 0 0 0,0 0 0 0 0,0 1 0 0 0,0-1-1 0 0,0 0 1 0 0,0 0 0 0 0,0 0 0 0 0,0 0 0 0 0,0 0-1 0 0,0 0 1 0 0,0 1 0 0 0,0-1 0 0 0,0 0-1 0 0,0 0 1 0 0,0 0 0 0 0,0 0 0 0 0,0 0 0 0 0,1 0-1 0 0,-1 0 1 0 0,0 1 0 0 0,9 9 636 0 0,14 7-828 0 0,-11-12 169 0 0,0 0 0 0 0,0-1 0 0 0,1 0 0 0 0,0-1 0 0 0,0 0 0 0 0,0-1 0 0 0,0 0 0 0 0,0-1 0 0 0,0-1 0 0 0,0 0 0 0 0,0-1 1 0 0,20-4-1 0 0,-6 1-785 0 0,-1-2 1 0 0,0-1 0 0 0,0-1-1 0 0,-1-2 1 0 0,27-13 0 0 0,-50 23-80 0 0,-1-1 0 0 0,0 0 0 0 0,1 1 0 0 0,-1-1 0 0 0,0 0 0 0 0,1 0 0 0 0,-1 0 0 0 0,0 0 0 0 0,0 0 0 0 0,0 0 0 0 0,0-1-1 0 0,1-1 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4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70 5561 0 0,'-5'22'1977'0'0,"1"1"-409"0"0,-1 6-704 0 0,3-4-448 0 0,1-2-208 0 0,1-3-80 0 0,1-1-32 0 0,1-3-56 0 0,2-2-40 0 0,1-1-32 0 0,2-3-416 0 0,-1-2-1032 0 0,-1-7-593 0 0,5-4-2383 0 0</inkml:trace>
  <inkml:trace contextRef="#ctx0" brushRef="#br0" timeOffset="1">191 1 3937 0 0,'-3'4'1486'0'0,"1"0"0"0"0,0 1-1 0 0,0-1 1 0 0,0 1 0 0 0,1-1 0 0 0,-3 10 0 0 0,-1 55 1771 0 0,2-20-2689 0 0,0-33-450 0 0,0 0 0 0 0,-2 0 0 0 0,1 0 0 0 0,-9 18 0 0 0,-13 12-2272 0 0,22-42 888 0 0,0 1 0 0 0,0 0 1 0 0,0-1-1 0 0,0 0 0 0 0,-11 7 1 0 0,14-10 1003 0 0,0 0 1 0 0,0 0-1 0 0,0-1 0 0 0,0 1 1 0 0,-1-1-1 0 0,1 1 1 0 0,0-1-1 0 0,-1 0 1 0 0,1 1-1 0 0,0-1 1 0 0,-1 0-1 0 0,1 0 1 0 0,0 0-1 0 0,-1 0 1 0 0,1 0-1 0 0,-3 0 1 0 0,-18-9-344 0 0,20 8 721 0 0,-1-1 1 0 0,0 1-1 0 0,1 0 0 0 0,-1 0 1 0 0,0 0-1 0 0,1 0 0 0 0,-1 1 1 0 0,-7 1 3413 0 0,18 4-1700 0 0,11 3-239 0 0,18 1-1170 0 0,-1 3-1 0 0,-1 1 1 0 0,63 32 0 0 0,-96-44-618 0 0,0 1-1 0 0,0-1 1 0 0,0 0 0 0 0,0 1 0 0 0,0-1 0 0 0,0 1-1 0 0,0 0 1 0 0,-1 0 0 0 0,1-1 0 0 0,-1 1 0 0 0,3 4-1 0 0,1 18-4550 0 0,-4-6 1193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39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61 6673 0 0,'-2'-2'1070'0'0,"-13"-26"5341"0"0,14 27-6045 0 0,0 0-1 0 0,1-1 0 0 0,-1 1 0 0 0,0 0 1 0 0,1-1-1 0 0,0 1 0 0 0,-1 0 0 0 0,1-1 0 0 0,0 1 1 0 0,-1-1-1 0 0,1 1 0 0 0,0-1 0 0 0,0 1 1 0 0,0 0-1 0 0,0-1 0 0 0,1 1 0 0 0,-1-2 0 0 0,1 2-349 0 0,-1 1 0 0 0,1-1-1 0 0,-1 1 1 0 0,1 0-1 0 0,0-1 1 0 0,-1 1 0 0 0,1 0-1 0 0,-1 0 1 0 0,1-1-1 0 0,0 1 1 0 0,-1 0 0 0 0,1 0-1 0 0,0 0 1 0 0,-1 0-1 0 0,1 0 1 0 0,0 0 0 0 0,-1 0-1 0 0,1 0 1 0 0,0 0-1 0 0,-1 0 1 0 0,1 0 0 0 0,-1 0-1 0 0,1 1 1 0 0,0-1-1 0 0,-1 0 1 0 0,1 0 0 0 0,-1 1-1 0 0,1-1 1 0 0,0 0-1 0 0,0 1 1 0 0,22 13-109 0 0,-18-11 133 0 0,10 6 79 0 0,0 2-1 0 0,0-1 0 0 0,0 2 1 0 0,-2 0-1 0 0,1 0 1 0 0,-2 1-1 0 0,18 24 1 0 0,-26-32-29 0 0,-1 0 1 0 0,1 0-1 0 0,-1 1 1 0 0,-1 0-1 0 0,1-1 1 0 0,-1 1-1 0 0,0 0 1 0 0,0 0-1 0 0,0 1 1 0 0,-1-1-1 0 0,0 0 1 0 0,-1 0-1 0 0,1 1 1 0 0,-1-1-1 0 0,0 0 1 0 0,-1 1-1 0 0,1-1 1 0 0,-1 0-1 0 0,0 1 1 0 0,-1-1-1 0 0,0 0 1 0 0,0 0-1 0 0,0 0 1 0 0,-1 0-1 0 0,-3 5 1 0 0,0 0-22 0 0,-1-1 0 0 0,-1 0 1 0 0,0 0-1 0 0,0-1 0 0 0,-1 0 0 0 0,-10 9 1 0 0,-16 8-3122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1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62 7698 0 0,'-2'-2'602'0'0,"0"1"1"0"0,0 0 0 0 0,0 0 0 0 0,0 0-1 0 0,0 0 1 0 0,0 0 0 0 0,-1 0 0 0 0,1 1-1 0 0,0-1 1 0 0,0 1 0 0 0,-1-1 0 0 0,1 1-1 0 0,0 0 1 0 0,0 0 0 0 0,-1 0 0 0 0,1 0-1 0 0,-5 1 1 0 0,2 0-155 0 0,0 1 0 0 0,-1-1 0 0 0,1 1 0 0 0,0 0 1 0 0,0 1-1 0 0,0-1 0 0 0,-7 6 0 0 0,6-4-363 0 0,-1 1 0 0 0,1 0 0 0 0,0 1 0 0 0,0-1 0 0 0,0 1 0 0 0,1 0-1 0 0,0 0 1 0 0,0 1 0 0 0,1 0 0 0 0,-7 13 0 0 0,9-14-95 0 0,1 0 1 0 0,0 0-1 0 0,0 0 0 0 0,0 0 0 0 0,1 0 1 0 0,0 0-1 0 0,0 0 0 0 0,0 0 0 0 0,1 0 0 0 0,0 0 1 0 0,0 0-1 0 0,1 0 0 0 0,-1 0 0 0 0,1 0 0 0 0,1 0 1 0 0,-1-1-1 0 0,1 1 0 0 0,4 5 0 0 0,-6-8 2 0 0,1-1 0 0 0,-1 1-1 0 0,1-1 1 0 0,0 0 0 0 0,0 0-1 0 0,0 0 1 0 0,1 0-1 0 0,-1 0 1 0 0,0 0 0 0 0,1-1-1 0 0,-1 1 1 0 0,1-1 0 0 0,-1 1-1 0 0,1-1 1 0 0,0 0 0 0 0,0 0-1 0 0,-1 0 1 0 0,1-1 0 0 0,0 1-1 0 0,0-1 1 0 0,0 1 0 0 0,0-1-1 0 0,0 0 1 0 0,0 0-1 0 0,0-1 1 0 0,-1 1 0 0 0,1 0-1 0 0,0-1 1 0 0,0 0 0 0 0,0 1-1 0 0,0-1 1 0 0,-1 0 0 0 0,1-1-1 0 0,0 1 1 0 0,-1 0 0 0 0,1-1-1 0 0,-1 1 1 0 0,1-1 0 0 0,1-2-1 0 0,2-1-3 0 0,-1 1 1 0 0,0-1-1 0 0,-1 0 0 0 0,1 0 0 0 0,-1-1 1 0 0,0 1-1 0 0,0-1 0 0 0,-1 0 0 0 0,0 0 1 0 0,0 0-1 0 0,0 0 0 0 0,0-1 0 0 0,-1 1 1 0 0,0-1-1 0 0,-1 0 0 0 0,0 1 0 0 0,0-1 1 0 0,0 0-1 0 0,-1 0 0 0 0,0 0 0 0 0,-1-9 1 0 0,1 10-29 0 0,-1 1 1 0 0,1 0 0 0 0,-1 0-1 0 0,-1 0 1 0 0,1 0-1 0 0,-1 0 1 0 0,0 0 0 0 0,0 0-1 0 0,0 1 1 0 0,-1-1 0 0 0,1 1-1 0 0,-1-1 1 0 0,0 1-1 0 0,0 0 1 0 0,-1 0 0 0 0,0 0-1 0 0,1 1 1 0 0,-1-1 0 0 0,0 1-1 0 0,-1 0 1 0 0,1 0-1 0 0,0 0 1 0 0,-1 1 0 0 0,0-1-1 0 0,1 1 1 0 0,-1 0 0 0 0,0 1-1 0 0,-9-3 1 0 0,14 4 7 0 0,0 0 0 0 0,0 0 0 0 0,-1 0 0 0 0,1 0 0 0 0,0-1 0 0 0,-1 1 0 0 0,1 0 0 0 0,0 0 0 0 0,-1 0 0 0 0,1 0 0 0 0,0 0 0 0 0,0 0 0 0 0,-1 0 0 0 0,1 0 0 0 0,0 0 0 0 0,-1 0 0 0 0,1 0 0 0 0,0 0 0 0 0,-1 0 0 0 0,1 0 0 0 0,0 0 0 0 0,0 0 0 0 0,-1 0 0 0 0,1 1 0 0 0,0-1 0 0 0,-1 0 0 0 0,1 0 0 0 0,0 0 0 0 0,0 0 0 0 0,-1 1 0 0 0,1-1 0 0 0,0 0 0 0 0,0 0-1 0 0,0 1 1 0 0,-1-1 0 0 0,1 0 0 0 0,0 1 0 0 0,6 10-755 0 0,19 11 304 0 0,-15-18 504 0 0,1 0 1 0 0,-1 0 0 0 0,0-1-1 0 0,1 0 1 0 0,0-1 0 0 0,0-1 0 0 0,0 1-1 0 0,0-1 1 0 0,16-2 0 0 0,-19 1-142 0 0,1-1 1 0 0,0 0-1 0 0,-1-1 0 0 0,1 0 1 0 0,11-4-1 0 0,-16 4-280 0 0,1 0 0 0 0,-1 0 0 0 0,1-1 0 0 0,-1 1-1 0 0,0-1 1 0 0,0 0 0 0 0,0 0 0 0 0,0-1 0 0 0,6-6-1 0 0,-9 8 244 0 0,0 1 0 0 0,0-1 0 0 0,0 1 0 0 0,0-1 0 0 0,0 1 0 0 0,0-1-1 0 0,0 0 1 0 0,-1 1 0 0 0,1-1 0 0 0,-1 0 0 0 0,1 0 0 0 0,-1-3 0 0 0,0 5 232 0 0,0-1-1 0 0,0 0 1 0 0,0 0 0 0 0,0 0 0 0 0,0 1 0 0 0,0-1 0 0 0,0 0 0 0 0,0 1-1 0 0,-1-1 1 0 0,1 0 0 0 0,0 0 0 0 0,-1 1 0 0 0,1-1 0 0 0,0 0 0 0 0,-1 1 0 0 0,1-1-1 0 0,-1 1 1 0 0,1-1 0 0 0,-1 0 0 0 0,1 1 0 0 0,-2-1 0 0 0,1 0 86 0 0,0 1 0 0 0,0 0 1 0 0,0 0-1 0 0,0-1 0 0 0,0 1 1 0 0,-1 0-1 0 0,1 0 0 0 0,0 0 1 0 0,0 0-1 0 0,0 0 0 0 0,-1 1 1 0 0,1-1-1 0 0,0 0 0 0 0,0 0 1 0 0,0 1-1 0 0,0-1 0 0 0,0 1 1 0 0,0-1-1 0 0,0 1 0 0 0,0-1 1 0 0,0 1-1 0 0,0 0 0 0 0,0-1 0 0 0,0 1 1 0 0,0 0-1 0 0,0 0 0 0 0,0 0 1 0 0,1 0-1 0 0,-1 0 0 0 0,0 0 1 0 0,1 0-1 0 0,-1 0 0 0 0,0 0 1 0 0,1 0-1 0 0,-1 0 0 0 0,1 2 1 0 0,-8 11 168 0 0,1 2 1 0 0,1-1 0 0 0,1 1 0 0 0,0 0-1 0 0,1 0 1 0 0,1 0 0 0 0,-3 29 0 0 0,4 37-1841 0 0,7-2-5601 0 0,-5-80 6904 0 0,0 1-1 0 0,0-1 1 0 0,0 0 0 0 0,1 0 0 0 0,-1 1-1 0 0,0-1 1 0 0,0 0 0 0 0,0 1 0 0 0,0-1-1 0 0,0 0 1 0 0,0 1 0 0 0,0-1 0 0 0,0 0-1 0 0,0 0 1 0 0,0 1 0 0 0,0-1 0 0 0,0 0-1 0 0,0 1 1 0 0,0-1 0 0 0,0 0 0 0 0,-1 0-1 0 0,1 1 1 0 0,0-1 0 0 0,0 0-1 0 0,0 1 1 0 0,0-1 0 0 0,0 0 0 0 0,-3 2-2073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28 8922 0 0,'-2'9'1264'0'0,"0"-1"-1"0"0,1 1 1 0 0,0 0 0 0 0,0 11-1 0 0,1-11-778 0 0,1-1 0 0 0,0 0 0 0 0,0 1 0 0 0,5 14 0 0 0,-5-18-415 0 0,1 0 0 0 0,0 0 1 0 0,0 0-1 0 0,1-1 0 0 0,-1 1 0 0 0,1-1 0 0 0,0 1 0 0 0,0-1 0 0 0,0 0 1 0 0,1 0-1 0 0,0 0 0 0 0,-1-1 0 0 0,1 1 0 0 0,1-1 0 0 0,-1 0 0 0 0,0 0 1 0 0,1 0-1 0 0,-1-1 0 0 0,8 4 0 0 0,-9-6-23 0 0,0 1 0 0 0,0 0 0 0 0,0 0 0 0 0,0-1-1 0 0,0 0 1 0 0,0 0 0 0 0,0 0 0 0 0,0 0 0 0 0,0 0 0 0 0,0 0 0 0 0,0-1 0 0 0,-1 1-1 0 0,1-1 1 0 0,0 0 0 0 0,0 0 0 0 0,0 0 0 0 0,3-2 0 0 0,-1 0 10 0 0,0 0 0 0 0,0-1 0 0 0,0 1 0 0 0,-1-1 0 0 0,0 0 0 0 0,1 0 0 0 0,-1 0 0 0 0,5-9 0 0 0,-4 7-76 0 0,-1 0 0 0 0,-1 0-1 0 0,1 0 1 0 0,-1-1 0 0 0,0 1-1 0 0,0-1 1 0 0,-1 0 0 0 0,0 0-1 0 0,0 0 1 0 0,-1 0-1 0 0,1 0 1 0 0,-2 0 0 0 0,1 0-1 0 0,-1-15 1 0 0,-1 20-179 0 0,0-1 1 0 0,0 0-1 0 0,0 1 0 0 0,0-1 1 0 0,0 1-1 0 0,0-1 0 0 0,-1 1 0 0 0,1 0 1 0 0,-1-1-1 0 0,0 1 0 0 0,1 0 1 0 0,-1 0-1 0 0,0 0 0 0 0,0 0 1 0 0,0 1-1 0 0,-1-1 0 0 0,1 1 1 0 0,-3-2-1 0 0,0 0-163 0 0,0 1-1 0 0,0 0 1 0 0,-1 0 0 0 0,1 0 0 0 0,-1 1-1 0 0,1-1 1 0 0,-1 1 0 0 0,-10 0 0 0 0,11 1 271 0 0,-1-1-1 0 0,0 1 1 0 0,1 1 0 0 0,-1-1 0 0 0,0 1 0 0 0,1 0-1 0 0,-1 0 1 0 0,1 1 0 0 0,-1-1 0 0 0,1 1 0 0 0,0 0-1 0 0,0 1 1 0 0,0-1 0 0 0,0 1 0 0 0,0 0 0 0 0,0 1-1 0 0,1-1 1 0 0,-1 1 0 0 0,-3 4 0 0 0,6-5 370 0 0,-1 1 1 0 0,1-1 0 0 0,0 1 0 0 0,0 0-1 0 0,0 0 1 0 0,1 0 0 0 0,-1 0-1 0 0,1 1 1 0 0,0-1 0 0 0,0 0-1 0 0,1 0 1 0 0,-1 1 0 0 0,1-1 0 0 0,0 0-1 0 0,0 1 1 0 0,1-1 0 0 0,-1 0-1 0 0,1 0 1 0 0,0 1 0 0 0,0-1-1 0 0,0 0 1 0 0,0 0 0 0 0,1 0-1 0 0,0 0 1 0 0,0 0 0 0 0,0 0 0 0 0,0-1-1 0 0,0 1 1 0 0,5 4 0 0 0,-4-5-217 0 0,0 0 0 0 0,0 0 0 0 0,0-1 0 0 0,1 1 0 0 0,-1-1 0 0 0,1 0 0 0 0,0 0 1 0 0,0 0-1 0 0,-1-1 0 0 0,1 1 0 0 0,0-1 0 0 0,0 0 0 0 0,0 0 0 0 0,1-1 0 0 0,-1 1 1 0 0,0-1-1 0 0,0 1 0 0 0,0-1 0 0 0,0-1 0 0 0,6 0 0 0 0,5-1-221 0 0,0-1-1 0 0,0-1 0 0 0,0 0 1 0 0,16-8-1 0 0,-17 6-1359 0 0,1-1-1 0 0,-1-1 0 0 0,-1 0 1 0 0,1-1-1 0 0,-2 0 0 0 0,1-1 1 0 0,-1 0-1 0 0,0-1 0 0 0,-1-1 0 0 0,-1 0 1 0 0,17-29 6770 0 0,-40 58 417 0 0,-23 59 1443 0 0,16-32-6651 0 0,-41 68 1 0 0,63-114-509 0 0,0 0 1 0 0,0 0-1 0 0,1 1 0 0 0,-1-1 0 0 0,0 0 1 0 0,1 1-1 0 0,0 0 0 0 0,-1-1 0 0 0,1 1 0 0 0,0 0 1 0 0,-1 0-1 0 0,1 1 0 0 0,0-1 0 0 0,0 0 1 0 0,4 1-1 0 0,64-6-367 0 0,-32 3-2470 0 0,-6-1-3528 0 0,-23 1 2064 0 0,0-1-924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2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79 13379 0 0,'-6'-25'6803'0'0,"6"25"-6635"0"0,-1-1 1 0 0,1 1-1 0 0,0-1 0 0 0,0 1 0 0 0,-1 0 1 0 0,1-1-1 0 0,-1 1 0 0 0,1-1 0 0 0,0 1 1 0 0,-1 0-1 0 0,1-1 0 0 0,-1 1 0 0 0,1 0 1 0 0,-1-1-1 0 0,1 1 0 0 0,-1 0 0 0 0,1 0 1 0 0,-1-1-1 0 0,1 1 0 0 0,-1 0 0 0 0,0 0 1 0 0,1 0-1 0 0,-1 0 0 0 0,-2 1-16 0 0,1-1 0 0 0,-1 1-1 0 0,1 0 1 0 0,0 0 0 0 0,-1 0 0 0 0,1 1-1 0 0,0-1 1 0 0,0 0 0 0 0,0 1 0 0 0,0 0-1 0 0,0-1 1 0 0,0 1 0 0 0,1 0 0 0 0,-3 3-1 0 0,-5 5-74 0 0,1 0 0 0 0,1 1 0 0 0,-1 0 0 0 0,2 0 0 0 0,0 0 0 0 0,0 1 0 0 0,1 0 0 0 0,-4 13 0 0 0,7-18-88 0 0,0 0 1 0 0,0 0-1 0 0,1 1 0 0 0,0-1 0 0 0,0 0 0 0 0,1 1 1 0 0,0-1-1 0 0,0 0 0 0 0,0 1 0 0 0,1-1 0 0 0,1 0 1 0 0,-1 1-1 0 0,1-1 0 0 0,0 0 0 0 0,5 10 0 0 0,-6-15-1 0 0,-1-1-1 0 0,1 1 1 0 0,0 0-1 0 0,0-1 1 0 0,0 0-1 0 0,0 1 1 0 0,0-1-1 0 0,0 1 1 0 0,1-1-1 0 0,-1 0 1 0 0,0 0-1 0 0,1 0 1 0 0,-1 0-1 0 0,1 0 0 0 0,-1 0 1 0 0,1 0-1 0 0,-1 0 1 0 0,1-1-1 0 0,0 1 1 0 0,-1-1-1 0 0,1 1 1 0 0,0-1-1 0 0,2 1 1 0 0,-1-1-10 0 0,0-1 0 0 0,0 1 0 0 0,-1-1 0 0 0,1 1 1 0 0,0-1-1 0 0,0 0 0 0 0,0 0 0 0 0,-1 0 0 0 0,1 0 0 0 0,0-1 1 0 0,-1 1-1 0 0,5-4 0 0 0,0 0-111 0 0,-1-1 0 0 0,0 0 1 0 0,0 0-1 0 0,0 0 0 0 0,-1 0 0 0 0,0-1 0 0 0,0 0 1 0 0,-1 0-1 0 0,5-9 0 0 0,-7 9 75 0 0,0-1 0 0 0,-1 1 0 0 0,1-1 0 0 0,-1 0 0 0 0,-1 0-1 0 0,0 1 1 0 0,0-1 0 0 0,0 0 0 0 0,-1 0 0 0 0,0 1 0 0 0,-1-1 0 0 0,1 0 0 0 0,-2 1 0 0 0,1 0 0 0 0,-1-1 0 0 0,0 1-1 0 0,0 0 1 0 0,-1 0 0 0 0,0 1 0 0 0,0-1 0 0 0,-1 1 0 0 0,0 0 0 0 0,0 0 0 0 0,-10-9 0 0 0,28 29-985 0 0,-9-9 988 0 0,0 0 1 0 0,0-1 0 0 0,0 1 0 0 0,1-1-1 0 0,0 0 1 0 0,8 5 0 0 0,-9-7 56 0 0,0 0 0 0 0,0 0 1 0 0,0 0-1 0 0,1-1 0 0 0,-1 1 1 0 0,1-1-1 0 0,-1 0 0 0 0,1-1 1 0 0,-1 1-1 0 0,1-1 0 0 0,-1 0 1 0 0,1 0-1 0 0,0 0 0 0 0,-1 0 1 0 0,1-1-1 0 0,-1 0 0 0 0,1 0 1 0 0,-1 0-1 0 0,8-4 0 0 0,-8 3-66 0 0,-1 0-1 0 0,0 0 1 0 0,0-1 0 0 0,0 1-1 0 0,0-1 1 0 0,0 0-1 0 0,0 0 1 0 0,-1 0 0 0 0,1 0-1 0 0,-1 0 1 0 0,0-1-1 0 0,0 1 1 0 0,0-1 0 0 0,0 1-1 0 0,-1-1 1 0 0,1 0 0 0 0,-1 0-1 0 0,0 1 1 0 0,0-1-1 0 0,-1 0 1 0 0,1 0 0 0 0,-1 0-1 0 0,0-4 1 0 0,1 6 82 0 0,-1 1-1 0 0,0-1 1 0 0,0 1 0 0 0,0-1 0 0 0,0 1-1 0 0,-1-1 1 0 0,1 1 0 0 0,0-1 0 0 0,-1 1 0 0 0,1-1-1 0 0,-1 1 1 0 0,1 0 0 0 0,-1-1 0 0 0,0 1-1 0 0,1 0 1 0 0,-1-1 0 0 0,0 1 0 0 0,0 0 0 0 0,-2-2-1 0 0,3 3 8 0 0,0-1 0 0 0,-1 1 0 0 0,1 0 0 0 0,0 0 0 0 0,-1 0-1 0 0,1 0 1 0 0,0 0 0 0 0,0 0 0 0 0,-1 0 0 0 0,1 0 0 0 0,0 0 0 0 0,-1 0-1 0 0,1 0 1 0 0,0 0 0 0 0,0 0 0 0 0,-1 0 0 0 0,1 0 0 0 0,0 0-1 0 0,-1 0 1 0 0,1 0 0 0 0,0 0 0 0 0,0 0 0 0 0,-1 0 0 0 0,1 1 0 0 0,0-1-1 0 0,0 0 1 0 0,-1 0 0 0 0,1 0 0 0 0,0 0 0 0 0,0 1 0 0 0,0-1-1 0 0,-1 0 1 0 0,-5 19 385 0 0,4-1-304 0 0,2 1 0 0 0,0-1 0 0 0,1 0 0 0 0,4 21 0 0 0,1 30-287 0 0,-6-50-258 0 0,3 41-3179 0 0,4-19-4219 0 0,0-17 1524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9370 0 0,'-15'27'7793'0'0,"3"2"-3356"0"0,-12 65-2866 0 0,7-21-1408 0 0,8-42-627 0 0,4-13-1543 0 0,0 0 0 0 0,-12 26 0 0 0,16-53-395 0 0,6-12 2166 0 0,-4 18 383 0 0,0 0-1 0 0,1 1 1 0 0,-1-1 0 0 0,1 1 0 0 0,-1-1-1 0 0,1 1 1 0 0,0-1 0 0 0,0 1-1 0 0,0 0 1 0 0,0 0 0 0 0,0 0 0 0 0,0 0-1 0 0,1 0 1 0 0,-1 1 0 0 0,0-1-1 0 0,1 1 1 0 0,0-1 0 0 0,-1 1 0 0 0,1 0-1 0 0,0 0 1 0 0,0 0 0 0 0,-1 0-1 0 0,1 1 1 0 0,0-1 0 0 0,0 1-1 0 0,6 0 1 0 0,-1 1 31 0 0,1 0-1 0 0,0 1 1 0 0,-1 1-1 0 0,1-1 1 0 0,-1 1-1 0 0,0 1 1 0 0,15 7-1 0 0,-20-9-118 0 0,34 14-1235 0 0,-36-16 961 0 0,0 0 0 0 0,-1 0 0 0 0,1 0 0 0 0,0 0 0 0 0,-1 1 0 0 0,1-1 0 0 0,0 0-1 0 0,-1 0 1 0 0,1-1 0 0 0,0 1 0 0 0,-1 0 0 0 0,1 0 0 0 0,0 0 0 0 0,-1 0 0 0 0,1-1 0 0 0,0 1 0 0 0,-1 0 0 0 0,1 0 0 0 0,0-1-1 0 0,0 0-190 0 0,-1 0 0 0 0,1 1 0 0 0,-1-1 0 0 0,0 0 0 0 0,1 0 0 0 0,-1 1-1 0 0,0-1 1 0 0,0 0 0 0 0,0 0 0 0 0,0 0 0 0 0,1 1 0 0 0,-1-1 0 0 0,0 0 0 0 0,0 0-1 0 0,-1 0 1 0 0,1 1 0 0 0,0-1 0 0 0,0 0 0 0 0,0 0 0 0 0,0 1 0 0 0,-1-2-1 0 0,-1-10-3271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7274 0 0,'5'3'8729'0'0,"20"10"-6860"0"0,-19-12-1998 0 0,1 0 0 0 0,0-1-1 0 0,0 0 1 0 0,-1 0 0 0 0,1 0 0 0 0,0-1 0 0 0,0 0 0 0 0,-1 0 0 0 0,1-1 0 0 0,-1 0-1 0 0,1 0 1 0 0,-1-1 0 0 0,0 1 0 0 0,0-1 0 0 0,0-1 0 0 0,0 1 0 0 0,7-6 0 0 0,-8 5-94 0 0,-1 0 1 0 0,1 0 0 0 0,-1 0 0 0 0,0-1 0 0 0,0 0 0 0 0,-1 1 0 0 0,1-1 0 0 0,-1 0 0 0 0,0-1 0 0 0,4-10 0 0 0,-6 11 392 0 0,1 0 0 0 0,-1 0 0 0 0,0 0 0 0 0,0 0 0 0 0,-1 0 0 0 0,1-1 0 0 0,-1 1 0 0 0,-1-7 0 0 0,-2 22 5779 0 0,-12 40-2861 0 0,15-47-3042 0 0,-30 156 1903 0 0,28-138-2555 0 0,0-1-1 0 0,2 1 1 0 0,0 0-1 0 0,1 0 1 0 0,7 36 0 0 0,-7-52-168 0 0,4 10-1984 0 0,2-6-3660 0 0,7 1-764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3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2 6985 0 0,'-119'3'13990'0'0,"189"-7"-12750"0"0,-54 5-1299 0 0,77 10 140 0 0,-82-9-208 0 0,-1 0 0 0 0,0 1-1 0 0,0 0 1 0 0,-1 0 0 0 0,1 1-1 0 0,15 9 1 0 0,-23-12-214 0 0,0 0 0 0 0,-1 0 1 0 0,1 0-1 0 0,-1 0 0 0 0,0 1 0 0 0,1-1 1 0 0,-1 0-1 0 0,0 1 0 0 0,0-1 0 0 0,0 1 1 0 0,1 1-1 0 0,4 14-7745 0 0,2-1 2252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4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8282 0 0,'-3'1'512'0'0,"1"1"0"0"0,0 0 0 0 0,-1 0 0 0 0,1 0 0 0 0,0 0 0 0 0,0 0 0 0 0,0 0 1 0 0,0 0-1 0 0,1 1 0 0 0,-1-1 0 0 0,1 1 0 0 0,-3 4 0 0 0,4-7-428 0 0,0 1 0 0 0,0 0-1 0 0,-1-1 1 0 0,1 1 0 0 0,0-1 0 0 0,0 1-1 0 0,0-1 1 0 0,0 1 0 0 0,0 0 0 0 0,0-1-1 0 0,1 1 1 0 0,-1-1 0 0 0,0 1 0 0 0,0-1-1 0 0,0 1 1 0 0,0 0 0 0 0,1-1 0 0 0,-1 1-1 0 0,0-1 1 0 0,1 1 0 0 0,-1-1 0 0 0,0 1-1 0 0,1-1 1 0 0,0 1 0 0 0,0 0 30 0 0,0 0 0 0 0,1 0 1 0 0,-1-1-1 0 0,0 1 0 0 0,1 0 0 0 0,-1-1 0 0 0,1 1 1 0 0,0-1-1 0 0,-1 0 0 0 0,1 1 0 0 0,-1-1 1 0 0,1 0-1 0 0,1 0 0 0 0,107-2 2710 0 0,-88-1-2675 0 0,0 2-1 0 0,0 1 1 0 0,0 0 0 0 0,-1 2-1 0 0,1 0 1 0 0,37 10 0 0 0,-56-12-120 0 0,-1 1 1 0 0,1 0 0 0 0,-1 0-1 0 0,1 0 1 0 0,-1 0-1 0 0,0 0 1 0 0,0 1-1 0 0,1-1 1 0 0,-1 1 0 0 0,0-1-1 0 0,0 1 1 0 0,-1 0-1 0 0,1 0 1 0 0,0 0-1 0 0,0 0 1 0 0,-1 0 0 0 0,3 4-1 0 0,-3-3-33 0 0,-1-1 0 0 0,1 0 1 0 0,-1 0-1 0 0,1 0 0 0 0,-1 1 0 0 0,0-1 0 0 0,0 0 0 0 0,0 1 0 0 0,0-1 1 0 0,0 0-1 0 0,-1 0 0 0 0,1 1 0 0 0,-1-1 0 0 0,1 0 0 0 0,-1 0 0 0 0,-1 3 1 0 0,-2 2-92 0 0,1-1 1 0 0,-1 0 0 0 0,0-1-1 0 0,0 1 1 0 0,-1-1-1 0 0,1 1 1 0 0,-1-1 0 0 0,0-1-1 0 0,-1 1 1 0 0,1-1 0 0 0,-13 8-1 0 0,5-5 36 0 0,0-1-1 0 0,0 0 1 0 0,-1-1-1 0 0,0 0 1 0 0,0-1-1 0 0,0 0 1 0 0,-29 3-1 0 0,49-8 69 0 0,1 0 0 0 0,0-1 0 0 0,-1 1 0 0 0,12-6 0 0 0,10-1 36 0 0,-2 2-50 0 0,1 1 1 0 0,0 1 0 0 0,0 2 0 0 0,0 0-1 0 0,35 3 1 0 0,-61-1-87 0 0,0 0 0 0 0,0 1 0 0 0,0-1 0 0 0,0 0 0 0 0,0 0 0 0 0,0 0 0 0 0,-1 0 0 0 0,1 1 0 0 0,0-1 0 0 0,0 0 0 0 0,0 1 0 0 0,0-1 0 0 0,-1 1 0 0 0,1-1 0 0 0,0 1 0 0 0,0-1 0 0 0,-1 1 0 0 0,1 0 0 0 0,0-1 0 0 0,-1 1 0 0 0,2 1 0 0 0,-2-2-238 0 0,0 1-1 0 0,-1 0 1 0 0,1-1 0 0 0,0 1 0 0 0,0 0 0 0 0,0-1 0 0 0,-1 1-1 0 0,1-1 1 0 0,0 1 0 0 0,0 0 0 0 0,-1-1 0 0 0,1 1 0 0 0,0-1-1 0 0,-1 1 1 0 0,1-1 0 0 0,-1 1 0 0 0,1-1 0 0 0,-1 0-1 0 0,1 1 1 0 0,-1-1 0 0 0,1 0 0 0 0,-1 1 0 0 0,1-1 0 0 0,-1 0-1 0 0,0 1 1 0 0,1-1 0 0 0,-1 0 0 0 0,1 0 0 0 0,-1 0 0 0 0,0 0-1 0 0,-1 1 1 0 0,-11 4-5601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4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8954 0 0,'-1'2'365'0'0,"1"-1"0"0"0,-1 0 0 0 0,1 0 0 0 0,0 0 1 0 0,0 0-1 0 0,-1 1 0 0 0,1-1 0 0 0,0 0 0 0 0,0 0 0 0 0,0 1 0 0 0,0-1 0 0 0,0 0 1 0 0,1 0-1 0 0,-1 0 0 0 0,0 1 0 0 0,0-1 0 0 0,1 0 0 0 0,-1 0 0 0 0,1 0 0 0 0,-1 0 1 0 0,2 2-1 0 0,-1-2-190 0 0,1 1 0 0 0,-1-1 0 0 0,0 0 0 0 0,1 0 0 0 0,-1 0-1 0 0,0-1 1 0 0,1 1 0 0 0,0 0 0 0 0,-1 0 0 0 0,1-1 0 0 0,-1 1 0 0 0,1-1 0 0 0,3 1 0 0 0,6 0-313 0 0,0 0 0 0 0,0-1 0 0 0,0 0 0 0 0,12-2 0 0 0,-12 1 760 0 0,25-4-500 0 0,-26 3-59 0 0,1 1-1 0 0,-1-1 1 0 0,1 2 0 0 0,0-1 0 0 0,-1 2 0 0 0,1-1-1 0 0,0 1 1 0 0,15 4 0 0 0,-25-4-35 0 0,0-1 1 0 0,-1 1-1 0 0,1-1 1 0 0,0 0-1 0 0,-1 1 1 0 0,1-1-1 0 0,-1 1 1 0 0,1 0-1 0 0,-1-1 1 0 0,1 1-1 0 0,-1-1 1 0 0,0 1-1 0 0,1 0 1 0 0,-1-1-1 0 0,1 1 1 0 0,-1 0-1 0 0,0-1 1 0 0,0 1-1 0 0,0 0 1 0 0,1 0-1 0 0,-1-1 1 0 0,0 1-1 0 0,0 0 1 0 0,0 0-1 0 0,0-1 1 0 0,0 1-1 0 0,0 0 1 0 0,0 0-1 0 0,0-1 1 0 0,0 1-1 0 0,-1 0 1 0 0,1-1-1 0 0,0 1 1 0 0,0 0-1 0 0,-1 0 1 0 0,1-1-1 0 0,-1 2 0 0 0,-18 32 469 0 0,10-20-201 0 0,8-10-276 0 0,-1 0 0 0 0,1-1 0 0 0,0 1 0 0 0,0 0 0 0 0,1 0 1 0 0,-1 0-1 0 0,1 0 0 0 0,0 0 0 0 0,0 0 0 0 0,0 0 0 0 0,0 0 0 0 0,1 0 0 0 0,0 0 0 0 0,-1 0 0 0 0,3 3 1 0 0,-3-5-175 0 0,1 0 0 0 0,0 0 0 0 0,0 0 0 0 0,0 0 1 0 0,0 0-1 0 0,1 0 0 0 0,-1-1 0 0 0,0 1 0 0 0,1 0 1 0 0,-1-1-1 0 0,1 1 0 0 0,2 1 0 0 0,-2-2-236 0 0,0 0-1 0 0,0 0 1 0 0,-1 0-1 0 0,1-1 1 0 0,0 1-1 0 0,0 0 1 0 0,0-1-1 0 0,0 0 1 0 0,0 1-1 0 0,0-1 1 0 0,0 0-1 0 0,0 0 1 0 0,-1 0-1 0 0,1 0 1 0 0,0-1-1 0 0,3 1 1 0 0,-5-1 155 0 0,1 1 0 0 0,0 0 0 0 0,0 0 0 0 0,0-1 0 0 0,-1 1 0 0 0,1 0 0 0 0,0-1 0 0 0,-1 1 0 0 0,1 0 0 0 0,0-1 0 0 0,-1 1 0 0 0,1-1 0 0 0,0 0 0 0 0,-1 1 0 0 0,1-1 0 0 0,-1 1 0 0 0,1-1 0 0 0,-1 0 0 0 0,1 1 0 0 0,-1-1 0 0 0,1 0 0 0 0,-1 0 0 0 0,1 0 0 0 0,3-8-1919 0 0,13-6-2050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4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15 8458 0 0,'-14'2'2828'0'0,"-27"3"4499"0"0,41-5-7276 0 0,0 0-1 0 0,-1 0 0 0 0,1 0 1 0 0,0 0-1 0 0,0 0 0 0 0,0 0 1 0 0,0 0-1 0 0,0 0 1 0 0,0 0-1 0 0,0 0 0 0 0,0 0 1 0 0,-1 0-1 0 0,1 0 0 0 0,0 0 1 0 0,0 0-1 0 0,0 0 0 0 0,0 0 1 0 0,0 0-1 0 0,0 0 0 0 0,0 0 1 0 0,0 0-1 0 0,-1 0 1 0 0,1 0-1 0 0,0 0 0 0 0,0 0 1 0 0,0 0-1 0 0,0 0 0 0 0,0 0 1 0 0,0 0-1 0 0,0-1 0 0 0,0 1 1 0 0,0 0-1 0 0,0 0 0 0 0,0 0 1 0 0,0 0-1 0 0,0 0 1 0 0,-1 0-1 0 0,1 0 0 0 0,0 0 1 0 0,0 0-1 0 0,0-1 0 0 0,0 1 1 0 0,0 0-1 0 0,0 0 0 0 0,0 0 1 0 0,0 0-1 0 0,0 0 0 0 0,0 0 1 0 0,0 0-1 0 0,0 0 1 0 0,0-1-1 0 0,0 1 0 0 0,0 0 1 0 0,1 0-1 0 0,-1 0 0 0 0,0 0 1 0 0,0 0-1 0 0,7-6 964 0 0,11-3-518 0 0,-8 7-448 0 0,-1 1 1 0 0,1 1 0 0 0,-1-1 0 0 0,0 2 0 0 0,1-1 0 0 0,-1 1-1 0 0,1 1 1 0 0,-1 0 0 0 0,0 0 0 0 0,0 1 0 0 0,0 0-1 0 0,0 0 1 0 0,-1 1 0 0 0,1 0 0 0 0,-1 1 0 0 0,8 5 0 0 0,-10-6-21 0 0,-1 1 0 0 0,0-1 1 0 0,0 1-1 0 0,0 1 0 0 0,-1-1 1 0 0,1 1-1 0 0,-1-1 1 0 0,-1 1-1 0 0,1 0 0 0 0,-1 0 1 0 0,0 1-1 0 0,0-1 1 0 0,-1 1-1 0 0,0 0 0 0 0,0-1 1 0 0,0 1-1 0 0,-1 0 1 0 0,0 0-1 0 0,0 0 0 0 0,-1 0 1 0 0,0 0-1 0 0,-1 8 1 0 0,-3 21-530 0 0,-1 22-2345 0 0,7-18-7370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40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7530 0 0,'0'1'341'0'0,"-1"0"-1"0"0,0 0 1 0 0,0 0 0 0 0,1 1 0 0 0,-1-1 0 0 0,1 0 0 0 0,-1 0 0 0 0,1 0 0 0 0,-1 1 0 0 0,1-1-1 0 0,0 0 1 0 0,-1 0 0 0 0,1 1 0 0 0,0-1 0 0 0,0 0 0 0 0,0 1 0 0 0,0-1 0 0 0,0 0 0 0 0,0 1 0 0 0,1-1-1 0 0,-1 0 1 0 0,1 3 0 0 0,0-3-202 0 0,0 1-1 0 0,0-1 0 0 0,1 1 0 0 0,-1-1 1 0 0,0 0-1 0 0,0 1 0 0 0,1-1 0 0 0,-1 0 1 0 0,1 0-1 0 0,-1 0 0 0 0,1 0 0 0 0,0 0 1 0 0,-1 0-1 0 0,3 0 0 0 0,3 2-135 0 0,0-1 0 0 0,1 0 0 0 0,-1 0-1 0 0,0-1 1 0 0,1 0 0 0 0,12 0 0 0 0,19-3-1029 0 0,53-10 1 0 0,-6-7-5918 0 0,-53 11 1658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5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8074 0 0,'1'2'8312'0'0,"1"5"-3881"0"0,5 34-2250 0 0,-4-22-2204 0 0,-1 1-1 0 0,-1-1 1 0 0,-1 1 0 0 0,-1-1-1 0 0,-1 1 1 0 0,0-1-1 0 0,-2 0 1 0 0,-10 36 0 0 0,10-47-176 0 0,3-4-218 0 0,3-6-70 0 0,15-7-138 0 0,29-8-1077 0 0,-27 11-501 0 0,0-1 0 0 0,-1-1 1 0 0,0 0-1 0 0,0-2 0 0 0,20-13 0 0 0,-11 3-1810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5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26 6177 0 0,'-6'-3'1363'0'0,"-1"0"0"0"0,-1 0-1 0 0,1 0 1 0 0,0 1 0 0 0,-1 0 0 0 0,1 1-1 0 0,-1-1 1 0 0,1 1 0 0 0,-1 1-1 0 0,-10 0 1 0 0,71 6 1247 0 0,-32-4-2526 0 0,62 0 12 0 0,-74-2-95 0 0,-1 0-1 0 0,0-1 0 0 0,1-1 0 0 0,-1 1 0 0 0,0-1 0 0 0,0-1 0 0 0,11-4 0 0 0,-25 9-47 0 0,0-1-1 0 0,0 0 1 0 0,0 0-1 0 0,0-1 1 0 0,-1 0-1 0 0,-7 0 1 0 0,-40 3-182 0 0,46-1 166 0 0,1 1-1 0 0,0-1 1 0 0,0 1 0 0 0,0 0 0 0 0,0 1-1 0 0,1 0 1 0 0,-1 0 0 0 0,1 0-1 0 0,0 1 1 0 0,0 0 0 0 0,1 0-1 0 0,0 0 1 0 0,-1 1 0 0 0,2 0 0 0 0,-6 8-1 0 0,7-10 21 0 0,1 0 1 0 0,-1 1-1 0 0,1-1 0 0 0,0 1 0 0 0,0 0 0 0 0,1-1 0 0 0,0 1 0 0 0,-1 0 0 0 0,2 0 1 0 0,-1 0-1 0 0,0 0 0 0 0,1 0 0 0 0,0 0 0 0 0,0 0 0 0 0,1 0 0 0 0,0 0 0 0 0,-1 0 1 0 0,1 0-1 0 0,1 0 0 0 0,-1 0 0 0 0,1 0 0 0 0,0-1 0 0 0,5 10 0 0 0,-5-11 33 0 0,1 1-1 0 0,-1 0 0 0 0,1-1 1 0 0,0 0-1 0 0,0 0 1 0 0,0 0-1 0 0,0 0 0 0 0,1 0 1 0 0,-1 0-1 0 0,1-1 1 0 0,0 0-1 0 0,-1 1 0 0 0,1-2 1 0 0,0 1-1 0 0,5 1 1 0 0,4 1 41 0 0,0-1 0 0 0,0-1-1 0 0,22 1 1 0 0,-24-2 34 0 0,0 0-1 0 0,0 0 1 0 0,-1 1 0 0 0,1 0-1 0 0,20 8 1 0 0,-31-10-59 0 0,0 0 0 0 0,0 0-1 0 0,1 0 1 0 0,-1 0 0 0 0,0 0 0 0 0,0 0 0 0 0,0 0 0 0 0,1 0 0 0 0,-1 0 0 0 0,0 0 0 0 0,0 0 0 0 0,0 0 0 0 0,1 0 0 0 0,-1 1 0 0 0,0-1 0 0 0,0 0 0 0 0,0 0 0 0 0,0 0-1 0 0,1 0 1 0 0,-1 1 0 0 0,0-1 0 0 0,0 0 0 0 0,0 0 0 0 0,0 0 0 0 0,0 0 0 0 0,0 1 0 0 0,0-1 0 0 0,0 0 0 0 0,0 0 0 0 0,1 0 0 0 0,-1 1 0 0 0,0-1 0 0 0,0 0 0 0 0,0 0 0 0 0,0 0-1 0 0,0 1 1 0 0,0-1 0 0 0,0 0 0 0 0,0 0 0 0 0,0 1 0 0 0,-1-1 0 0 0,1 0 0 0 0,0 0 0 0 0,0 0 0 0 0,0 1 0 0 0,0-1 0 0 0,0 0 0 0 0,0 0 0 0 0,0 1 0 0 0,-14 6-29 0 0,-20 4-208 0 0,33-11 236 0 0,-47 11-121 0 0,-46 12 30 0 0,87-21 117 0 0,-1 1 1 0 0,0 0 0 0 0,1 1 0 0 0,-1 0 0 0 0,1 0-1 0 0,0 0 1 0 0,0 1 0 0 0,-11 11 0 0 0,17-15-25 0 0,-1 0 1 0 0,1 1 0 0 0,0-1-1 0 0,0 1 1 0 0,-1 0 0 0 0,1-1 0 0 0,0 1-1 0 0,1 0 1 0 0,-1-1 0 0 0,0 1-1 0 0,0 0 1 0 0,1 0 0 0 0,-1 0-1 0 0,0 3 1 0 0,1-3-8 0 0,0-1 0 0 0,0 0-1 0 0,1 0 1 0 0,-1 0 0 0 0,0 0-1 0 0,0 0 1 0 0,1 1 0 0 0,-1-1 0 0 0,1 0-1 0 0,-1 0 1 0 0,1 0 0 0 0,-1 0 0 0 0,1 0-1 0 0,0 0 1 0 0,-1 0 0 0 0,1 0 0 0 0,0-1-1 0 0,1 3 1 0 0,1-1-2 0 0,0-1-1 0 0,0 1 0 0 0,1 0 1 0 0,-1-1-1 0 0,0 1 1 0 0,0-1-1 0 0,1 0 1 0 0,-1 0-1 0 0,1 0 0 0 0,-1-1 1 0 0,1 1-1 0 0,-1-1 1 0 0,1 0-1 0 0,5 0 1 0 0,13-2-504 0 0,-1-1-1 0 0,29-9 1 0 0,-23 4-2931 0 0,35-15 0 0 0,-56 20 2590 0 0,0-1 0 0 0,-1 1 0 0 0,1-1 0 0 0,0 0-1 0 0,-1 0 1 0 0,0-1 0 0 0,6-6 0 0 0,-3 3-247 0 0,22-15-3039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6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7418 0 0,'-40'95'10764'0'0,"11"6"-7528"0"0,-6 103-10294 0 0,26-165-254 0 0,5-22 2560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6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25 187 6505 0 0,'-9'-3'10218'0'0,"15"-5"-7176"0"0,5-7-2732 0 0,-4-2-305 0 0,1 1 0 0 0,0 0 0 0 0,1 0 1 0 0,1 1-1 0 0,0 0 0 0 0,2 1 0 0 0,23-25 0 0 0,-34 38 0 0 0,0 0 0 0 0,0 0 1 0 0,0 0-1 0 0,0 0 0 0 0,0 0 0 0 0,0 0 0 0 0,1 1 0 0 0,-1-1 0 0 0,0 0 0 0 0,0 1 0 0 0,1-1 0 0 0,-1 1 0 0 0,0-1 1 0 0,0 1-1 0 0,1 0 0 0 0,-1-1 0 0 0,1 1 0 0 0,-1 0 0 0 0,0 0 0 0 0,1 0 0 0 0,-1 0 0 0 0,0 0 0 0 0,1 0 0 0 0,-1 1 0 0 0,0-1 1 0 0,1 0-1 0 0,-1 1 0 0 0,0-1 0 0 0,1 1 0 0 0,-1-1 0 0 0,0 1 0 0 0,0-1 0 0 0,1 1 0 0 0,-1 0 0 0 0,0 0 0 0 0,0 0 1 0 0,0 0-1 0 0,0 0 0 0 0,0 0 0 0 0,0 0 0 0 0,-1 0 0 0 0,1 0 0 0 0,0 0 0 0 0,0 0 0 0 0,0 3 0 0 0,2 0 27 0 0,-2 0 0 0 0,1 1 0 0 0,0 0 0 0 0,-1-1 0 0 0,0 1-1 0 0,0 0 1 0 0,0-1 0 0 0,0 1 0 0 0,-1 0 0 0 0,0 0 0 0 0,0 0 0 0 0,-1 5-1 0 0,0-4 108 0 0,-1 0-1 0 0,0 1 0 0 0,0-1 1 0 0,0 0-1 0 0,-1 0 0 0 0,0 0 1 0 0,0-1-1 0 0,-1 1 0 0 0,1-1 1 0 0,-1 0-1 0 0,0 1 0 0 0,-7 4 1 0 0,-4 4 260 0 0,-1-1 1 0 0,-27 18 0 0 0,24-19-39 0 0,-29 26 0 0 0,47-37-362 0 0,0-1 1 0 0,0 1-1 0 0,0 0 1 0 0,0 0-1 0 0,0 0 1 0 0,0 0-1 0 0,1 0 1 0 0,-1 0-1 0 0,0 0 1 0 0,1 0-1 0 0,-1 0 1 0 0,1 0-1 0 0,-1 0 1 0 0,1 0-1 0 0,0 1 1 0 0,-1-1-1 0 0,1 0 1 0 0,0 0-1 0 0,0 1 1 0 0,0-1-1 0 0,-1 0 1 0 0,1 0-1 0 0,1 0 1 0 0,-1 3-1 0 0,1-2-4 0 0,0 0-1 0 0,0-1 0 0 0,0 1 0 0 0,0-1 0 0 0,0 1 0 0 0,0-1 0 0 0,1 1 1 0 0,-1-1-1 0 0,0 0 0 0 0,1 1 0 0 0,0-1 0 0 0,-1 0 0 0 0,1 0 0 0 0,2 1 1 0 0,5 3-58 0 0,0-1 1 0 0,1-1 0 0 0,0 0 0 0 0,18 4 0 0 0,-5-3-807 0 0,1-1 0 0 0,28 0-1 0 0,-41-3-408 0 0,1-1-1 0 0,-1 0 1 0 0,20-4-1 0 0,-31 5 1185 0 0,1-1-184 0 0,-1 1 0 0 0,1 0 0 0 0,0 0 0 0 0,-1 0 0 0 0,1 0 0 0 0,-1 0 0 0 0,1 0 0 0 0,0-1 0 0 0,-1 1 0 0 0,1 0 0 0 0,-1-1 0 0 0,1 1 0 0 0,-1 0 0 0 0,1-1 0 0 0,-1 1 0 0 0,1-1 1 0 0,-1 1-1 0 0,1 0 0 0 0,-1-1 0 0 0,1 1 0 0 0,-1-1 0 0 0,0 0 0 0 0,1 1 0 0 0,-1-1 0 0 0,1 0 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7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 4081 0 0,'-11'25'6950'0'0,"-1"2"-5772"0"0,12-25-1078 0 0,-1-1 0 0 0,1 1 0 0 0,-1-1 0 0 0,1 1 0 0 0,0-1 0 0 0,0 1-1 0 0,0 0 1 0 0,0-1 0 0 0,0 1 0 0 0,0-1 0 0 0,0 1 0 0 0,0 0 0 0 0,1-1 0 0 0,-1 1 0 0 0,0-1-1 0 0,1 1 1 0 0,0-1 0 0 0,-1 1 0 0 0,1-1 0 0 0,0 0 0 0 0,0 1 0 0 0,0-1 0 0 0,0 0-1 0 0,0 1 1 0 0,0-1 0 0 0,0 0 0 0 0,0 0 0 0 0,0 0 0 0 0,0 0 0 0 0,1 0 0 0 0,-1 0 0 0 0,0 0-1 0 0,1 0 1 0 0,-1-1 0 0 0,1 1 0 0 0,-1-1 0 0 0,1 1 0 0 0,-1-1 0 0 0,4 1 0 0 0,6 1 432 0 0,0-1 1 0 0,0-1 0 0 0,0 0 0 0 0,21-3 0 0 0,-11 2-486 0 0,60-8 306 0 0,-2-2 0 0 0,116-33 0 0 0,23-5-350 0 0,-195 46 28 0 0,-1 0 0 0 0,1 2 1 0 0,0 0-1 0 0,-1 2 0 0 0,1 0 1 0 0,0 2-1 0 0,-1 0 0 0 0,1 2 1 0 0,-1 0-1 0 0,-1 2 0 0 0,1 0 1 0 0,-1 1-1 0 0,0 1 0 0 0,-1 2 1 0 0,30 18-1 0 0,-23-11 39 0 0,-19-11-22 0 0,1-1 1 0 0,-1-1-1 0 0,1 0 1 0 0,0 0-1 0 0,0 0 1 0 0,0-1 0 0 0,1-1-1 0 0,10 3 1 0 0,-19-6-162 0 0,-1 0-1 0 0,1 0 1 0 0,-1-1 0 0 0,1 1-1 0 0,0 0 1 0 0,-1-1 0 0 0,1 1 0 0 0,-1-1-1 0 0,1 1 1 0 0,-1 0 0 0 0,1-1 0 0 0,-1 1-1 0 0,0-1 1 0 0,1 1 0 0 0,-1-1-1 0 0,1 0 1 0 0,-1 1 0 0 0,0-1 0 0 0,0 1-1 0 0,1-1 1 0 0,-1 0 0 0 0,0 1 0 0 0,0-2-1 0 0,7-20-3203 0 0,-5 17 1854 0 0,4-12-2547 0 0,1-2-1858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8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1 7434 0 0,'-8'0'1385'0'0,"1"-1"1"0"0,-1 1-1 0 0,0 0 1 0 0,1 1-1 0 0,-1 0 1 0 0,-8 2-1 0 0,9-1-424 0 0,0 0 0 0 0,-1 1-1 0 0,1 0 1 0 0,1 0 0 0 0,-12 8-1 0 0,10-5-629 0 0,-1 0 0 0 0,2 1 1 0 0,-1 0-1 0 0,1 0 0 0 0,0 1 0 0 0,1 0 0 0 0,-1 0 0 0 0,2 0 0 0 0,-9 16 0 0 0,8-13-395 0 0,1 0 0 0 0,1 0-1 0 0,0 1 1 0 0,0-1 0 0 0,1 1 0 0 0,0 0 0 0 0,1 0 0 0 0,1 0 0 0 0,0 0-1 0 0,0 1 1 0 0,1-1 0 0 0,1 0 0 0 0,0 0 0 0 0,1 0 0 0 0,0 0-1 0 0,0 0 1 0 0,9 22 0 0 0,-2-15-453 0 0,1-1-1 0 0,1 0 1 0 0,0-1-1 0 0,1-1 1 0 0,1 1 0 0 0,1-2-1 0 0,21 20 1 0 0,-24-25-473 0 0,1-1 0 0 0,0-1 1 0 0,0 0-1 0 0,23 11 0 0 0,-25-15-99 0 0,-1 0 1 0 0,1-1 0 0 0,0 0-1 0 0,0-1 1 0 0,0 0-1 0 0,0 0 1 0 0,14 0-1 0 0,4-3-3558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38 3905 0 0,'-8'3'1108'0'0,"-23"8"2251"0"0,22-13-179 0 0,12-13 1862 0 0,-1 13-4834 0 0,0-1 0 0 0,0 1 0 0 0,0-1 0 0 0,0 1-1 0 0,1 0 1 0 0,-1 0 0 0 0,1 0 0 0 0,0 0 0 0 0,-1 0 0 0 0,1 0 0 0 0,0 1-1 0 0,0 0 1 0 0,0-1 0 0 0,0 1 0 0 0,0 0 0 0 0,0 0 0 0 0,1 1-1 0 0,-1-1 1 0 0,0 1 0 0 0,4-1 0 0 0,7 0-81 0 0,-1 1 0 0 0,0 0 0 0 0,21 3 0 0 0,-30-3-62 0 0,0 1 0 0 0,0-1 0 0 0,1 1 1 0 0,-1 0-1 0 0,0 1 0 0 0,0-1 0 0 0,0 1 0 0 0,-1-1 0 0 0,1 1 0 0 0,0 1 0 0 0,-1-1 0 0 0,1 0 0 0 0,-1 1 0 0 0,0-1 0 0 0,1 1 0 0 0,-2 0 0 0 0,1 0 0 0 0,0 1 0 0 0,0-1 1 0 0,-1 0-1 0 0,0 1 0 0 0,0 0 0 0 0,0-1 0 0 0,0 1 0 0 0,0 0 0 0 0,-1 0 0 0 0,1 0 0 0 0,-1 0 0 0 0,0 0 0 0 0,-1 0 0 0 0,1 0 0 0 0,-1 1 0 0 0,1-1 0 0 0,-2 8 0 0 0,0 10-57 0 0,-2 0 0 0 0,0-1-1 0 0,-1 1 1 0 0,-1-1 0 0 0,-10 26-1 0 0,13-40-277 0 0,-11 39-1948 0 0,12-16-3014 0 0,1-29 5102 0 0,0-1 0 0 0,0 0 0 0 0,0 0 0 0 0,0 0 0 0 0,0 0 0 0 0,0 1-1 0 0,0-1 1 0 0,0 0 0 0 0,0 0 0 0 0,0 0 0 0 0,0 0 0 0 0,0 1 0 0 0,1-1 0 0 0,3 2-3643 0 0,-4-3 3643 0 0,0 1 0 0 0,0 0 0 0 0,1 0-1 0 0,-1 0 1 0 0,0 0 0 0 0,0 0 0 0 0,13-18-6243 0 0,-10 14 5301 0 0,6-11-752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49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 1872 0 0,'0'-1'316'0'0,"1"1"-1"0"0,-1-1 0 0 0,0 1 0 0 0,1-1 0 0 0,-1 1 1 0 0,1-1-1 0 0,-1 1 0 0 0,1 0 0 0 0,-1-1 0 0 0,1 1 0 0 0,-1-1 1 0 0,1 1-1 0 0,0 0 0 0 0,-1 0 0 0 0,1-1 0 0 0,0 1 1 0 0,-1 0-1 0 0,1 0 0 0 0,-1 0 0 0 0,1 0 0 0 0,0 0 1 0 0,-1 0-1 0 0,1 0 0 0 0,0 0 0 0 0,-1 0 0 0 0,1 0 1 0 0,1 0-1 0 0,-1 1-24 0 0,-1 0 0 0 0,1-1 1 0 0,0 1-1 0 0,0 0 0 0 0,-1 0 1 0 0,1 0-1 0 0,-1 0 0 0 0,1-1 1 0 0,-1 1-1 0 0,1 0 0 0 0,-1 0 1 0 0,0 0-1 0 0,1 0 0 0 0,-1 0 1 0 0,0 0-1 0 0,0 1 0 0 0,4 56 3199 0 0,-4-43-2888 0 0,0-3-302 0 0,0 1 0 0 0,-1-1 0 0 0,-3 17 0 0 0,4-27-267 0 0,0 1-1 0 0,-1-1 1 0 0,1 0 0 0 0,-1 1 0 0 0,1-1-1 0 0,-1 0 1 0 0,0 1 0 0 0,0-1 0 0 0,0 0-1 0 0,0 0 1 0 0,-1 0 0 0 0,1 0 0 0 0,0 0-1 0 0,-1 0 1 0 0,1 0 0 0 0,-1-1 0 0 0,0 1-1 0 0,0 0 1 0 0,0-1 0 0 0,0 1 0 0 0,0-1-1 0 0,0 0 1 0 0,0 0 0 0 0,-4 2 0 0 0,40-14-73 0 0,25-6-76 0 0,-40 15-337 0 0,20-3-2919 0 0,-38 5 2593 0 0,1-1 0 0 0,-1 1 1 0 0,1-1-1 0 0,0 0 0 0 0,-1 1 0 0 0,1-1 1 0 0,-1 0-1 0 0,0 0 0 0 0,1 0 1 0 0,-1 0-1 0 0,2-2 0 0 0,3-5-4807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50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36 8706 0 0,'-8'-12'4271'0'0,"-3"-8"5104"0"0,16 17-6873 0 0,13 7-2663 0 0,-10-1 172 0 0,0 0 0 0 0,0 0 0 0 0,0 1-1 0 0,0 0 1 0 0,-1 0 0 0 0,0 1 0 0 0,0 0-1 0 0,0 0 1 0 0,0 1 0 0 0,-1 0 0 0 0,0 0-1 0 0,0 0 1 0 0,-1 1 0 0 0,0 0 0 0 0,0 0-1 0 0,0 0 1 0 0,-1 0 0 0 0,0 1 0 0 0,0 0-1 0 0,-1 0 1 0 0,0 0 0 0 0,-1 0 0 0 0,0 0-1 0 0,0 1 1 0 0,0-1 0 0 0,-1 1 0 0 0,-1-1-1 0 0,1 1 1 0 0,-1 0 0 0 0,-1-1 0 0 0,1 1-1 0 0,-3 9 1 0 0,-8 21-485 0 0,1-4-1697 0 0,6-12-2167 0 0,13-38-7909 0 0,3-14 11561 0 0,-8 5 424 0 0,0 0 0 0 0,1-38 1 0 0,3-23 461 0 0,6 32 2880 0 0,-13 53-2711 0 0,0-1 0 0 0,0 1-1 0 0,0-1 1 0 0,0 1 0 0 0,0-1 0 0 0,0 1 0 0 0,0-1-1 0 0,0 1 1 0 0,0 0 0 0 0,0 0 0 0 0,0-1 0 0 0,0 1-1 0 0,0 0 1 0 0,0 0 0 0 0,0 0 0 0 0,0 0 0 0 0,0 0-1 0 0,0 0 1 0 0,0 1 0 0 0,0-1 0 0 0,2 1 0 0 0,31 5 551 0 0,-26-4-109 0 0,17 2-256 0 0,-17-3-471 0 0,1 1 0 0 0,0-1 1 0 0,-1 1-1 0 0,1 1 1 0 0,-1 0-1 0 0,11 5 0 0 0,-19-8-139 0 0,1 0 1 0 0,-1 0-1 0 0,0 0 0 0 0,0 0 0 0 0,0 1 0 0 0,1-1 0 0 0,-1 0 0 0 0,0 0 0 0 0,0 0 0 0 0,0 1 0 0 0,0-1 1 0 0,1 0-1 0 0,-1 0 0 0 0,0 1 0 0 0,0-1 0 0 0,0 0 0 0 0,0 0 0 0 0,0 1 0 0 0,0-1 0 0 0,0 0 0 0 0,0 0 1 0 0,0 1-1 0 0,0-1 0 0 0,0 0 0 0 0,0 0 0 0 0,0 1 0 0 0,0-1 0 0 0,0 0 0 0 0,0 1 0 0 0,0-1 1 0 0,0 0-1 0 0,0 0 0 0 0,0 1 0 0 0,0-1 0 0 0,0 0 0 0 0,-1 0 0 0 0,1 1 0 0 0,-11 12-2442 0 0,-13 5-2228 0 0,-27 13-159 0 0,-1-3 4579 0 0,8-5 4132 0 0,44-23-3760 0 0,0 0-1 0 0,0 0 1 0 0,0 0 0 0 0,0 0-1 0 0,0 0 1 0 0,-1 0 0 0 0,1 0 0 0 0,0 0-1 0 0,0 0 1 0 0,0 0 0 0 0,0 0-1 0 0,0 0 1 0 0,0 0 0 0 0,-1 0-1 0 0,1 0 1 0 0,0 0 0 0 0,0 0-1 0 0,0 0 1 0 0,0 0 0 0 0,0 0 0 0 0,0 1-1 0 0,0-1 1 0 0,-1 0 0 0 0,1 0-1 0 0,0 0 1 0 0,0 0 0 0 0,0 0-1 0 0,0 0 1 0 0,0 0 0 0 0,0 0-1 0 0,0 1 1 0 0,0-1 0 0 0,0 0 0 0 0,0 0-1 0 0,0 0 1 0 0,0 0 0 0 0,0 0-1 0 0,0 0 1 0 0,0 1 0 0 0,0-1-1 0 0,0 0 1 0 0,0 0 0 0 0,0 0-1 0 0,0 0 1 0 0,0 0 0 0 0,0 0-1 0 0,0 1 1 0 0,0-1 0 0 0,0 0 0 0 0,0 0-1 0 0,0 0 1 0 0,0 0 0 0 0,0 0-1 0 0,0 0 1 0 0,0 0 0 0 0,0 1-1 0 0,0-1 1 0 0,0 0 0 0 0,0 0-1 0 0,1 0 1 0 0,-1 0 0 0 0,0 0 0 0 0,13 2 1305 0 0,16-2-783 0 0,-13-3-782 0 0,1-1 1 0 0,0-1-1 0 0,-1 0 1 0 0,0-1-1 0 0,-1-1 1 0 0,1-1-1 0 0,17-11 1 0 0,-23 13-194 0 0,0 0-1 0 0,-1-2 1 0 0,0 1 0 0 0,0-1 0 0 0,-1 0 0 0 0,0-1 0 0 0,0 0 0 0 0,-1 0 0 0 0,0 0 0 0 0,0-1-1 0 0,6-15 1 0 0,-12 25 499 0 0,-1-1 1 0 0,1 0-1 0 0,-1 0 0 0 0,0 0 0 0 0,1 0 0 0 0,-1 0 0 0 0,0 1 0 0 0,1-1 0 0 0,-1 0 0 0 0,0 0 0 0 0,0 0 1 0 0,0 0-1 0 0,0 0 0 0 0,0 0 0 0 0,0 0 0 0 0,0 0 0 0 0,0 0 0 0 0,0 0 0 0 0,0 0 0 0 0,0 0 0 0 0,-1 0 1 0 0,1 0-1 0 0,0 0 0 0 0,-1 0 0 0 0,1 0 0 0 0,-1 1 0 0 0,0-3 0 0 0,0 3 30 0 0,0 0 1 0 0,1 0-1 0 0,-1 0 0 0 0,0 0 0 0 0,0 1 1 0 0,1-1-1 0 0,-1 0 0 0 0,0 0 0 0 0,0 1 1 0 0,1-1-1 0 0,-1 0 0 0 0,0 1 0 0 0,1-1 1 0 0,-1 0-1 0 0,0 1 0 0 0,1-1 0 0 0,-1 1 1 0 0,1-1-1 0 0,-1 1 0 0 0,1 0 0 0 0,-1-1 1 0 0,1 1-1 0 0,-1-1 0 0 0,1 1 0 0 0,0 0 1 0 0,-1-1-1 0 0,1 1 0 0 0,0 0 0 0 0,-1 0 1 0 0,1-1-1 0 0,0 1 0 0 0,0 0 0 0 0,0 0 1 0 0,0 0-1 0 0,-7 19 818 0 0,2 0 1 0 0,0 1 0 0 0,1-1-1 0 0,-2 33 1 0 0,4 38-5990 0 0,2-89 4359 0 0,-1 0 1 0 0,1 0 0 0 0,-1 0-1 0 0,1 0 1 0 0,-1 0-1 0 0,1 0 1 0 0,-1 0 0 0 0,0 0-1 0 0,0 0 1 0 0,0 0-1 0 0,0-1 1 0 0,-1 1 0 0 0,1 0-1 0 0,-3 2 1 0 0,-27 24-968 0 0,26-24 2808 0 0,0 0-1 0 0,1 0 1 0 0,-1 0-1 0 0,1 1 0 0 0,-8 10 1 0 0,11-15-901 0 0,1 1 1 0 0,0 0-1 0 0,-1-1 0 0 0,1 1 1 0 0,0 0-1 0 0,0-1 1 0 0,0 1-1 0 0,0 0 1 0 0,-1-1-1 0 0,1 1 0 0 0,0 0 1 0 0,0-1-1 0 0,0 1 1 0 0,0 0-1 0 0,1-1 1 0 0,-1 1-1 0 0,0 0 0 0 0,0-1 1 0 0,0 1-1 0 0,0 0 1 0 0,1-1-1 0 0,-1 1 1 0 0,1 0-1 0 0,14 12 2962 0 0,26 3-1481 0 0,-34-14-1361 0 0,-3 0-361 0 0,0-1 0 0 0,-1 0-1 0 0,1 1 1 0 0,0 0-1 0 0,0 0 1 0 0,-1 0 0 0 0,1 0-1 0 0,-1 1 1 0 0,0-1-1 0 0,0 1 1 0 0,0 0 0 0 0,0 0-1 0 0,0 0 1 0 0,3 5 0 0 0,-3-1-146 0 0,1 0 1 0 0,-1 1 0 0 0,0-1 0 0 0,-1 1 0 0 0,0 0 0 0 0,2 11 0 0 0,2 0-2251 0 0,-1-11-1531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50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10 9242 0 0,'-19'-10'8427'0'0,"1"11"-3300"0"0,15 0-4852 0 0,0 0 0 0 0,1 0 0 0 0,-1 1 1 0 0,1-1-1 0 0,0 0 0 0 0,-1 1 0 0 0,1 0 0 0 0,0 0 0 0 0,0-1 0 0 0,0 1 0 0 0,-4 5 0 0 0,3-3-315 0 0,0 0 0 0 0,0 1 0 0 0,0-1 0 0 0,1 1-1 0 0,0 0 1 0 0,-1 0 0 0 0,2 0 0 0 0,-1 0 0 0 0,1 0 0 0 0,-1 0-1 0 0,1 1 1 0 0,1-1 0 0 0,-1 8 0 0 0,1-5 28 0 0,1-1 1 0 0,1 0-1 0 0,-1 1 1 0 0,1-1-1 0 0,1 0 1 0 0,-1 0-1 0 0,1 0 1 0 0,0-1-1 0 0,1 1 0 0 0,4 6 1 0 0,-7-11 10 0 0,0-1 0 0 0,0 1 1 0 0,0-1-1 0 0,1 0 0 0 0,-1 0 0 0 0,0 1 1 0 0,1-1-1 0 0,-1 0 0 0 0,1 0 1 0 0,0 0-1 0 0,-1 0 0 0 0,1-1 0 0 0,0 1 1 0 0,-1 0-1 0 0,1-1 0 0 0,0 1 0 0 0,3 0 1 0 0,-2-1 6 0 0,-1-1 1 0 0,1 1-1 0 0,-1-1 1 0 0,0 1 0 0 0,0-1-1 0 0,1 0 1 0 0,-1 0-1 0 0,0 1 1 0 0,0-2 0 0 0,0 1-1 0 0,0 0 1 0 0,0 0-1 0 0,0-1 1 0 0,0 1 0 0 0,0-1-1 0 0,0 0 1 0 0,2-3-1 0 0,-2 3-11 0 0,1 0 0 0 0,-1-1 0 0 0,0 1 0 0 0,0-1 0 0 0,0 0 0 0 0,-1 0 0 0 0,1 0 0 0 0,0 1 0 0 0,-1-2 0 0 0,0 1 0 0 0,0 0 0 0 0,0 0 0 0 0,0 0 0 0 0,-1 0 0 0 0,1-1 0 0 0,-1 1 0 0 0,1 0 0 0 0,-1 0-1 0 0,0-1 1 0 0,-1 1 0 0 0,1 0 0 0 0,0 0 0 0 0,-3-7 0 0 0,2 7-32 0 0,-1 0 0 0 0,1 0-1 0 0,-1 0 1 0 0,0 0-1 0 0,0 0 1 0 0,0 1 0 0 0,-1-1-1 0 0,1 0 1 0 0,-1 1 0 0 0,1 0-1 0 0,-1 0 1 0 0,0 0 0 0 0,0 0-1 0 0,0 0 1 0 0,0 0 0 0 0,0 1-1 0 0,0-1 1 0 0,0 1 0 0 0,-1 0-1 0 0,1 0 1 0 0,0 0 0 0 0,-6 0-1 0 0,3 0-101 0 0,0 0 0 0 0,0 0 0 0 0,0 1 1 0 0,0-1-1 0 0,0 2 0 0 0,-1-1 0 0 0,1 1 0 0 0,0 0 0 0 0,0 0 0 0 0,0 0 0 0 0,0 1 0 0 0,1 0 0 0 0,-8 3 0 0 0,8-2-26 0 0,1 0-1 0 0,0 0 1 0 0,0 0-1 0 0,0 1 0 0 0,0-1 1 0 0,1 1-1 0 0,-1 0 1 0 0,1 0-1 0 0,0 1 0 0 0,0-1 1 0 0,0 0-1 0 0,1 1 1 0 0,0 0-1 0 0,0 0 1 0 0,-3 9-1 0 0,1-2 57 0 0,1 0 0 0 0,0 0 0 0 0,0 1 0 0 0,2-1 0 0 0,-1 1 0 0 0,2-1 0 0 0,0 19 0 0 0,1-27 147 0 0,-1 1 0 0 0,1-1 0 0 0,0 0 1 0 0,0 1-1 0 0,0-1 0 0 0,1 0 0 0 0,-1 1 1 0 0,1-1-1 0 0,0 0 0 0 0,0 0 0 0 0,1-1 1 0 0,-1 1-1 0 0,1 0 0 0 0,0-1 0 0 0,0 1 0 0 0,0-1 1 0 0,0 0-1 0 0,0 0 0 0 0,1 0 0 0 0,0-1 1 0 0,-1 1-1 0 0,1-1 0 0 0,7 4 0 0 0,-3-3-27 0 0,1 0-1 0 0,0-1 0 0 0,0 1 0 0 0,0-2 0 0 0,0 1 1 0 0,0-1-1 0 0,17-1 0 0 0,0-1-637 0 0,35-8 0 0 0,13 0-3266 0 0,-74 9 3833 0 0,0 0 0 0 0,0 0-1 0 0,1 0 1 0 0,-1 0 0 0 0,0 0 0 0 0,0 0-1 0 0,0 0 1 0 0,1 0 0 0 0,-1 0 0 0 0,0 0-1 0 0,0 0 1 0 0,1 0 0 0 0,-1 0 0 0 0,0 0-1 0 0,0 0 1 0 0,1 0 0 0 0,-1 0 0 0 0,0 0-1 0 0,0 0 1 0 0,0 0 0 0 0,1 0-1 0 0,-1 0 1 0 0,0 1 0 0 0,0-1 0 0 0,0 0-1 0 0,1 0 1 0 0,-1 0 0 0 0,0 0 0 0 0,0 1-1 0 0,0-1 1 0 0,0 0 0 0 0,1 0 0 0 0,-1 0-1 0 0,0 1 1 0 0,0-1 0 0 0,0 0 0 0 0,0 0-1 0 0,0 0 1 0 0,0 1 0 0 0,0-1 0 0 0,0 0-1 0 0,-5 12-1441 0 0,-17 12 461 0 0,20-23 1005 0 0,-7 10 1401 0 0,-1-1 0 0 0,2 1 0 0 0,-1 1 0 0 0,1 0 0 0 0,1 0 0 0 0,-11 25-1 0 0,15-29-1137 0 0,0-1 0 0 0,0 1 0 0 0,1 1 0 0 0,0-1 0 0 0,0 0 0 0 0,1 0 0 0 0,0 1-1 0 0,1-1 1 0 0,0 0 0 0 0,0 1 0 0 0,1-1 0 0 0,3 17 0 0 0,-4-24-226 0 0,1 1 1 0 0,-1 0-1 0 0,1 0 1 0 0,0 0-1 0 0,0-1 0 0 0,0 1 1 0 0,0 0-1 0 0,0-1 1 0 0,0 1-1 0 0,0-1 1 0 0,1 1-1 0 0,-1-1 1 0 0,0 1-1 0 0,1-1 1 0 0,-1 0-1 0 0,1 0 0 0 0,-1 0 1 0 0,1 0-1 0 0,0 0 1 0 0,0 0-1 0 0,1 1 1 0 0,1-1-44 0 0,0 0-1 0 0,0-1 1 0 0,0 1 0 0 0,0-1 0 0 0,0 1 0 0 0,0-1 0 0 0,0-1 0 0 0,0 1-1 0 0,7-2 1 0 0,3-1-942 0 0,0-1 0 0 0,-1-1 1 0 0,1 0-1 0 0,21-11 0 0 0,23-22-6750 0 0,-27 17 1849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41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6201 0 0,'-2'0'882'0'0,"-1"1"0"0"0,1-1-1 0 0,0 1 1 0 0,0 0-1 0 0,0 0 1 0 0,0-1 0 0 0,0 2-1 0 0,0-1 1 0 0,0 0 0 0 0,1 0-1 0 0,-3 2 1 0 0,5 5 3154 0 0,14 1-3492 0 0,189 92-420 0 0,-202-100-129 0 0,1 0 1 0 0,-1 0 0 0 0,0 1 0 0 0,0-1 0 0 0,0 1-1 0 0,0 0 1 0 0,0-1 0 0 0,-1 1 0 0 0,1 0-1 0 0,0 0 1 0 0,-1 0 0 0 0,1 0 0 0 0,-1 0 0 0 0,0 1-1 0 0,0-1 1 0 0,0 0 0 0 0,0 0 0 0 0,0 1 0 0 0,1 4-1 0 0,-2-5-100 0 0,0 0 0 0 0,-1 0 0 0 0,1-1 0 0 0,0 1 0 0 0,-1 0 0 0 0,0 0 0 0 0,1 0 0 0 0,-1 0 0 0 0,0 0 0 0 0,0 0 0 0 0,0-1 0 0 0,0 1 0 0 0,0 0 0 0 0,0-1 0 0 0,-1 1 0 0 0,1-1 0 0 0,-1 1 0 0 0,1-1 0 0 0,-1 0 0 0 0,1 1 0 0 0,-1-1-1 0 0,0 0 1 0 0,1 0 0 0 0,-1 0 0 0 0,-2 0 0 0 0,-5 3-434 0 0,1 0 0 0 0,-1-1 0 0 0,0-1 0 0 0,0 1-1 0 0,-12 0 1 0 0,13-2 326 0 0,-1 1-1 0 0,1 0 0 0 0,0 0 0 0 0,-1 1 0 0 0,1 0 0 0 0,-9 5 1 0 0,16-8 241 0 0,1 0 1 0 0,-1 1 0 0 0,1-1-1 0 0,-1 0 1 0 0,1 0 0 0 0,0 1-1 0 0,-1-1 1 0 0,1 0-1 0 0,-1 1 1 0 0,1-1 0 0 0,0 0-1 0 0,-1 1 1 0 0,1-1 0 0 0,0 1-1 0 0,-1-1 1 0 0,1 1 0 0 0,0-1-1 0 0,0 1 1 0 0,0-1 0 0 0,-1 1-1 0 0,1-1 1 0 0,0 1 0 0 0,0-1-1 0 0,0 1 1 0 0,0-1 0 0 0,0 1-1 0 0,0-1 1 0 0,0 1-1 0 0,0-1 1 0 0,0 2 0 0 0,12 12 500 0 0,26 9-231 0 0,-36-22-308 0 0,17 7-131 0 0,1 0-1 0 0,0-2 0 0 0,23 6 1 0 0,-12-4-3053 0 0,0 1-3727 0 0,-36-6 8086 0 0,-1 0-1 0 0,1 0 1 0 0,0 1-1 0 0,1-1 1 0 0,-1 1-1 0 0,-7 9 0 0 0,4-4 157 0 0,0 1 0 0 0,0 0 0 0 0,-7 13-1 0 0,12-16-1136 0 0,-1 0-1 0 0,0-1 1 0 0,-1 0-1 0 0,1 1 1 0 0,-1-2-1 0 0,-1 1 1 0 0,1 0-1 0 0,-1-1 1 0 0,0 0-1 0 0,0-1 1 0 0,0 1-1 0 0,-9 4 1 0 0,14-9-200 0 0,-1 0-1 0 0,1 1 1 0 0,0-1 0 0 0,-1 1 0 0 0,1 0 0 0 0,-1 0 0 0 0,1-1 0 0 0,0 1-1 0 0,0 0 1 0 0,-1 0 0 0 0,1 0 0 0 0,0 0 0 0 0,0 1 0 0 0,0-1 0 0 0,0 0-1 0 0,0 0 1 0 0,0 1 0 0 0,1-1 0 0 0,-1 0 0 0 0,0 1 0 0 0,1-1 0 0 0,-1 1-1 0 0,1-1 1 0 0,-1 1 0 0 0,1-1 0 0 0,-1 3 0 0 0,2-3 2 0 0,-1 1 1 0 0,1-1-1 0 0,0 1 1 0 0,0-1-1 0 0,0 1 1 0 0,-1-1-1 0 0,1 1 1 0 0,0-1-1 0 0,1 0 1 0 0,-1 0-1 0 0,0 1 1 0 0,0-1-1 0 0,0 0 1 0 0,1 0-1 0 0,-1 0 1 0 0,1 0-1 0 0,-1-1 1 0 0,1 1-1 0 0,-1 0 1 0 0,1-1-1 0 0,-1 1 1 0 0,1-1-1 0 0,0 1 1 0 0,-1-1-1 0 0,3 1 1 0 0,6 1-126 0 0,-1 0-1 0 0,1-1 1 0 0,-1 0-1 0 0,1 0 1 0 0,16-1-1 0 0,11-9-3370 0 0,-34 8 2486 0 0,0-1-1 0 0,0 1 0 0 0,0-1 0 0 0,1 0 0 0 0,-2 0 0 0 0,1 0 0 0 0,5-5 1 0 0,7-6-4106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51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33 3921 0 0,'-23'-5'5170'0'0,"20"5"-4643"0"0,0 0 0 0 0,0 0 1 0 0,0-1-1 0 0,0 1 0 0 0,0-1 0 0 0,0 0 0 0 0,1 0 1 0 0,-1 0-1 0 0,0 0 0 0 0,1 0 0 0 0,-1-1 1 0 0,-3-2-1 0 0,6 4-470 0 0,-1 0 0 0 0,1 0 0 0 0,0 0 1 0 0,0 0-1 0 0,0-1 0 0 0,0 1 0 0 0,0 0 1 0 0,0 0-1 0 0,-1 0 0 0 0,1 0 0 0 0,0 0 1 0 0,0-1-1 0 0,0 1 0 0 0,0 0 0 0 0,0 0 1 0 0,0 0-1 0 0,0-1 0 0 0,0 1 0 0 0,0 0 1 0 0,0 0-1 0 0,0 0 0 0 0,0 0 0 0 0,0-1 1 0 0,0 1-1 0 0,0 0 0 0 0,0 0 0 0 0,0 0 1 0 0,0 0-1 0 0,0-1 0 0 0,0 1 0 0 0,0 0 1 0 0,0 0-1 0 0,0 0 0 0 0,1 0 0 0 0,-1-1 0 0 0,0 1 1 0 0,0 0-1 0 0,0 0 0 0 0,0 0 0 0 0,0 0 1 0 0,0 0-1 0 0,0-1 0 0 0,1 1 0 0 0,-1 0 1 0 0,11-5 626 0 0,13 2-661 0 0,-17 4-32 0 0,1 0 0 0 0,-1 0-1 0 0,1 1 1 0 0,-1 0 0 0 0,0 1-1 0 0,0-1 1 0 0,0 1 0 0 0,0 1 0 0 0,-1-1-1 0 0,1 1 1 0 0,-1 0 0 0 0,0 0 0 0 0,10 10-1 0 0,-13-11 52 0 0,0 1 0 0 0,0-1-1 0 0,-1 0 1 0 0,1 1 0 0 0,-1 0 0 0 0,0-1-1 0 0,0 1 1 0 0,0 0 0 0 0,0 0-1 0 0,-1 0 1 0 0,1 1 0 0 0,-1-1 0 0 0,0 0-1 0 0,-1 0 1 0 0,1 1 0 0 0,-1-1 0 0 0,0 0-1 0 0,0 1 1 0 0,0-1 0 0 0,0 0-1 0 0,-1 1 1 0 0,0-1 0 0 0,1 0 0 0 0,-2 0-1 0 0,-1 5 1 0 0,-5 10 257 0 0,-1 0 0 0 0,-15 23 0 0 0,15-28-311 0 0,1 0 0 0 0,0 1 0 0 0,1 0 0 0 0,-8 27 0 0 0,14-40 21 0 0,0 0 0 0 0,1 0 0 0 0,-1 0 0 0 0,1 0 0 0 0,0 1-1 0 0,-1-1 1 0 0,1 0 0 0 0,0 0 0 0 0,0 0 0 0 0,1 0-1 0 0,-1 0 1 0 0,0 1 0 0 0,1-1 0 0 0,-1 0 0 0 0,1 0-1 0 0,0 0 1 0 0,0 0 0 0 0,0 0 0 0 0,0 0 0 0 0,0 0-1 0 0,0-1 1 0 0,0 1 0 0 0,2 2 0 0 0,0-2 2 0 0,0 0 1 0 0,0 0-1 0 0,0 0 1 0 0,0 0 0 0 0,1-1-1 0 0,-1 1 1 0 0,0-1-1 0 0,1 0 1 0 0,-1 0 0 0 0,1 0-1 0 0,-1 0 1 0 0,7 0-1 0 0,7-1-194 0 0,0 0 1 0 0,0-1-1 0 0,0 0 0 0 0,29-8 0 0 0,-20 3-2111 0 0,36-13 0 0 0,-53 15 873 0 0,1 0 1 0 0,-1-1-1 0 0,0 0 1 0 0,0 0-1 0 0,-1-1 1 0 0,15-11-1 0 0,-4-1-2755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51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9810 0 0,'-1'3'7704'0'0,"-3"15"-5648"0"0,-9 16-1595 0 0,2 1 0 0 0,-14 67 1 0 0,25-99-451 0 0,-1-1 1 0 0,1 1-1 0 0,0-1 0 0 0,0 1 1 0 0,0 0-1 0 0,0-1 0 0 0,0 1 1 0 0,0-1-1 0 0,1 1 0 0 0,0-1 1 0 0,-1 1-1 0 0,1-1 0 0 0,0 0 1 0 0,0 1-1 0 0,0-1 0 0 0,0 0 1 0 0,1 1-1 0 0,-1-1 1 0 0,0 0-1 0 0,1 0 0 0 0,0 0 1 0 0,-1 0-1 0 0,1-1 0 0 0,0 1 1 0 0,0 0-1 0 0,0-1 0 0 0,0 1 1 0 0,1-1-1 0 0,3 2 0 0 0,6 2 38 0 0,1 0-1 0 0,-1-1 0 0 0,0-1 0 0 0,25 4 0 0 0,0-1-128 0 0,-27-3 127 0 0,39 10-97 0 0,-46-12 102 0 0,-1 0 0 0 0,1 0 0 0 0,-1 0 0 0 0,0 0 0 0 0,1 1 0 0 0,-1-1 0 0 0,0 0 0 0 0,0 1 0 0 0,0 0 0 0 0,0-1 1 0 0,0 1-1 0 0,0 0 0 0 0,-1 0 0 0 0,1 0 0 0 0,1 3 0 0 0,-2-4 19 0 0,-1 1 0 0 0,0-1 0 0 0,0 1 0 0 0,0-1-1 0 0,0 1 1 0 0,0-1 0 0 0,0 1 0 0 0,0-1 0 0 0,-1 0 0 0 0,1 1 0 0 0,0-1 0 0 0,-1 1 0 0 0,1-1 0 0 0,-1 0 0 0 0,0 1 0 0 0,1-1 0 0 0,-1 0 0 0 0,0 1 0 0 0,0-1 0 0 0,0 0-1 0 0,0 0 1 0 0,0 0 0 0 0,0 0 0 0 0,0 0 0 0 0,0 0 0 0 0,0 0 0 0 0,0 0 0 0 0,-3 1 0 0 0,-41 24-101 0 0,38-23-122 0 0,4-1-178 0 0,0 0 1 0 0,0-1-1 0 0,0 1 0 0 0,0-1 1 0 0,0 0-1 0 0,0 0 1 0 0,0 0-1 0 0,0 0 0 0 0,-1-1 1 0 0,1 1-1 0 0,0-1 0 0 0,0 0 1 0 0,-1 0-1 0 0,1 0 1 0 0,0 0-1 0 0,-1 0 0 0 0,1-1 1 0 0,0 0-1 0 0,-4-1 1 0 0,3 0-210 0 0,1 0-1 0 0,1 0 1 0 0,-1 0 0 0 0,0-1 0 0 0,0 0 0 0 0,1 1 0 0 0,0-1 0 0 0,-1 0 0 0 0,1 0 0 0 0,0 0 0 0 0,1 0 0 0 0,-1-1 0 0 0,0 1 0 0 0,1 0 0 0 0,0-1-1 0 0,0 1 1 0 0,-1-5 0 0 0,-8-43-2808 0 0,9 24 766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52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4841 0 0,'0'-2'712'0'0,"0"-1"0"0"0,0 0-1 0 0,1 1 1 0 0,0-1 0 0 0,-1 1 0 0 0,1-1 0 0 0,0 1-1 0 0,0-1 1 0 0,0 1 0 0 0,1 0 0 0 0,-1-1 0 0 0,1 1-1 0 0,1-2 1 0 0,-2 3-367 0 0,0 0-1 0 0,0 0 1 0 0,0 1-1 0 0,0-1 1 0 0,1 0-1 0 0,-1 1 1 0 0,0-1-1 0 0,1 1 1 0 0,-1-1-1 0 0,0 1 1 0 0,1 0 0 0 0,-1-1-1 0 0,2 1 1 0 0,16 1-237 0 0,10 1-160 0 0,1-2 0 0 0,-1-1 0 0 0,41-5 0 0 0,-6-1-2814 0 0,-1 6-5143 0 0,-49 3 2635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5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0 13819 0 0,'-36'30'7794'0'0,"13"-11"-5976"0"0,-38 41 0 0 0,56-55-1842 0 0,1 0 0 0 0,0 0 1 0 0,0 1-1 0 0,0 0 0 0 0,0 0 0 0 0,1 0 0 0 0,0 0 1 0 0,0 0-1 0 0,1 1 0 0 0,0-1 0 0 0,0 1 1 0 0,1 0-1 0 0,-2 10 0 0 0,3-15 18 0 0,0 0 0 0 0,0 0 0 0 0,0 0 0 0 0,0 0 0 0 0,0 0 0 0 0,0 0 0 0 0,1 0 0 0 0,-1 0 0 0 0,1 0 0 0 0,-1 0 0 0 0,1 0 0 0 0,0 0 0 0 0,0 0 0 0 0,0 0 0 0 0,0 0 0 0 0,0-1 0 0 0,0 1 0 0 0,0 0 0 0 0,2 1 0 0 0,-2-2-4 0 0,1 0 0 0 0,0 0 0 0 0,-1 0 0 0 0,1-1 0 0 0,0 1 0 0 0,0 0 0 0 0,-1-1 0 0 0,1 1 0 0 0,0-1 0 0 0,0 1 0 0 0,0-1-1 0 0,-1 0 1 0 0,1 0 0 0 0,0 0 0 0 0,0 0 0 0 0,4-1 0 0 0,1-1-48 0 0,1 0-1 0 0,0 0 1 0 0,0-1 0 0 0,-1 0-1 0 0,1 0 1 0 0,-1-1 0 0 0,0 0-1 0 0,7-5 1 0 0,-6 3 2 0 0,0 0 1 0 0,-1-1-1 0 0,0 0 0 0 0,0-1 1 0 0,0 1-1 0 0,-1-1 0 0 0,9-16 1 0 0,-13 21 83 0 0,0 0 0 0 0,-1 0 0 0 0,1 0 0 0 0,-1 0 1 0 0,0 0-1 0 0,0 0 0 0 0,0 0 0 0 0,0 0 0 0 0,0-1 1 0 0,-1 1-1 0 0,1 0 0 0 0,-1 0 0 0 0,0-1 0 0 0,0 1 0 0 0,0 0 1 0 0,-1-1-1 0 0,1 1 0 0 0,-1 0 0 0 0,0-1 0 0 0,0 1 1 0 0,0 0-1 0 0,0 0 0 0 0,0 0 0 0 0,-1 0 0 0 0,0 0 1 0 0,1 0-1 0 0,-4-3 0 0 0,4 5-72 0 0,-1-1 0 0 0,0 1 0 0 0,0-1 0 0 0,1 1 0 0 0,-1 0 0 0 0,0-1 0 0 0,0 1 0 0 0,-1 0 0 0 0,1 1 0 0 0,0-1 0 0 0,0 0 0 0 0,0 0 0 0 0,-1 1 0 0 0,1 0 0 0 0,0-1 1 0 0,0 1-1 0 0,-1 0 0 0 0,1 0 0 0 0,0 0 0 0 0,-3 1 0 0 0,4-1-152 0 0,1 0 0 0 0,-1 0 0 0 0,0 0 0 0 0,0 0-1 0 0,1 1 1 0 0,-1-1 0 0 0,0 0 0 0 0,0 1 0 0 0,1-1 0 0 0,-1 1 0 0 0,0-1 0 0 0,1 0 0 0 0,-1 1 0 0 0,1 0 0 0 0,-1-1 0 0 0,1 1 0 0 0,-1-1 0 0 0,1 1 0 0 0,-1 0 0 0 0,1-1 0 0 0,-1 1 0 0 0,1 0 0 0 0,-1 0 0 0 0,1 0-438 0 0,0 1 1 0 0,0-1 0 0 0,0 1-1 0 0,0-1 1 0 0,0 0-1 0 0,0 1 1 0 0,1-1 0 0 0,-1 1-1 0 0,0-1 1 0 0,1 0 0 0 0,-1 1-1 0 0,1-1 1 0 0,-1 0-1 0 0,1 1 1 0 0,-1-1 0 0 0,1 0-1 0 0,1 2 1 0 0,5 6-4293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52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90 1272 0 0,'21'-20'12588'0'0,"-30"34"-6605"0"0,-7 9-3987 0 0,-25 40-728 0 0,38-58-1278 0 0,1 0 1 0 0,-1 0-1 0 0,1 1 0 0 0,0-1 1 0 0,1 0-1 0 0,-1 1 0 0 0,1 0 1 0 0,0-1-1 0 0,0 12 0 0 0,1-15 2 0 0,0-1 1 0 0,0 1-1 0 0,0-1 0 0 0,0 1 0 0 0,1-1 1 0 0,-1 1-1 0 0,1-1 0 0 0,-1 1 0 0 0,1-1 1 0 0,-1 0-1 0 0,1 1 0 0 0,0-1 0 0 0,0 0 0 0 0,-1 1 1 0 0,1-1-1 0 0,0 0 0 0 0,0 0 0 0 0,0 0 1 0 0,1 0-1 0 0,-1 0 0 0 0,0 0 0 0 0,0 0 1 0 0,1 0-1 0 0,-1-1 0 0 0,0 1 0 0 0,1 0 0 0 0,-1-1 1 0 0,0 1-1 0 0,1-1 0 0 0,-1 1 0 0 0,1-1 1 0 0,-1 0-1 0 0,1 0 0 0 0,-1 0 0 0 0,1 1 1 0 0,-1-1-1 0 0,1-1 0 0 0,-1 1 0 0 0,1 0 0 0 0,-1 0 1 0 0,1-1-1 0 0,1 0 0 0 0,5 0-33 0 0,-1-1-1 0 0,0 0 1 0 0,1 0-1 0 0,-1-1 1 0 0,0 0 0 0 0,13-8-1 0 0,-7 3 31 0 0,-1-1 0 0 0,0 0-1 0 0,0-1 1 0 0,-1-1 0 0 0,-1 0-1 0 0,0 0 1 0 0,14-20 0 0 0,-22 28 39 0 0,0 0 1 0 0,0 0 0 0 0,0 0 0 0 0,-1 0-1 0 0,1 0 1 0 0,-1-1 0 0 0,0 1-1 0 0,0 0 1 0 0,0-1 0 0 0,0 1-1 0 0,0-1 1 0 0,-1 0 0 0 0,0 1 0 0 0,0-1-1 0 0,0 1 1 0 0,0-1 0 0 0,0 0-1 0 0,-1 1 1 0 0,1-1 0 0 0,-1 1-1 0 0,0-1 1 0 0,0 1 0 0 0,0 0 0 0 0,-1-1-1 0 0,1 1 1 0 0,-1 0 0 0 0,0 0-1 0 0,0 0 1 0 0,0 0 0 0 0,0 0-1 0 0,0 0 1 0 0,-1 1 0 0 0,1-1 0 0 0,-1 1-1 0 0,0-1 1 0 0,0 1 0 0 0,-4-3-1 0 0,-28-11-216 0 0,34 15 59 0 0,0 1 0 0 0,1-1 1 0 0,-1 1-1 0 0,0 0 1 0 0,0-1-1 0 0,1 1 0 0 0,-1 0 1 0 0,0-1-1 0 0,0 1 1 0 0,0 0-1 0 0,0 0 0 0 0,0 0 1 0 0,1 0-1 0 0,-1 0 1 0 0,0 0-1 0 0,0 0 0 0 0,0 0 1 0 0,0 0-1 0 0,0 1 1 0 0,1-1-1 0 0,-1 0 1 0 0,0 0-1 0 0,0 1 0 0 0,0-1 1 0 0,1 0-1 0 0,-1 1 1 0 0,0-1-1 0 0,0 1 0 0 0,1-1 1 0 0,-1 1-1 0 0,0 0 1 0 0,1-1-1 0 0,-1 1 0 0 0,1 0 1 0 0,-1-1-1 0 0,1 1 1 0 0,-1 0-1 0 0,1-1 0 0 0,-1 1 1 0 0,1 1-1 0 0,0-1-252 0 0,0 0-1 0 0,0-1 0 0 0,1 1 1 0 0,-1 0-1 0 0,0-1 1 0 0,1 1-1 0 0,-1 0 1 0 0,0-1-1 0 0,1 1 0 0 0,-1-1 1 0 0,1 1-1 0 0,-1-1 1 0 0,1 1-1 0 0,-1-1 1 0 0,1 1-1 0 0,-1-1 0 0 0,1 0 1 0 0,0 1-1 0 0,-1-1 1 0 0,1 0-1 0 0,0 0 0 0 0,-1 1 1 0 0,1-1-1 0 0,0 0 1 0 0,-1 0-1 0 0,1 0 1 0 0,0 0-1 0 0,-1 0 0 0 0,2 0 1 0 0,29 5-2991 0 0,-24-5 2438 0 0,43 11-874 0 0,-33-7 2307 0 0,1 0 0 0 0,24 1 1 0 0,-35-4 1310 0 0,0-1 0 0 0,0-1 1 0 0,0 1-1 0 0,10 2 10741 0 0,-43 30-9885 0 0,20-24-2564 0 0,1 0 1 0 0,0 0 0 0 0,1 0-1 0 0,-6 14 1 0 0,9-20-109 0 0,0 0-1 0 0,0 0 1 0 0,0 0-1 0 0,1 0 1 0 0,-1 0 0 0 0,1 0-1 0 0,-1 1 1 0 0,1-1-1 0 0,0 0 1 0 0,0 0 0 0 0,-1 0-1 0 0,2 1 1 0 0,-1-1 0 0 0,0 0-1 0 0,0 0 1 0 0,1 0-1 0 0,-1 0 1 0 0,1 1 0 0 0,0-1-1 0 0,0 0 1 0 0,0 0-1 0 0,0 0 1 0 0,0 0 0 0 0,2 3-1 0 0,-1-4-5 0 0,-1 0 0 0 0,1 0 0 0 0,-1 0 0 0 0,1-1 0 0 0,0 1 0 0 0,-1 0 0 0 0,1-1 0 0 0,0 1 0 0 0,-1-1 0 0 0,1 0 1 0 0,0 0-1 0 0,-1 1 0 0 0,1-1 0 0 0,0 0 0 0 0,0 0 0 0 0,-1-1 0 0 0,1 1 0 0 0,3-1 0 0 0,34-11-203 0 0,-24 7 149 0 0,-14 4 58 0 0,13-3-26 0 0,1-1 0 0 0,-1-1 0 0 0,0 0 1 0 0,22-14-1 0 0,-34 19 46 0 0,0 0 1 0 0,0 0 0 0 0,0-1-1 0 0,-1 1 1 0 0,1 0 0 0 0,-1 0-1 0 0,1-1 1 0 0,-1 1 0 0 0,0-1 0 0 0,1 1-1 0 0,-1-1 1 0 0,0 0 0 0 0,0 0-1 0 0,0 1 1 0 0,0-1 0 0 0,0 0-1 0 0,-1 0 1 0 0,1 0 0 0 0,0 0-1 0 0,-1 0 1 0 0,0 0 0 0 0,1 0-1 0 0,-1 0 1 0 0,0 0 0 0 0,0 0 0 0 0,0 0-1 0 0,0 0 1 0 0,0 0 0 0 0,-1 0-1 0 0,1 0 1 0 0,-1 0 0 0 0,1 0-1 0 0,-1 0 1 0 0,0 0 0 0 0,1 0-1 0 0,-1 1 1 0 0,0-1 0 0 0,0 0-1 0 0,-1 0 1 0 0,1 1 0 0 0,0-1 0 0 0,0 1-1 0 0,-1-1 1 0 0,1 1 0 0 0,-1-1-1 0 0,-1 0 1 0 0,-2-3-354 0 0,0 1 0 0 0,0 0 0 0 0,0 0 0 0 0,-1 0 0 0 0,0 1 0 0 0,1 0 1 0 0,-1 0-1 0 0,0 0 0 0 0,-11-2 0 0 0,-8-1-4241 0 0,-1 3-4095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53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23 4609 0 0,'3'0'656'0'0,"-1"0"0"0"0,0-1 0 0 0,0 0 0 0 0,0 1 0 0 0,1-1 0 0 0,-1 0 0 0 0,0 0 0 0 0,0 0 0 0 0,0 0 0 0 0,0-1 0 0 0,1-1 0 0 0,19-7 2939 0 0,-21 10-3426 0 0,0 0 0 0 0,0 0 0 0 0,0 0 0 0 0,0 0 0 0 0,0 0 0 0 0,0 1 0 0 0,0-1 0 0 0,0 0 0 0 0,0 1 0 0 0,0-1 0 0 0,0 0 0 0 0,0 1 0 0 0,0-1 0 0 0,0 1 0 0 0,-1-1 0 0 0,1 1 1 0 0,0 0-1 0 0,0-1 0 0 0,-1 1 0 0 0,1 0 0 0 0,0 0 0 0 0,-1 0 0 0 0,1-1 0 0 0,-1 1 0 0 0,1 1 0 0 0,2 3 180 0 0,-1 0 0 0 0,1 0 0 0 0,-1 0 0 0 0,0 0 0 0 0,-1 1 0 0 0,1-1 0 0 0,-1 1 0 0 0,0-1 0 0 0,0 9 0 0 0,-2 55 38 0 0,0-33-180 0 0,1-9-74 0 0,1 8 124 0 0,-1 0 0 0 0,-2 0 0 0 0,-2 0 1 0 0,-13 60-1 0 0,-2-33-174 0 0,-2 0 1 0 0,-43 88-1 0 0,59-140-440 0 0,-1-1 0 0 0,0 1 0 0 0,-10 11 0 0 0,-7-2-3012 0 0,22-18 2684 0 0,-1-1 0 0 0,0 1 1 0 0,0 0-1 0 0,0 0 0 0 0,0-1 1 0 0,0 1-1 0 0,0-1 0 0 0,-1 0 1 0 0,1 0-1 0 0,0 0 0 0 0,-3 0 1 0 0,0 0-2161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55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10 3425 0 0,'0'-1'280'0'0,"-1"1"0"0"0,1-1 0 0 0,0 0 0 0 0,-1 1-1 0 0,1-1 1 0 0,-1 1 0 0 0,1-1 0 0 0,-1 1 0 0 0,1-1 0 0 0,-1 1 0 0 0,1-1 0 0 0,-1 1 0 0 0,1 0 0 0 0,-1-1 0 0 0,1 1 0 0 0,-1 0 0 0 0,0-1 0 0 0,1 1 0 0 0,-1 0 0 0 0,0 0 0 0 0,-15 2 1639 0 0,-18 20-732 0 0,16-9 5192 0 0,23-12-5905 0 0,0 0 0 0 0,0 1 0 0 0,0 0 0 0 0,0 0-1 0 0,-1 0 1 0 0,6 3 0 0 0,16 7-258 0 0,1-5 105 0 0,0-1 0 0 0,1-1-1 0 0,0-1 1 0 0,0-2 0 0 0,45-2 0 0 0,48 4 627 0 0,172 5-749 0 0,-64-5 237 0 0,81 27 180 0 0,-245-28-6699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56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13 2673 0 0,'-17'11'6147'0'0,"3"-3"-683"0"0,17-13-3830 0 0,-1 3-1508 0 0,0 0 0 0 0,0 1-1 0 0,0-1 1 0 0,0 1 0 0 0,0-1 0 0 0,0 1-1 0 0,0 0 1 0 0,0 0 0 0 0,0 0 0 0 0,1 0-1 0 0,-1 0 1 0 0,1 1 0 0 0,-1-1 0 0 0,0 1-1 0 0,1-1 1 0 0,-1 1 0 0 0,1 0 0 0 0,-1 0 0 0 0,4 0-1 0 0,13-3 442 0 0,-18 2-539 0 0,0 1 0 0 0,0-1-1 0 0,1 1 1 0 0,-1-1 0 0 0,0 1 0 0 0,0-1-1 0 0,1 1 1 0 0,-1 0 0 0 0,0 0-1 0 0,1 0 1 0 0,-1 0 0 0 0,0 0 0 0 0,1 0-1 0 0,1 0 1 0 0,22 0 341 0 0,-22-1-337 0 0,-1 1 1 0 0,1-1-1 0 0,-1 1 1 0 0,1 0-1 0 0,0 0 1 0 0,-1 0-1 0 0,1 1 1 0 0,3 0 0 0 0,30 4 145 0 0,-29-5-165 0 0,-1 1 0 0 0,0 0 0 0 0,0 0-1 0 0,0 0 1 0 0,1 1 0 0 0,-1-1 0 0 0,-1 2-1 0 0,9 3 1 0 0,-10-4-56 0 0,-1 0-1 0 0,1 0 1 0 0,0 0 0 0 0,-1 0 0 0 0,1-1-1 0 0,0 1 1 0 0,0-1 0 0 0,0 0 0 0 0,0 0-1 0 0,1 0 1 0 0,-1-1 0 0 0,0 1-1 0 0,0-1 1 0 0,0 0 0 0 0,1-1 0 0 0,-1 1-1 0 0,0-1 1 0 0,0 1 0 0 0,4-3 0 0 0,21-6-3833 0 0,-6-7-5314 0 0,-14 10 4798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2:56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5001 0 0,'-1'0'371'0'0,"0"0"0"0"0,0 0 0 0 0,1 0 0 0 0,-1 0-1 0 0,0 0 1 0 0,1 0 0 0 0,-1 0 0 0 0,0 0 0 0 0,0 0 0 0 0,1 0 0 0 0,-1 0 0 0 0,0 0 0 0 0,1 1-1 0 0,-1-1 1 0 0,0 0 0 0 0,1 0 0 0 0,-1 1 0 0 0,0-1 0 0 0,1 0 0 0 0,-1 1 0 0 0,1-1 0 0 0,-1 1-1 0 0,0-1 1 0 0,1 1 0 0 0,-1 0 0 0 0,1-1-280 0 0,0 1 0 0 0,0-1 1 0 0,0 1-1 0 0,-1-1 0 0 0,1 0 0 0 0,0 1 0 0 0,0-1 0 0 0,0 0 0 0 0,1 1 1 0 0,-1-1-1 0 0,0 1 0 0 0,0-1 0 0 0,0 0 0 0 0,0 1 0 0 0,0-1 1 0 0,0 0-1 0 0,0 1 0 0 0,1-1 0 0 0,-1 0 0 0 0,0 1 0 0 0,0-1 1 0 0,0 0-1 0 0,1 1 0 0 0,-1-1 0 0 0,0 0 0 0 0,1 1 0 0 0,-1-1 1 0 0,0 0-1 0 0,1 0 0 0 0,-1 0 0 0 0,0 1 0 0 0,1-1 0 0 0,-1 0 0 0 0,0 0 1 0 0,1 0-1 0 0,-1 0 0 0 0,0 0 0 0 0,1 0 0 0 0,-1 1 0 0 0,1-1 1 0 0,-1 0-1 0 0,0 0 0 0 0,1 0 0 0 0,-1 0 0 0 0,1-1 0 0 0,8 5 185 0 0,-1 0 0 0 0,0 1 0 0 0,0 0-1 0 0,0 0 1 0 0,0 0 0 0 0,-1 1 0 0 0,11 11-1 0 0,-9-9-160 0 0,-2-3-44 0 0,-1 1 1 0 0,0 0-1 0 0,-1 1 1 0 0,1-1-1 0 0,-1 1 1 0 0,0 0-1 0 0,-1 1 1 0 0,0-1-1 0 0,0 1 1 0 0,0-1-1 0 0,-1 1 1 0 0,3 13-1 0 0,-5-16 20 0 0,0 1 0 0 0,0 0 0 0 0,-1 1 0 0 0,1-1 0 0 0,-2 0 0 0 0,1 0 0 0 0,-1 0 0 0 0,1 0-1 0 0,-2 0 1 0 0,1-1 0 0 0,-1 1 0 0 0,0 0 0 0 0,0 0 0 0 0,0-1 0 0 0,-1 1 0 0 0,0-1 0 0 0,0 0 0 0 0,-5 6-1 0 0,-53 65 378 0 0,-19 26-1630 0 0,77-95-1103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90 6313 0 0,'-4'-1'1177'0'0,"0"1"0"0"0,0 0 0 0 0,0 0 0 0 0,0 0-1 0 0,0 1 1 0 0,0 0 0 0 0,-6 1 0 0 0,-28 14 2903 0 0,30-10-3775 0 0,0-1 0 0 0,0 1 1 0 0,0 0-1 0 0,1 1 0 0 0,0 0 0 0 0,-7 8 1 0 0,11-10-278 0 0,-1 0-1 0 0,1 0 1 0 0,0 1 0 0 0,1-1 0 0 0,-1 1 0 0 0,1-1-1 0 0,0 1 1 0 0,1 0 0 0 0,-1 0 0 0 0,1 0 0 0 0,0 0-1 0 0,1 0 1 0 0,0 10 0 0 0,0-12-34 0 0,0 0 0 0 0,0-1 1 0 0,1 1-1 0 0,-1 0 0 0 0,1 0 0 0 0,0-1 0 0 0,1 1 0 0 0,-1 0 1 0 0,0-1-1 0 0,1 0 0 0 0,0 1 0 0 0,0-1 0 0 0,0 0 0 0 0,0 0 1 0 0,0 0-1 0 0,1 0 0 0 0,-1 0 0 0 0,1 0 0 0 0,0-1 0 0 0,0 1 1 0 0,0-1-1 0 0,0 0 0 0 0,4 2 0 0 0,-3-3 13 0 0,-1 0 1 0 0,1 0-1 0 0,0 0 0 0 0,-1 0 0 0 0,1-1 0 0 0,0 0 1 0 0,-1 0-1 0 0,1 0 0 0 0,0 0 0 0 0,0 0 1 0 0,-1-1-1 0 0,1 0 0 0 0,0 1 0 0 0,-1-1 1 0 0,1-1-1 0 0,-1 1 0 0 0,1 0 0 0 0,-1-1 1 0 0,1 0-1 0 0,-1 0 0 0 0,0 0 0 0 0,0 0 1 0 0,0 0-1 0 0,4-5 0 0 0,0 2 30 0 0,-1-1 0 0 0,0-1 0 0 0,0 1 0 0 0,0-1 1 0 0,-1 0-1 0 0,0 0 0 0 0,0 0 0 0 0,-1-1 0 0 0,6-11 0 0 0,-7 10 21 0 0,-1-1 0 0 0,0 1 0 0 0,0 0 1 0 0,-1 0-1 0 0,0-1 0 0 0,0 1 0 0 0,-1-1 0 0 0,-1 1 0 0 0,1-1 0 0 0,-2 1 0 0 0,1 0 0 0 0,-1-1 0 0 0,-1 1 0 0 0,-5-14 0 0 0,7 18-40 0 0,-2 1-1 0 0,1-1 0 0 0,0 1 1 0 0,-1 0-1 0 0,0 0 0 0 0,0 0 1 0 0,0 0-1 0 0,-1 0 0 0 0,1 0 1 0 0,-1 1-1 0 0,0 0 0 0 0,0 0 1 0 0,0 0-1 0 0,0 0 0 0 0,-1 1 1 0 0,1-1-1 0 0,-1 1 0 0 0,1 0 1 0 0,-1 1-1 0 0,0-1 0 0 0,0 1 1 0 0,0 0-1 0 0,0 0 0 0 0,0 0 1 0 0,0 1-1 0 0,0-1 0 0 0,0 1 1 0 0,-9 2-1 0 0,9-1-171 0 0,1 0-1 0 0,0 0 1 0 0,0 1 0 0 0,0-1 0 0 0,-1 1 0 0 0,2 1 0 0 0,-1-1-1 0 0,0 0 1 0 0,0 1 0 0 0,1 0 0 0 0,-1-1 0 0 0,1 2-1 0 0,0-1 1 0 0,0 0 0 0 0,0 1 0 0 0,0-1 0 0 0,-3 7-1 0 0,4-7-220 0 0,0 0 0 0 0,1 0 0 0 0,-1 1 0 0 0,1-1 0 0 0,0 0 0 0 0,0 1 0 0 0,0-1 0 0 0,0 1 0 0 0,1 0-1 0 0,-1 4 1 0 0,1-6-111 0 0,0 1-1 0 0,0-1 1 0 0,1 1 0 0 0,-1-1-1 0 0,1 0 1 0 0,0 1-1 0 0,-1-1 1 0 0,1 0-1 0 0,0 1 1 0 0,0-1-1 0 0,0 0 1 0 0,1 0-1 0 0,-1 0 1 0 0,0 0-1 0 0,1 0 1 0 0,2 2 0 0 0,15 12-4950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41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8442 0 0,'0'0'248'0'0,"0"1"1"0"0,-1-1 0 0 0,1 1 0 0 0,0 0-1 0 0,0-1 1 0 0,0 1 0 0 0,0-1-1 0 0,0 1 1 0 0,0 0 0 0 0,0-1-1 0 0,0 1 1 0 0,0-1 0 0 0,1 1-1 0 0,-1-1 1 0 0,0 1 0 0 0,0 0-1 0 0,0-1 1 0 0,1 1 0 0 0,-1-1 0 0 0,0 1-1 0 0,1-1 1 0 0,-1 1 0 0 0,0-1-1 0 0,1 0 1 0 0,-1 1 0 0 0,1-1-1 0 0,-1 1 1 0 0,0-1 0 0 0,1 0-1 0 0,-1 1 1 0 0,1-1 0 0 0,-1 0-1 0 0,1 1 1 0 0,0-1 0 0 0,-1 0 0 0 0,1 0-1 0 0,-1 0 1 0 0,1 1 0 0 0,0-1-1 0 0,32 5 1575 0 0,-14-3-1049 0 0,-6 4-687 0 0,0 0 1 0 0,0 1-1 0 0,0 0 1 0 0,-1 1-1 0 0,-1 0 1 0 0,1 1 0 0 0,-1 0-1 0 0,-1 1 1 0 0,17 20-1 0 0,9 6 13 0 0,-23-25-181 0 0,-1 1-1 0 0,0 1 1 0 0,-1 1 0 0 0,0-1 0 0 0,-1 1 0 0 0,14 27 0 0 0,-22-36-359 0 0,0 1 1 0 0,0-1-1 0 0,0 1 1 0 0,-1 0-1 0 0,1 0 1 0 0,-1 0-1 0 0,-1 0 1 0 0,1 0-1 0 0,-1 10 1 0 0,-1-11-351 0 0,0 1-1 0 0,0-1 1 0 0,0 0 0 0 0,-1 0 0 0 0,0 0 0 0 0,0 0 0 0 0,0 0 0 0 0,-1 0 0 0 0,1-1 0 0 0,-1 1 0 0 0,0-1 0 0 0,-5 6 0 0 0,-7 8-3809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0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5633 0 0,'-8'6'7786'0'0,"2"9"-5057"0"0,0 16-2256 0 0,6-29-182 0 0,-17 196-218 0 0,15-113-8356 0 0,2-64 2766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7818 0 0,'-6'6'2288'0'0,"1"1"0"0"0,-1-1 0 0 0,2 1 0 0 0,-5 8 0 0 0,-25 59-70 0 0,18-38-1847 0 0,8-11-312 0 0,6-20-285 0 0,1 0-1 0 0,0 0 1 0 0,-1 0 0 0 0,0 0-1 0 0,0 0 1 0 0,-1-1-1 0 0,-5 8 1 0 0,8-12 124 0 0,0 0-1 0 0,-1 0 1 0 0,1 0 0 0 0,0-1-1 0 0,0 1 1 0 0,-1 0 0 0 0,1 0 0 0 0,0-1-1 0 0,0 1 1 0 0,-1 0 0 0 0,1-1-1 0 0,0 1 1 0 0,0 0 0 0 0,0 0 0 0 0,0-1-1 0 0,-1 1 1 0 0,1 0 0 0 0,0-1-1 0 0,0 1 1 0 0,0 0 0 0 0,0-1-1 0 0,0 1 1 0 0,0-1 0 0 0,0 1 0 0 0,0 0-1 0 0,0-1 1 0 0,0 1 0 0 0,0 0-1 0 0,0-1 1 0 0,0 1 0 0 0,0 0-1 0 0,0-1 1 0 0,0 1 0 0 0,1 0 0 0 0,-1-1-1 0 0,0 1 1 0 0,0-1 0 0 0,2-17-1225 0 0,-1 14 1254 0 0,0 1 0 0 0,0-1 0 0 0,1 1 0 0 0,-1-1 0 0 0,1 1 0 0 0,0 0 0 0 0,0 0 1 0 0,0 0-1 0 0,0 0 0 0 0,0 0 0 0 0,0 0 0 0 0,1 1 0 0 0,0-1 0 0 0,-1 1 1 0 0,1-1-1 0 0,0 1 0 0 0,0 0 0 0 0,1 0 0 0 0,5-2 0 0 0,-3 2 7 0 0,-1 1 0 0 0,1 0-1 0 0,-1 0 1 0 0,1 1 0 0 0,0 0-1 0 0,-1 0 1 0 0,1 0 0 0 0,0 0 0 0 0,-1 1-1 0 0,1 0 1 0 0,-1 0 0 0 0,7 3-1 0 0,9 2-1137 0 0,30 7-5868 0 0,-36-9 3971 0 0</inkml:trace>
  <inkml:trace contextRef="#ctx0" brushRef="#br0" timeOffset="1">286 139 3377 0 0,'0'-1'319'0'0,"-1"0"1"0"0,1 1-1 0 0,0-1 1 0 0,-1 0-1 0 0,1 0 1 0 0,-1 1-1 0 0,1-1 1 0 0,-1 0-1 0 0,1 1 1 0 0,-1-1-1 0 0,0 1 1 0 0,1-1 0 0 0,-1 1-1 0 0,0-1 1 0 0,1 1-1 0 0,-1-1 1 0 0,0 1-1 0 0,1-1 1 0 0,-1 1-1 0 0,0 0 1 0 0,0-1-1 0 0,0 1 1 0 0,1 0-1 0 0,-1 0 1 0 0,0 0-1 0 0,0 0 1 0 0,0-1-1 0 0,0 1 1 0 0,1 0-1 0 0,-1 1 1 0 0,0-1-1 0 0,-1 0 1 0 0,0 1-83 0 0,0 0 1 0 0,0 1-1 0 0,0-1 0 0 0,0 0 0 0 0,0 1 1 0 0,0-1-1 0 0,0 1 0 0 0,1 0 1 0 0,-1 0-1 0 0,1 0 0 0 0,-3 3 0 0 0,-4 8-303 0 0,0 1 0 0 0,-9 23 0 0 0,10-17-68 0 0,6-15-142 0 0,-1 1 0 0 0,0-2 0 0 0,0 1 0 0 0,0 0 0 0 0,0 0-1 0 0,-1-1 1 0 0,-6 9 0 0 0,9-13 287 0 0,0 1 0 0 0,0-1 0 0 0,0 0 0 0 0,0 0-1 0 0,0 1 1 0 0,1-1 0 0 0,-1 0 0 0 0,0 0 0 0 0,0 0 0 0 0,0 1 0 0 0,0-1 0 0 0,0 0 0 0 0,0 0-1 0 0,0 0 1 0 0,0 1 0 0 0,0-1 0 0 0,1 0 0 0 0,-1 0 0 0 0,0 0 0 0 0,0 0 0 0 0,0 0-1 0 0,0 1 1 0 0,1-1 0 0 0,-1 0 0 0 0,0 0 0 0 0,0 0 0 0 0,0 0 0 0 0,1 0 0 0 0,-1 0-1 0 0,0 0 1 0 0,0 0 0 0 0,0 1 0 0 0,1-1 0 0 0,-1 0 0 0 0,0 0 0 0 0,0 0 0 0 0,1 0 0 0 0,-1 0-1 0 0,0 0 1 0 0,0 0 0 0 0,0 0 0 0 0,1-1 0 0 0,22 5 401 0 0,-17-3-1090 0 0,0-1-1 0 0,-1 0 1 0 0,1 0-1 0 0,0 0 1 0 0,-1-1 0 0 0,11-2-1 0 0,-8-1-2862 0 0,1-1-1044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1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12 6433 0 0,'4'27'9917'0'0,"-5"1"-7175"0"0,1-21-2713 0 0,-1 0 1 0 0,1-1-1 0 0,1 1 0 0 0,-1 0 1 0 0,1 0-1 0 0,3 11 0 0 0,-3-12 18 0 0,1-1-1 0 0,1 1 0 0 0,-1 0 0 0 0,1-1 1 0 0,0 0-1 0 0,0 0 0 0 0,0 1 0 0 0,1-2 1 0 0,0 1-1 0 0,0 0 0 0 0,0-1 0 0 0,5 5 1 0 0,-6-8-42 0 0,0 1 0 0 0,0-1 1 0 0,0 1-1 0 0,-1-1 0 0 0,1 0 1 0 0,0 0-1 0 0,1 0 0 0 0,-1-1 1 0 0,0 1-1 0 0,0-1 0 0 0,0 1 1 0 0,0-1-1 0 0,1 0 0 0 0,-1 0 1 0 0,0-1-1 0 0,0 1 0 0 0,0-1 1 0 0,0 1-1 0 0,0-1 1 0 0,0 0-1 0 0,0 0 0 0 0,0-1 1 0 0,0 1-1 0 0,5-3 0 0 0,-2 0 58 0 0,-1 0 0 0 0,1 0 0 0 0,0 0 0 0 0,-1-1 0 0 0,0 0 0 0 0,0 0 0 0 0,-1 0 0 0 0,1-1 1 0 0,-1 1-1 0 0,0-1 0 0 0,0 0 0 0 0,3-8 0 0 0,-6 11 24 0 0,1-1-1 0 0,0 1 1 0 0,-1-1 0 0 0,0 0 0 0 0,0 0 0 0 0,0 1 0 0 0,0-1 0 0 0,0 0 0 0 0,-1 0-1 0 0,0 0 1 0 0,0 0 0 0 0,0 0 0 0 0,0 0 0 0 0,-1 0 0 0 0,1 0 0 0 0,-1 0 0 0 0,0 1 0 0 0,0-1-1 0 0,0 0 1 0 0,-1 0 0 0 0,1 1 0 0 0,-1-1 0 0 0,-3-3 0 0 0,2 4-57 0 0,0 0 0 0 0,0 0 0 0 0,0 1 0 0 0,-1-1 0 0 0,1 1 0 0 0,-1 0 0 0 0,0 0 0 0 0,0 0 0 0 0,1 1 0 0 0,-1-1 0 0 0,0 1 0 0 0,0 0 0 0 0,-1 0 0 0 0,1 1 0 0 0,0-1 0 0 0,0 1 1 0 0,0 0-1 0 0,0 0 0 0 0,-1 0 0 0 0,1 0 0 0 0,-8 2 0 0 0,-3 1-574 0 0,0 0 0 0 0,0 1 0 0 0,0 0 0 0 0,-23 11 0 0 0,35-14 117 0 0,0 0 1 0 0,0 1-1 0 0,0 0 0 0 0,0-1 1 0 0,0 1-1 0 0,0 0 0 0 0,1 1 1 0 0,-1-1-1 0 0,0 0 0 0 0,1 1 1 0 0,0-1-1 0 0,0 1 1 0 0,0 0-1 0 0,0 0 0 0 0,0 0 1 0 0,0 0-1 0 0,-1 5 0 0 0,1-2-422 0 0,1-1-1 0 0,0 1 1 0 0,0 0 0 0 0,1 0-1 0 0,0 0 1 0 0,0 0-1 0 0,0 1 1 0 0,1-1-1 0 0,1 8 1 0 0,6 22-1987 0 0,-4-17 1320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2705 0 0,'5'7'716'0'0,"-4"-5"-350"0"0,0 1-1 0 0,1-1 1 0 0,-1 0-1 0 0,1 0 1 0 0,-1-1 0 0 0,1 1-1 0 0,0 0 1 0 0,3 3-1 0 0,-4-5-52 0 0,0 1 0 0 0,-1-1 0 0 0,1 0 0 0 0,0 0 0 0 0,0 1 0 0 0,0-1 0 0 0,0 0 0 0 0,-1 0 0 0 0,1 0 0 0 0,0 0 1 0 0,0 0-1 0 0,0 0 0 0 0,0 0 0 0 0,0 0 0 0 0,0 0 0 0 0,-1 0 0 0 0,1 0 0 0 0,2-1 0 0 0,11-4 1604 0 0,1 1 1 0 0,0 0 0 0 0,26-2-1 0 0,-9 5-3057 0 0,0 1 0 0 0,33 4 0 0 0,-63-4 329 0 0,1 0 0 0 0,-1 0 1 0 0,0 0-1 0 0,0-1 0 0 0,1 1 0 0 0,-1 0 1 0 0,0-1-1 0 0,0 1 0 0 0,0-1 0 0 0,1 0 1 0 0,-1 0-1 0 0,0 0 0 0 0,2-1 1 0 0,6-5-3461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2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9042 0 0,'-1'0'248'0'0,"1"0"0"0"0,-1 1 0 0 0,0-1 0 0 0,1 0 0 0 0,-1 1 0 0 0,1-1 0 0 0,-1 1 0 0 0,0-1 0 0 0,1 1 0 0 0,-1-1 0 0 0,1 1 0 0 0,0-1 0 0 0,-1 1 0 0 0,1 0 0 0 0,-1-1 0 0 0,1 1 0 0 0,0 0 0 0 0,-1-1 0 0 0,1 1 0 0 0,0 0 0 0 0,0-1 0 0 0,0 1 0 0 0,-1 0 0 0 0,1-1 0 0 0,0 1 0 0 0,0 0 0 0 0,0 0 0 0 0,0-1 0 0 0,0 1 0 0 0,0 0 0 0 0,1 0 0 0 0,0 33 1532 0 0,0-25-1243 0 0,0 2-275 0 0,0 21 87 0 0,1 0 0 0 0,9 39 0 0 0,-10-64-353 0 0,0 0 0 0 0,1 0 1 0 0,0 1-1 0 0,1-2 1 0 0,0 1-1 0 0,0 0 0 0 0,0 0 1 0 0,1-1-1 0 0,0 0 0 0 0,0 0 1 0 0,1 0-1 0 0,-1 0 1 0 0,1-1-1 0 0,0 1 0 0 0,12 7 1 0 0,-15-11-166 0 0,0-1 0 0 0,1 0 1 0 0,0 0-1 0 0,-1 0 1 0 0,1 0-1 0 0,0-1 0 0 0,-1 1 1 0 0,1-1-1 0 0,0 1 0 0 0,0-1 1 0 0,-1 0-1 0 0,1 0 0 0 0,0 0 1 0 0,0-1-1 0 0,0 1 1 0 0,-1-1-1 0 0,1 1 0 0 0,0-1 1 0 0,-1 0-1 0 0,1 0 0 0 0,-1 0 1 0 0,1 0-1 0 0,-1-1 1 0 0,1 1-1 0 0,2-3 0 0 0,2-1-1181 0 0,-1 0 0 0 0,0 0-1 0 0,0-1 1 0 0,0 1 0 0 0,-1-1-1 0 0,0-1 1 0 0,7-10-1 0 0,1-5-2399 0 0</inkml:trace>
  <inkml:trace contextRef="#ctx0" brushRef="#br0" timeOffset="1">254 42 6369 0 0,'-11'13'9558'0'0,"5"8"-5551"0"0,2 23-3269 0 0,3-35-269 0 0,1-7-544 0 0,-1 18 238 0 0,1 0 0 0 0,3 33 0 0 0,-2-46-727 0 0,0 0 1 0 0,1 0 0 0 0,0 0-1 0 0,5 9 1 0 0,-5-11-905 0 0,0 0-1 0 0,1 0 1 0 0,0-1-1 0 0,0 0 1 0 0,1 1 0 0 0,6 6-1 0 0,2-1-3557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2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 7242 0 0,'-4'-8'9121'0'0,"11"8"-5210"0"0,7 2-3853 0 0,-8-2-56 0 0,0 0 0 0 0,0 1 0 0 0,-1 0-1 0 0,1 0 1 0 0,0 1 0 0 0,0 0 0 0 0,0 0 0 0 0,-1 0-1 0 0,1 0 1 0 0,-1 1 0 0 0,0 0 0 0 0,0 0 0 0 0,0 0-1 0 0,0 1 1 0 0,0 0 0 0 0,-1 0 0 0 0,0 0 0 0 0,0 0-1 0 0,0 1 1 0 0,0 0 0 0 0,0-1 0 0 0,-1 1-1 0 0,0 1 1 0 0,0-1 0 0 0,-1 0 0 0 0,1 1 0 0 0,-1-1-1 0 0,0 1 1 0 0,-1 0 0 0 0,2 8 0 0 0,1 14-1089 0 0,-1 1 1 0 0,-1-1 0 0 0,-1 1-1 0 0,-2-1 1 0 0,-4 29 0 0 0,3-42-135 0 0,-1 2-4533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2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8154 0 0,'6'1'8533'0'0,"21"3"-6016"0"0,-7-3-2118 0 0,-12-1-341 0 0,-1 0 1 0 0,1 0 0 0 0,-1 1-1 0 0,1 1 1 0 0,-1-1-1 0 0,10 4 1 0 0,-15-4-37 0 0,-1 0 0 0 0,1 0 0 0 0,0 0 0 0 0,0 0 0 0 0,0 0 0 0 0,-1 1 0 0 0,1-1 0 0 0,-1 0 0 0 0,1 1 0 0 0,-1 0 0 0 0,0-1 0 0 0,1 1 0 0 0,-1 0 0 0 0,0 0 0 0 0,0 0 0 0 0,0-1 0 0 0,0 1 0 0 0,-1 0 1 0 0,1 0-1 0 0,0 1 0 0 0,-1-1 0 0 0,1 0 0 0 0,-1 0 0 0 0,0 0 0 0 0,0 0 0 0 0,0 0 0 0 0,0 3 0 0 0,-2 18-98 0 0,0-1 1 0 0,-1 1-1 0 0,-12 39 1 0 0,1-6-2991 0 0,7 1-4578 0 0,3-44 1819 0 0,7-15 3280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3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7874 0 0,'-4'11'10138'0'0,"6"15"-8384"0"0,0-11-1201 0 0,-6 20-156 0 0,-13 63 0 0 0,11-74-1054 0 0,1 0-1 0 0,1 0 0 0 0,1 0 0 0 0,2 0 0 0 0,1 43 0 0 0,0-67 552 0 0,0 1-1 0 0,0-1 1 0 0,0 1-1 0 0,0-1 1 0 0,0 0-1 0 0,0 1 1 0 0,0-1 0 0 0,0 1-1 0 0,0-1 1 0 0,0 0-1 0 0,0 1 1 0 0,0-1-1 0 0,1 1 1 0 0,-1-1-1 0 0,0 0 1 0 0,0 1-1 0 0,0-1 1 0 0,0 0-1 0 0,1 1 1 0 0,-1-1-1 0 0,0 0 1 0 0,0 1-1 0 0,1-1 1 0 0,-1 0-1 0 0,0 1 1 0 0,1-1-1 0 0,-1 0 1 0 0,0 0 0 0 0,1 1-1 0 0,-1-1 1 0 0,0 0-1 0 0,1 0 1 0 0,9-11-1221 0 0,8-35 1692 0 0,-14 37-312 0 0,-4 8-21 0 0,5-13 827 0 0,1 1 0 0 0,0 1 0 0 0,0-1 0 0 0,15-19 0 0 0,-19 29-767 0 0,-1 1 0 0 0,1 0-1 0 0,0-1 1 0 0,1 1 0 0 0,-1 0 0 0 0,0 0 0 0 0,1 1 0 0 0,-1-1 0 0 0,1 0 0 0 0,-1 1-1 0 0,1 0 1 0 0,0-1 0 0 0,-1 1 0 0 0,1 0 0 0 0,0 0 0 0 0,0 1 0 0 0,0-1-1 0 0,0 1 1 0 0,0-1 0 0 0,0 1 0 0 0,0 0 0 0 0,0 0 0 0 0,0 0 0 0 0,0 0-1 0 0,0 1 1 0 0,0-1 0 0 0,0 1 0 0 0,3 1 0 0 0,2 1-437 0 0,14 4-2540 0 0,-10-9-5462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3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26 8106 0 0,'-8'3'7460'0'0,"-1"11"-5486"0"0,-1 12-1670 0 0,7-9-197 0 0,1 0 0 0 0,0 0 0 0 0,1 0 0 0 0,1 1 0 0 0,1-1 0 0 0,0 0 0 0 0,1 0 0 0 0,1 0 0 0 0,0-1 0 0 0,2 1 0 0 0,0-1 0 0 0,0 1-1 0 0,16 27 1 0 0,-19-40-40 0 0,0-1 0 0 0,0 1 0 0 0,0-1 0 0 0,1 1 0 0 0,0-1 0 0 0,-1 0 0 0 0,1 0 0 0 0,1-1 0 0 0,-1 1 0 0 0,0-1 0 0 0,1 1 0 0 0,-1-1-1 0 0,1 0 1 0 0,-1 0 0 0 0,1 0 0 0 0,0-1 0 0 0,0 0 0 0 0,0 1 0 0 0,0-1 0 0 0,5 0 0 0 0,-4-1-18 0 0,-1 0 0 0 0,0-1-1 0 0,0 1 1 0 0,0-1 0 0 0,0 0 0 0 0,0 0 0 0 0,0 0 0 0 0,0-1 0 0 0,0 0-1 0 0,0 1 1 0 0,-1-1 0 0 0,1-1 0 0 0,-1 1 0 0 0,1 0 0 0 0,-1-1-1 0 0,0 0 1 0 0,0 0 0 0 0,0 0 0 0 0,0 0 0 0 0,3-4 0 0 0,9-14 32 0 0,-1 0 1 0 0,0-1-1 0 0,-2 0 0 0 0,-1-1 1 0 0,0 0-1 0 0,-2-1 1 0 0,9-31-1 0 0,-12 30-3420 0 0,6-48 0 0 0,-11 55-1425 0 0,-2 3-2081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4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11098 0 0,'6'71'8421'0'0,"16"35"-6130"0"0,-2-15-2187 0 0,-20-90-121 0 0,22 109-3758 0 0,1-40-7542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4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 5033 0 0,'-10'2'8545'0'0,"15"-6"-4066"0"0,20-2-2213 0 0,-7 8-1938 0 0,0 1 0 0 0,21 7 0 0 0,-25-6-838 0 0,0-1 0 0 0,0 0 0 0 0,0-1 0 0 0,22 0 0 0 0,-25-2-1118 0 0,-1-1 0 0 0,0 0 0 0 0,1-1 0 0 0,-1 0 1 0 0,0-1-1 0 0,16-5 0 0 0,-8 0-3181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4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48 108 2721 0 0,'-15'-28'2932'0'0,"-6"-9"1904"0"0,10 12 2583 0 0,11 25-7301 0 0,0 0 0 0 0,0-1 0 0 0,0 1 0 0 0,0 0 0 0 0,0-1 0 0 0,0 1 0 0 0,0-1 0 0 0,0 1 0 0 0,0 0 0 0 0,0-1 0 0 0,0 1 0 0 0,0 0 0 0 0,0-1 0 0 0,0 1 0 0 0,0 0 0 0 0,0-1 0 0 0,0 1 0 0 0,0-1 0 0 0,0 1 0 0 0,1 0 0 0 0,-1-1 0 0 0,0 1 0 0 0,0 0 0 0 0,0 0 0 0 0,1-1 0 0 0,-1 1 0 0 0,0 0 0 0 0,1 0 1 0 0,-1-1-1 0 0,0 1 0 0 0,0 0 0 0 0,1-1 0 0 0,16-4 1112 0 0,17 4-722 0 0,-24 1-463 0 0,0 0 0 0 0,0 1 0 0 0,0 1 0 0 0,0-1 0 0 0,-1 1 0 0 0,1 1 0 0 0,-1 0 0 0 0,1 0 0 0 0,-1 1 0 0 0,0 0 0 0 0,0 1 0 0 0,8 5 0 0 0,-16-8-26 0 0,0 0 0 0 0,1 0 0 0 0,-1-1-1 0 0,0 1 1 0 0,-1 0 0 0 0,1 0-1 0 0,0 0 1 0 0,0 0 0 0 0,-1 0-1 0 0,1 1 1 0 0,-1-1 0 0 0,0 0 0 0 0,1 0-1 0 0,-1 0 1 0 0,0 0 0 0 0,0 1-1 0 0,-1-1 1 0 0,1 0 0 0 0,0 0 0 0 0,-1 0-1 0 0,1 0 1 0 0,-1 0 0 0 0,0 0-1 0 0,0 0 1 0 0,0 0 0 0 0,0 0-1 0 0,0 0 1 0 0,-1 2 0 0 0,-5 8-16 0 0,-1 1 0 0 0,-15 19 0 0 0,22-31-9 0 0,-10 13-168 0 0,-1 0-1 0 0,0-2 1 0 0,-28 23-1 0 0,33-30-883 0 0,0 0-1 0 0,-1 0 0 0 0,1-1 0 0 0,-1 0 0 0 0,-15 5 0 0 0,26-23-9528 0 0,11-8 8599 0 0,1 6 903 0 0,4-1-1284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4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2833 0 0,'1'6'9796'0'0,"-2"4"-4391"0"0,-6 33-3452 0 0,3-22-807 0 0,3-10-915 0 0,-14 120 1312 0 0,14-111-1492 0 0,1-1-1 0 0,0 0 0 0 0,2 1 0 0 0,7 33 0 0 0,-11-55-137 0 0,0-1-1 0 0,1 1 1 0 0,-1-1-1 0 0,0 1 1 0 0,-1 0-1 0 0,1 0 1 0 0,0 0-1 0 0,-1 0 1 0 0,1 0-1 0 0,-1 0 1 0 0,1 0-1 0 0,-1 1 1 0 0,0 0-1 0 0,0-1 1 0 0,0 1-1 0 0,1 0 1 0 0,-1 0-1 0 0,0 1 1 0 0,-1-1 0 0 0,1 1-1 0 0,-4-1 1 0 0,5 1 96 0 0,0-1 0 0 0,0 1 0 0 0,0 0 1 0 0,0 0-1 0 0,0-1 0 0 0,0 2 0 0 0,0-1 1 0 0,0 0-1 0 0,0 0 0 0 0,0 1 1 0 0,0-1-1 0 0,0 1 0 0 0,0-1 0 0 0,0 1 1 0 0,0 0-1 0 0,0 0 0 0 0,0 0 0 0 0,0 0 1 0 0,1 0-1 0 0,-1 0 0 0 0,0 1 1 0 0,1-1-1 0 0,-1 0 0 0 0,1 1 0 0 0,0 0 1 0 0,-1-1-1 0 0,1 1 0 0 0,0 0 0 0 0,0-1 1 0 0,0 1-1 0 0,0 0 0 0 0,0 0 1 0 0,0 0-1 0 0,1 0 0 0 0,-1 0 0 0 0,1 0 1 0 0,-1 3-1 0 0,1-3-1 0 0,-1 0-1 0 0,1-1 1 0 0,0 1 0 0 0,1 0-1 0 0,-1 0 1 0 0,0-1 0 0 0,0 1 0 0 0,1 0-1 0 0,-1-1 1 0 0,1 1 0 0 0,-1 0-1 0 0,1-1 1 0 0,0 1 0 0 0,0-1 0 0 0,0 1-1 0 0,0-1 1 0 0,0 1 0 0 0,0-1-1 0 0,0 0 1 0 0,2 2 0 0 0,0 0 12 0 0,0-1 1 0 0,0 0 0 0 0,0 0-1 0 0,1 0 1 0 0,-1 0 0 0 0,1 0-1 0 0,-1-1 1 0 0,1 0 0 0 0,4 2-1 0 0,-2-2-93 0 0,1 1-1 0 0,-1-1 1 0 0,1-1-1 0 0,-1 1 1 0 0,0-1-1 0 0,1 0 1 0 0,-1 0-1 0 0,1-1 1 0 0,-1 0-1 0 0,1 0 1 0 0,6-3-1 0 0,14-11-2875 0 0,-2-5-3311 0 0,-8 2-1042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5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9170 0 0,'-29'25'8158'0'0,"-1"4"-3393"0"0,15-13-3501 0 0,-25 33-1 0 0,34-41-1311 0 0,0 1 0 0 0,1-1 0 0 0,0 1 0 0 0,0 0 0 0 0,1 0 0 0 0,0 1-1 0 0,1 0 1 0 0,0-1 0 0 0,0 1 0 0 0,1 0 0 0 0,1 0 0 0 0,-1 0 0 0 0,2 0 0 0 0,-1 12-1 0 0,1-21 44 0 0,0 0 0 0 0,0 0 0 0 0,0 0 0 0 0,0 1 0 0 0,0-1 0 0 0,1 0 0 0 0,-1 0 0 0 0,0 0 0 0 0,0 0 0 0 0,1 0 0 0 0,-1 0 0 0 0,0 0 0 0 0,1 0 0 0 0,-1 0 0 0 0,1 0 0 0 0,0 0 0 0 0,-1-1 0 0 0,1 1 0 0 0,0 0 0 0 0,-1 0 0 0 0,1 0 0 0 0,0-1 0 0 0,0 1 0 0 0,0 0 0 0 0,-1-1 0 0 0,1 1 0 0 0,0-1 0 0 0,2 2 0 0 0,-2-2-2 0 0,1 0 1 0 0,0-1 0 0 0,0 1-1 0 0,0 0 1 0 0,-1 0 0 0 0,1-1 0 0 0,0 1-1 0 0,0-1 1 0 0,-1 0 0 0 0,1 1-1 0 0,0-1 1 0 0,-1 0 0 0 0,1 0-1 0 0,-1 0 1 0 0,2-1 0 0 0,8-6-25 0 0,-1-1 0 0 0,-1 0 0 0 0,14-15 0 0 0,-8 6 32 0 0,0-1 0 0 0,0 0 0 0 0,-2-1 0 0 0,0-1 0 0 0,11-26 0 0 0,-24 47 12 0 0,0 0 0 0 0,0 0 0 0 0,0 0 0 0 0,0 0 0 0 0,0 0 0 0 0,0 1 0 0 0,0-1 0 0 0,0 0 0 0 0,0 0 0 0 0,1 0 0 0 0,-1 0 0 0 0,0 0 0 0 0,0 0 0 0 0,0 0 0 0 0,0 0 0 0 0,0 0-1 0 0,0 0 1 0 0,0 0 0 0 0,1 0 0 0 0,-1 0 0 0 0,0 0 0 0 0,0 0 0 0 0,0 0 0 0 0,0 0 0 0 0,0 0 0 0 0,0 0 0 0 0,1 0 0 0 0,-1 0 0 0 0,0 0 0 0 0,0 0 0 0 0,0 0 0 0 0,0 0 0 0 0,0 0 0 0 0,0 0 0 0 0,1 0 0 0 0,-1 0-1 0 0,0 0 1 0 0,0 0 0 0 0,0 0 0 0 0,0 0 0 0 0,0 0 0 0 0,0 0 0 0 0,0-1 0 0 0,0 1 0 0 0,1 0 0 0 0,-1 0 0 0 0,0 0 0 0 0,0 0 0 0 0,0 0 0 0 0,0 0 0 0 0,0 0 0 0 0,0 0 0 0 0,0-1 0 0 0,0 1 0 0 0,0 0-1 0 0,0 0 1 0 0,0 0 0 0 0,0 0 0 0 0,0 0 0 0 0,0 0 0 0 0,0-1 0 0 0,4 20 477 0 0,-2 24-46 0 0,-2-6-321 0 0,0-18-185 0 0,0 1 1 0 0,1-1-1 0 0,1 0 1 0 0,0 0-1 0 0,2 0 0 0 0,6 19 1 0 0,-10-37-47 0 0,0-1 0 0 0,0 1 0 0 0,0 0 0 0 0,0-1 0 0 0,1 1 1 0 0,-1-1-1 0 0,0 1 0 0 0,0 0 0 0 0,1-1 0 0 0,-1 1 0 0 0,0-1 0 0 0,1 1 0 0 0,-1-1 1 0 0,0 1-1 0 0,1-1 0 0 0,-1 0 0 0 0,1 1 0 0 0,-1-1 0 0 0,1 1 0 0 0,-1-1 1 0 0,1 0-1 0 0,-1 1 0 0 0,1-1 0 0 0,0 0 0 0 0,-1 0 0 0 0,2 1 0 0 0,-1-2-128 0 0,-1 1 0 0 0,1 0-1 0 0,0 0 1 0 0,-1-1-1 0 0,1 1 1 0 0,0-1-1 0 0,-1 1 1 0 0,1-1-1 0 0,-1 1 1 0 0,1-1-1 0 0,-1 1 1 0 0,1-1-1 0 0,-1 0 1 0 0,1 1 0 0 0,-1-1-1 0 0,0 1 1 0 0,1-1-1 0 0,-1-1 1 0 0,3-2-1227 0 0,-2-1 0 0 0,1 1 1 0 0,0-1-1 0 0,-1 0 1 0 0,2-10-1 0 0,-3-8-2037 0 0,4-1-342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10 167 12843 0 0,'-1'0'189'0'0,"1"0"0"0"0,-1 0 1 0 0,1 0-1 0 0,0 0 0 0 0,-1 0 1 0 0,1 0-1 0 0,0 0 0 0 0,-1 0 1 0 0,1 0-1 0 0,0 1 0 0 0,-1-1 0 0 0,1 0 1 0 0,0 0-1 0 0,-1 0 0 0 0,1 1 1 0 0,0-1-1 0 0,-1 0 0 0 0,1 0 1 0 0,0 1-1 0 0,0-1 0 0 0,-1 0 1 0 0,1 1-1 0 0,0-1 0 0 0,0 0 0 0 0,0 1 1 0 0,-1-1-1 0 0,1 0 0 0 0,0 1 1 0 0,0-1-1 0 0,0 0 0 0 0,0 1 1 0 0,0-1-1 0 0,0 1 0 0 0,0-1 0 0 0,0 0 1 0 0,0 1-1 0 0,0-1 0 0 0,0 1 1 0 0,0-1-1 0 0,0 0 0 0 0,0 1 1 0 0,0-1-1 0 0,0 0 0 0 0,0 1 1 0 0,1 0-1 0 0,-1-1-112 0 0,1 1-1 0 0,0-1 1 0 0,-1 1-1 0 0,1-1 1 0 0,0 1 0 0 0,-1-1-1 0 0,1 1 1 0 0,0-1 0 0 0,0 0-1 0 0,0 1 1 0 0,-1-1 0 0 0,1 0-1 0 0,0 0 1 0 0,0 0-1 0 0,0 0 1 0 0,0 0 0 0 0,0 1-1 0 0,-1-1 1 0 0,1-1 0 0 0,0 1-1 0 0,1 0 1 0 0,86-9 1995 0 0,-7 2-4653 0 0,-80 7 2144 0 0,0 0 1 0 0,-1 0 0 0 0,1 0 0 0 0,0-1-1 0 0,0 1 1 0 0,0 0 0 0 0,-1 0 0 0 0,1-1-1 0 0,0 1 1 0 0,0 0 0 0 0,-1-1 0 0 0,1 1 0 0 0,0-1-1 0 0,0 1 1 0 0,-1 0 0 0 0,1-1 0 0 0,-1 0-1 0 0,1 1 1 0 0,0-1 0 0 0,-1 1 0 0 0,1-1-1 0 0,-1 0 1 0 0,1 1 0 0 0,-1-1 0 0 0,0 0 0 0 0,1 0-1 0 0,-1-1 1 0 0,-1-20-6378 0 0,0 12 4195 0 0</inkml:trace>
  <inkml:trace contextRef="#ctx0" brushRef="#br0" timeOffset="1">197 62 3081 0 0,'-8'-10'2209'0'0,"-22"-25"6057"0"0,28 33-7786 0 0,1 1 0 0 0,-1-1-1 0 0,1 1 1 0 0,-1 0 0 0 0,0 0 0 0 0,1 0-1 0 0,-1 0 1 0 0,0 0 0 0 0,0 0-1 0 0,0 0 1 0 0,0 0 0 0 0,0 1 0 0 0,0-1-1 0 0,0 1 1 0 0,0-1 0 0 0,0 1 0 0 0,-3 0-1 0 0,3 0-334 0 0,1 1-1 0 0,-1-1 0 0 0,1 1 1 0 0,0 0-1 0 0,-1 0 0 0 0,1-1 0 0 0,0 1 1 0 0,0 0-1 0 0,0 0 0 0 0,0 0 1 0 0,-1 0-1 0 0,1 0 0 0 0,0 1 0 0 0,1-1 1 0 0,-1 0-1 0 0,0 0 0 0 0,0 1 1 0 0,1-1-1 0 0,-1 0 0 0 0,0 1 0 0 0,1-1 1 0 0,-1 4-1 0 0,-8 35 217 0 0,9-36-261 0 0,-6 43 318 0 0,-1 81 1 0 0,8-106-830 0 0,0 0 1 0 0,1 0-1 0 0,2 0 0 0 0,0 0 1 0 0,13 39-1 0 0,-1-27-4366 0 0,1-12-2435 0 0,5-2-174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5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43 8378 0 0,'-1'1'524'0'0,"0"-1"0"0"0,0 0 0 0 0,0 0 0 0 0,0 0 1 0 0,1 1-1 0 0,-1-1 0 0 0,0 0 0 0 0,0 1 0 0 0,0-1 0 0 0,0 1 1 0 0,1-1-1 0 0,-1 1 0 0 0,0-1 0 0 0,0 1 0 0 0,1 0 0 0 0,-1-1 1 0 0,0 2-1 0 0,1 11 3179 0 0,1-11-3648 0 0,0 0-1 0 0,0-1 1 0 0,0 1-1 0 0,0-1 1 0 0,1 1-1 0 0,-1-1 0 0 0,0 1 1 0 0,1-1-1 0 0,-1 0 1 0 0,1 1-1 0 0,0-1 1 0 0,-1 0-1 0 0,1 0 0 0 0,3 1 1 0 0,7 2-13 0 0,1-1-1 0 0,-1 0 1 0 0,1-1 0 0 0,-1-1 0 0 0,1 1 0 0 0,0-2-1 0 0,19-1 1 0 0,-26 0-34 0 0,0 1 0 0 0,0-1 0 0 0,0 0-1 0 0,0-1 1 0 0,0 1 0 0 0,0-1 0 0 0,0 0 0 0 0,0-1-1 0 0,-1 1 1 0 0,1-1 0 0 0,-1-1 0 0 0,0 1 0 0 0,0-1-1 0 0,0 1 1 0 0,0-1 0 0 0,-1-1 0 0 0,6-5 0 0 0,-9 9-4 0 0,0 0 1 0 0,0 0-1 0 0,0-1 1 0 0,-1 1 0 0 0,1 0-1 0 0,0 0 1 0 0,0-1-1 0 0,-1 1 1 0 0,1-1-1 0 0,-1 1 1 0 0,0 0 0 0 0,1-1-1 0 0,-1 1 1 0 0,0-1-1 0 0,0 1 1 0 0,0-1 0 0 0,0 1-1 0 0,0-1 1 0 0,0-1-1 0 0,-1 2-2 0 0,1 0-1 0 0,-1-1 0 0 0,1 2 0 0 0,-1-1 0 0 0,0 0 1 0 0,0 0-1 0 0,1 0 0 0 0,-1 0 0 0 0,0 0 0 0 0,0 0 0 0 0,0 1 1 0 0,0-1-1 0 0,0 0 0 0 0,0 1 0 0 0,0-1 0 0 0,0 1 1 0 0,0-1-1 0 0,0 1 0 0 0,-1-1 0 0 0,-4 0 11 0 0,1 0 0 0 0,-1 0 0 0 0,0 0 0 0 0,1 0 0 0 0,-1 1 0 0 0,0 0-1 0 0,1 0 1 0 0,-10 2 0 0 0,7 0 30 0 0,0 1-1 0 0,-1 0 0 0 0,1 0 1 0 0,0 0-1 0 0,1 1 1 0 0,-1 0-1 0 0,1 1 0 0 0,0-1 1 0 0,0 2-1 0 0,0-1 1 0 0,0 1-1 0 0,1 0 0 0 0,0 0 1 0 0,0 0-1 0 0,1 1 1 0 0,0 0-1 0 0,0 0 0 0 0,-5 12 1 0 0,7-15-26 0 0,1 1 0 0 0,0 0 0 0 0,0 0 1 0 0,0 0-1 0 0,1 0 0 0 0,0 1 0 0 0,0-1 0 0 0,0 0 1 0 0,1 0-1 0 0,-1 1 0 0 0,1-1 0 0 0,0 1 0 0 0,1-1 0 0 0,-1 0 1 0 0,1 0-1 0 0,1 1 0 0 0,-1-1 0 0 0,0 0 0 0 0,1 0 1 0 0,0 0-1 0 0,0 0 0 0 0,1 0 0 0 0,0-1 0 0 0,-1 1 0 0 0,1-1 1 0 0,1 1-1 0 0,-1-1 0 0 0,1 0 0 0 0,-1-1 0 0 0,8 7 1 0 0,-1-3-15 0 0,-1 0 1 0 0,1 0 0 0 0,1-1 0 0 0,-1-1 0 0 0,1 1 0 0 0,19 5 0 0 0,-22-9-630 0 0,0 0 0 0 0,0 0 0 0 0,0-1-1 0 0,12 1 1 0 0,-15-2-639 0 0,0 0 0 0 0,1 0 0 0 0,-1-1 0 0 0,1 0 0 0 0,-1 0 0 0 0,0 0-1 0 0,7-3 1 0 0,7-5-5831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6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0 13971 0 0,'-21'15'7032'0'0,"3"8"-4287"0"0,-10 32-3178 0 0,14-26 1123 0 0,-49 76-814 0 0,14-41-3130 0 0,54-78-1638 0 0,9-12 4512 0 0,-10 20 349 0 0,0 1-1 0 0,-1 0 0 0 0,2 0 0 0 0,-1 0 1 0 0,0 0-1 0 0,1 1 0 0 0,0 0 1 0 0,0 0-1 0 0,1 0 0 0 0,-1 0 1 0 0,1 1-1 0 0,-1 0 0 0 0,1 0 0 0 0,0 1 1 0 0,0-1-1 0 0,0 1 0 0 0,1 0 1 0 0,-1 1-1 0 0,0 0 0 0 0,1 0 0 0 0,-1 0 1 0 0,11 1-1 0 0,-9 1-512 0 0,0 0 0 0 0,0 0 1 0 0,-1 1-1 0 0,1 0 0 0 0,-1 1 0 0 0,0 0 0 0 0,10 5 1 0 0,11 7-4407 0 0,-18-7 1448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7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10850 0 0,'-3'2'2881'0'0,"0"1"-833"0"0,1 3-383 0 0,-1 5-433 0 0,2 1-376 0 0,-1 2-296 0 0,1 3-248 0 0,-1 0-144 0 0,1 3-104 0 0,-1 2-24 0 0,0 2-32 0 0,0 1-144 0 0,-2 0-392 0 0,1 1-672 0 0,0-3-800 0 0,0-2-1153 0 0,-3-2-704 0 0,8 1-2416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7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12635 0 0,'1'-1'392'0'0,"0"1"-1"0"0,0-1 1 0 0,0 1 0 0 0,0-1 0 0 0,0 1 0 0 0,0 0-1 0 0,0-1 1 0 0,0 1 0 0 0,0 0 0 0 0,0 0 0 0 0,0 0-1 0 0,0-1 1 0 0,0 1 0 0 0,0 0 0 0 0,1 1 0 0 0,34 4 802 0 0,-21-2-622 0 0,-14-2-547 0 0,62 11 538 0 0,-60-11-531 0 0,1 0 0 0 0,-1 0-1 0 0,0 0 1 0 0,0 1 0 0 0,0-1-1 0 0,1 1 1 0 0,-1 0 0 0 0,-1 0-1 0 0,1 0 1 0 0,0 0 0 0 0,0 1-1 0 0,-1-1 1 0 0,0 1 0 0 0,1-1-1 0 0,-1 1 1 0 0,2 3 0 0 0,-3-4-49 0 0,-1 0 0 0 0,0 0 0 0 0,1 0 1 0 0,-1 0-1 0 0,0 0 0 0 0,0 0 0 0 0,0 0 1 0 0,-1 0-1 0 0,1 0 0 0 0,0 0 1 0 0,-1 0-1 0 0,1 0 0 0 0,-1 0 0 0 0,0 0 1 0 0,1 0-1 0 0,-1 0 0 0 0,0 0 0 0 0,0-1 1 0 0,0 1-1 0 0,-1 0 0 0 0,1-1 0 0 0,0 1 1 0 0,-1-1-1 0 0,-2 3 0 0 0,-40 35-477 0 0,43-39 517 0 0,-1 2 17 0 0,-1 0 0 0 0,1 0 0 0 0,0 0 0 0 0,0 0 0 0 0,0 0 0 0 0,0 0 0 0 0,0 0 0 0 0,1 1 0 0 0,-1-1 1 0 0,1 1-1 0 0,-1-1 0 0 0,1 1 0 0 0,0 0 0 0 0,0-1 0 0 0,0 1 0 0 0,0 3 0 0 0,1-4-26 0 0,0 0 0 0 0,0-1 0 0 0,0 1 0 0 0,0 0 1 0 0,1-1-1 0 0,-1 1 0 0 0,1 0 0 0 0,-1-1 0 0 0,1 1 1 0 0,-1-1-1 0 0,1 1 0 0 0,0-1 0 0 0,0 1 0 0 0,0-1 0 0 0,0 0 1 0 0,0 1-1 0 0,0-1 0 0 0,0 0 0 0 0,0 0 0 0 0,1 0 1 0 0,-1 0-1 0 0,0 0 0 0 0,1 0 0 0 0,-1 0 0 0 0,1 0 0 0 0,-1 0 1 0 0,1-1-1 0 0,-1 1 0 0 0,1-1 0 0 0,2 1 0 0 0,-1 0-57 0 0,1 0 0 0 0,0-1 0 0 0,-1 0 0 0 0,1 0 0 0 0,0 0 0 0 0,0 0 0 0 0,-1 0 0 0 0,1-1 1 0 0,0 0-1 0 0,-1 0 0 0 0,1 0 0 0 0,-1 0 0 0 0,1 0 0 0 0,-1-1 0 0 0,1 0 0 0 0,5-3 0 0 0,4-3-2225 0 0,0-1-1 0 0,19-16 1 0 0,-13 8-2323 0 0,-2-1-1709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7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4185 0 0,'25'22'10207'0'0,"23"3"-5795"0"0,-14-8-4269 0 0,-31-15-752 0 0,10 5-860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8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11130 0 0,'5'-1'8407'0'0,"20"-2"-6729"0"0,7-1-1028 0 0,0 2 0 0 0,0 1 0 0 0,49 5-1 0 0,-81-4-638 0 0,0 0-1 0 0,0 0 0 0 0,0 0 0 0 0,0 0 0 0 0,1 0 0 0 0,-1 1 1 0 0,0-1-1 0 0,0 0 0 0 0,0 0 0 0 0,0 0 0 0 0,0 0 0 0 0,0 0 1 0 0,0 0-1 0 0,1 0 0 0 0,-1 0 0 0 0,0 0 0 0 0,0 1 0 0 0,0-1 0 0 0,0 0 1 0 0,0 0-1 0 0,0 0 0 0 0,0 0 0 0 0,0 0 0 0 0,0 1 0 0 0,0-1 1 0 0,0 0-1 0 0,0 0 0 0 0,0 0 0 0 0,0 0 0 0 0,0 0 0 0 0,0 1 1 0 0,0-1-1 0 0,0 0 0 0 0,0 0 0 0 0,0 0 0 0 0,0 0 0 0 0,0 0 1 0 0,0 1-1 0 0,0-1 0 0 0,0 0 0 0 0,0 0 0 0 0,0 0 0 0 0,0 0 1 0 0,0 0-1 0 0,0 0 0 0 0,0 1 0 0 0,-1-1 0 0 0,-6 12 32 0 0,-14 14-367 0 0,17-21 339 0 0,-7 8-58 0 0,0 1 0 0 0,1 1 1 0 0,-11 21-1 0 0,18-30 37 0 0,0-1 1 0 0,1 1 0 0 0,0-1-1 0 0,0 1 1 0 0,0 0 0 0 0,1 0-1 0 0,0 0 1 0 0,0 0 0 0 0,0 0-1 0 0,1 0 1 0 0,0 0 0 0 0,0 0-1 0 0,2 10 1 0 0,-2-16 11 0 0,0 1-1 0 0,0 0 1 0 0,1 0-1 0 0,-1-1 1 0 0,0 1 0 0 0,0 0-1 0 0,0-1 1 0 0,1 1-1 0 0,-1 0 1 0 0,0 0 0 0 0,1-1-1 0 0,-1 1 1 0 0,0-1-1 0 0,1 1 1 0 0,-1 0 0 0 0,1-1-1 0 0,-1 1 1 0 0,1-1-1 0 0,0 1 1 0 0,-1-1 0 0 0,1 1-1 0 0,-1-1 1 0 0,1 0 0 0 0,0 1-1 0 0,-1-1 1 0 0,1 0-1 0 0,0 1 1 0 0,0-1 0 0 0,-1 0-1 0 0,2 0 1 0 0,0 0 5 0 0,0 0-1 0 0,0-1 1 0 0,0 1 0 0 0,-1-1 0 0 0,1 1 0 0 0,0-1 0 0 0,-1 0-1 0 0,1 0 1 0 0,-1 0 0 0 0,1 0 0 0 0,-1 0 0 0 0,3-1-1 0 0,3-5 26 0 0,0 0 0 0 0,0 0 0 0 0,10-13-1 0 0,-7 6-319 0 0,0-1 0 0 0,-1-1-1 0 0,12-29 1 0 0,-18 37-662 0 0,-1 1-1 0 0,0-1 1 0 0,0 1-1 0 0,0-12 0 0 0,-1 13-748 0 0,-1 0-1 0 0,0 0 0 0 0,-1-1 0 0 0,1 2 0 0 0,-1-1 0 0 0,-3-10 0 0 0,-1 2-2732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4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9090 0 0,'37'4'6942'0'0,"1"9"-3528"0"0,-27-8-3372 0 0,0 0 1 0 0,-1 1-1 0 0,1 0 1 0 0,-2 1-1 0 0,1 0 1 0 0,-1 1-1 0 0,0 0 1 0 0,0 0-1 0 0,-1 1 1 0 0,0 0-1 0 0,-1 0 1 0 0,0 1-1 0 0,0 0 0 0 0,6 13 1 0 0,-12-20-116 0 0,0-1-1 0 0,0 1 1 0 0,0 0 0 0 0,0 0 0 0 0,0-1-1 0 0,0 1 1 0 0,-1 0 0 0 0,0 0 0 0 0,1 0-1 0 0,-1 0 1 0 0,0 0 0 0 0,0 0-1 0 0,-1 0 1 0 0,1 0 0 0 0,-1 0 0 0 0,1 0-1 0 0,-1 0 1 0 0,0 0 0 0 0,0-1 0 0 0,0 1-1 0 0,-2 3 1 0 0,-3 2-192 0 0,1-1-1 0 0,-1 0 1 0 0,0-1-1 0 0,-1 1 1 0 0,-10 8-1 0 0,-22 22-727 0 0,37-35 942 0 0,0 1 1 0 0,0 0-1 0 0,0 0 0 0 0,0 0 1 0 0,1 0-1 0 0,-1 0 1 0 0,1 0-1 0 0,0 0 1 0 0,0 0-1 0 0,0 1 0 0 0,0-1 1 0 0,0 5-1 0 0,1-6 81 0 0,0 0 0 0 0,0-1 0 0 0,1 1 0 0 0,-1-1 0 0 0,0 1 0 0 0,1-1-1 0 0,0 1 1 0 0,-1-1 0 0 0,1 1 0 0 0,0-1 0 0 0,-1 0 0 0 0,1 1 0 0 0,0-1 0 0 0,0 0 0 0 0,0 0-1 0 0,0 1 1 0 0,0-1 0 0 0,0 0 0 0 0,1 0 0 0 0,-1 0 0 0 0,0 0 0 0 0,1 0 0 0 0,-1-1 0 0 0,0 1-1 0 0,1 0 1 0 0,-1-1 0 0 0,1 1 0 0 0,-1-1 0 0 0,1 1 0 0 0,-1-1 0 0 0,1 0 0 0 0,-1 0 0 0 0,1 1-1 0 0,2-1 1 0 0,9 1-72 0 0,-1 0 0 0 0,1-1 0 0 0,15-2 0 0 0,-21 2-137 0 0,0 0-521 0 0,0-1 0 0 0,-1 0 0 0 0,1 0 0 0 0,0-1 0 0 0,-1 1 0 0 0,0-1 0 0 0,1-1 0 0 0,-1 1 0 0 0,0-1 0 0 0,0 0 1 0 0,0 0-1 0 0,0-1 0 0 0,6-5 0 0 0,3-4-3283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8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3913 0 0,'3'3'930'0'0,"1"-1"0"0"0,-1 0 0 0 0,0 1 0 0 0,0 0 0 0 0,-1 0 0 0 0,1 0 0 0 0,-1 0 0 0 0,1 0 0 0 0,-1 0-1 0 0,0 1 1 0 0,0-1 0 0 0,0 1 0 0 0,2 7 0 0 0,-3-8-175 0 0,-1 1-1 0 0,1 0 0 0 0,-1 0 1 0 0,0-1-1 0 0,0 1 1 0 0,0 0-1 0 0,-1 5 0 0 0,-6 19-876 0 0,6-24 150 0 0,-1 0-29 0 0,0 0-1 0 0,1 0 0 0 0,0 0 0 0 0,0 0 1 0 0,0 0-1 0 0,1 0 0 0 0,-1 0 0 0 0,1 0 0 0 0,0 0 1 0 0,0 0-1 0 0,0 0 0 0 0,2 7 0 0 0,-1-10 1 0 0,0-1 0 0 0,-1 0 0 0 0,1 0 0 0 0,0 0 1 0 0,-1 0-1 0 0,1 0 0 0 0,0 0 0 0 0,-1 0 0 0 0,1 0 0 0 0,0 0 0 0 0,-1-1 0 0 0,1 1 0 0 0,0 0 0 0 0,-1 0 0 0 0,1-1 0 0 0,0 1 0 0 0,-1 0 1 0 0,1-1-1 0 0,-1 1 0 0 0,1 0 0 0 0,-1-1 0 0 0,1 1 0 0 0,-1-1 0 0 0,2 0 0 0 0,19-15 40 0 0,-18 13-31 0 0,93-76-2108 0 0,-93 75 2095 0 0,1 1 0 0 0,-1-1 0 0 0,0 1 1 0 0,0-1-1 0 0,-1 0 0 0 0,1 0 0 0 0,-1 0 1 0 0,0-1-1 0 0,0 1 0 0 0,0 0 0 0 0,1-7 0 0 0,-16 31 2503 0 0,0-1-1802 0 0,-3 12-179 0 0,-23 64 0 0 0,26-52-3108 0 0,3 3-3648 0 0,3-34-1379 0 0,-4 1 5561 0 0,-4 5 4477 0 0,11-7-1214 0 0,-1-1 0 0 0,2 1-1 0 0,0-1 1 0 0,0 1 0 0 0,1 0 0 0 0,0 0-1 0 0,1 0 1 0 0,0 19 0 0 0,1-25-976 0 0,0-1-1 0 0,1 0 1 0 0,-1 0 0 0 0,1 0-1 0 0,0 1 1 0 0,0-1 0 0 0,1 0-1 0 0,-1 0 1 0 0,1-1 0 0 0,0 1-1 0 0,4 5 1 0 0,-5-7-174 0 0,1 0 0 0 0,0 0 0 0 0,0 0 0 0 0,0 0-1 0 0,1 0 1 0 0,-1-1 0 0 0,0 1 0 0 0,1-1 0 0 0,-1 1 0 0 0,1-1 0 0 0,-1 0 0 0 0,1 0 0 0 0,-1 0 0 0 0,1 0 0 0 0,0-1-1 0 0,-1 1 1 0 0,1-1 0 0 0,0 0 0 0 0,3 0 0 0 0,0 0-14 0 0,0-1 1 0 0,1 0-1 0 0,-1 0 0 0 0,0-1 0 0 0,0 0 0 0 0,0 0 1 0 0,-1 0-1 0 0,1-1 0 0 0,0 1 0 0 0,-1-1 1 0 0,0-1-1 0 0,1 1 0 0 0,3-5 0 0 0,-5 5 2 0 0,0 1-1 0 0,-1-1 0 0 0,0 0 0 0 0,1-1 1 0 0,-1 1-1 0 0,-1 0 0 0 0,1-1 1 0 0,0 0-1 0 0,-1 1 0 0 0,0-1 0 0 0,0 0 1 0 0,0 0-1 0 0,0-1 0 0 0,0 1 1 0 0,-1 0-1 0 0,0-1 0 0 0,0 1 0 0 0,1-8 1 0 0,-2 11-6 0 0,-1-1 0 0 0,1 0-1 0 0,0 0 1 0 0,-1 0 0 0 0,1 0 0 0 0,-1 0 0 0 0,1 1 0 0 0,-1-1 0 0 0,0 0 0 0 0,0 0 0 0 0,0 1 0 0 0,0-1 0 0 0,0 1 0 0 0,0-1-1 0 0,0 1 1 0 0,-1-1 0 0 0,1 1 0 0 0,0 0 0 0 0,-3-2 0 0 0,0 0 22 0 0,1 1-1 0 0,-1 0 1 0 0,0 0-1 0 0,0 1 1 0 0,0-1-1 0 0,0 1 1 0 0,-1 0 0 0 0,-5-1-1 0 0,0 0-59 0 0,-1 1 0 0 0,0 1 0 0 0,0 0 0 0 0,0 0 0 0 0,0 1-1 0 0,-11 2 1 0 0,16-2-131 0 0,1 1 0 0 0,0 0 0 0 0,0 0 0 0 0,0 0 0 0 0,0 1 0 0 0,0 0 0 0 0,-7 5 0 0 0,-5 12-3739 0 0,16-19 3174 0 0,1 1-1 0 0,-1-1 1 0 0,1 0-1 0 0,0 0 1 0 0,-1 1-1 0 0,1-1 1 0 0,0 0-1 0 0,0 0 1 0 0,0 1-1 0 0,0-1 0 0 0,0 0 1 0 0,0 1-1 0 0,0-1 1 0 0,0 0-1 0 0,0 0 1 0 0,1 1-1 0 0,0 0 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09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11 2689 0 0,'0'-10'11253'0'0,"-1"10"-10997"0"0,-15 1 5051 0 0,-15 13-2042 0 0,17-6-3041 0 0,0 1 0 0 0,1 0 1 0 0,1 1-1 0 0,-1 1 0 0 0,2 0 0 0 0,-1 1 0 0 0,2 0 0 0 0,-1 0 0 0 0,2 1 0 0 0,0 1 0 0 0,0 0 1 0 0,-11 25-1 0 0,16-28-247 0 0,0 0-1 0 0,0 0 1 0 0,2 0 0 0 0,-1 0 0 0 0,1 1-1 0 0,1-1 1 0 0,0 0 0 0 0,1 1 0 0 0,0-1 0 0 0,0 1-1 0 0,2-1 1 0 0,-1 1 0 0 0,1-1 0 0 0,1 0 0 0 0,0 0-1 0 0,0 0 1 0 0,1 0 0 0 0,10 17 0 0 0,-6-13-380 0 0,2 0 0 0 0,-1 0 1 0 0,2-1-1 0 0,14 16 0 0 0,-18-23-615 0 0,0 0 0 0 0,0-1 0 0 0,1 1-1 0 0,0-1 1 0 0,0-1 0 0 0,1 0 0 0 0,-1 0-1 0 0,1-1 1 0 0,9 4 0 0 0,-15-7 516 0 0,-1 0 1 0 0,0-1-1 0 0,0 1 1 0 0,0-1 0 0 0,1 0-1 0 0,-1 1 1 0 0,0-1-1 0 0,0 0 1 0 0,1 0-1 0 0,-1 0 1 0 0,0-1 0 0 0,0 1-1 0 0,3-1 1 0 0,12-4-3694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10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9354 0 0,'-1'0'309'0'0,"0"0"-1"0"0,0 1 1 0 0,-1-1 0 0 0,1 0 0 0 0,0 1-1 0 0,0-1 1 0 0,0 1 0 0 0,0-1-1 0 0,0 1 1 0 0,-1-1 0 0 0,1 1 0 0 0,0 0-1 0 0,0 0 1 0 0,0 0 0 0 0,1-1-1 0 0,-1 1 1 0 0,0 0 0 0 0,0 0 0 0 0,0 0-1 0 0,1 0 1 0 0,-1 0 0 0 0,0 0-1 0 0,0 2 1 0 0,1-1-180 0 0,0 0 0 0 0,0 0 0 0 0,0-1 0 0 0,0 1 0 0 0,0 0 0 0 0,0-1 0 0 0,1 1 1 0 0,-1 0-1 0 0,1-1 0 0 0,-1 1 0 0 0,1 0 0 0 0,-1-1 0 0 0,1 1 0 0 0,0-1 0 0 0,1 2 0 0 0,5 8-375 0 0,1-1 0 0 0,0-1 0 0 0,17 16 0 0 0,-17-17 805 0 0,-5-5-600 0 0,5 4 122 0 0,-1 0 0 0 0,0 0 0 0 0,-1 1 1 0 0,0 0-1 0 0,10 17 0 0 0,-15-23 2 0 0,0 1 0 0 0,0 0 0 0 0,0-1 0 0 0,0 1 0 0 0,-1 0 0 0 0,1 0 0 0 0,-1 0 0 0 0,0 0 0 0 0,0 0 0 0 0,0 0 0 0 0,0 0 0 0 0,0-1-1 0 0,0 1 1 0 0,-1 0 0 0 0,0 0 0 0 0,1 0 0 0 0,-1 0 0 0 0,0-1 0 0 0,0 1 0 0 0,-1 0 0 0 0,1-1 0 0 0,0 1 0 0 0,-1-1 0 0 0,0 1 0 0 0,-2 2 0 0 0,-12 13 418 0 0,-1-1 0 0 0,-36 29-1 0 0,36-33-434 0 0,1 1 0 0 0,1 0 0 0 0,0 1 0 0 0,-17 23 0 0 0,32-38-64 0 0,-1 1-1 0 0,1-1 0 0 0,0 0 0 0 0,0 1 1 0 0,0-1-1 0 0,-1 0 0 0 0,1 1 1 0 0,0-1-1 0 0,0 1 0 0 0,0-1 1 0 0,0 0-1 0 0,0 1 0 0 0,0-1 0 0 0,0 1 1 0 0,0-1-1 0 0,0 0 0 0 0,0 1 1 0 0,0-1-1 0 0,0 1 0 0 0,0-1 1 0 0,0 0-1 0 0,0 1 0 0 0,0-1 0 0 0,0 1 1 0 0,0-1-1 0 0,0 0 0 0 0,1 1 1 0 0,-1-1-1 0 0,0 1 0 0 0,0-1 1 0 0,1 1-1 0 0,14 7-21 0 0,27 1-76 0 0,-35-8 85 0 0,38 5-733 0 0,62 0 1 0 0,-6-11-4944 0 0,-98 5 5046 0 0,0-1-1 0 0,0 0 0 0 0,0 0 1 0 0,0 1-1 0 0,0-2 0 0 0,0 1 1 0 0,0 0-1 0 0,0-1 0 0 0,0 1 1 0 0,-1-1-1 0 0,5-3 0 0 0,-3 2-364 0 0,17-7-4027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10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41 11410 0 0,'-16'-24'6279'0'0,"-2"10"-3484"0"0,16 14-2729 0 0,0 0 1 0 0,1-1-1 0 0,-1 1 1 0 0,0 0 0 0 0,0 0-1 0 0,1 0 1 0 0,-1 0 0 0 0,0 0-1 0 0,0 0 1 0 0,1 1-1 0 0,-1-1 1 0 0,0 1 0 0 0,1-1-1 0 0,-1 1 1 0 0,0-1-1 0 0,1 1 1 0 0,-1 0 0 0 0,1 0-1 0 0,-1 0 1 0 0,1 0-1 0 0,-1 0 1 0 0,1 0 0 0 0,0 0-1 0 0,0 0 1 0 0,-1 1 0 0 0,1-1-1 0 0,-1 3 1 0 0,-4 2 34 0 0,1 1 0 0 0,1 0 0 0 0,-1 1 1 0 0,1-1-1 0 0,1 1 0 0 0,-1 0 0 0 0,1 0 0 0 0,0 0 1 0 0,1 0-1 0 0,0 1 0 0 0,-2 15 0 0 0,4-19-117 0 0,-1 0 0 0 0,1 1 0 0 0,0-1-1 0 0,0 0 1 0 0,0 0 0 0 0,1 0 0 0 0,0 1 0 0 0,0-1 0 0 0,0 0-1 0 0,1 0 1 0 0,-1 0 0 0 0,1 0 0 0 0,0 0 0 0 0,1-1 0 0 0,-1 1-1 0 0,1-1 1 0 0,0 1 0 0 0,0-1 0 0 0,0 0 0 0 0,7 6 0 0 0,-9-9-1 0 0,0 0 0 0 0,1 0 0 0 0,-1 0 0 0 0,0-1 0 0 0,1 1 0 0 0,-1 0-1 0 0,0-1 1 0 0,1 1 0 0 0,-1 0 0 0 0,1-1 0 0 0,-1 0 0 0 0,1 1 0 0 0,-1-1 0 0 0,1 0 0 0 0,0 0 0 0 0,-1 0 0 0 0,1 0 0 0 0,-1 0 0 0 0,1 0 0 0 0,-1 0 0 0 0,4-1 0 0 0,-2-1 1 0 0,0 1-1 0 0,-1 0 1 0 0,1-1-1 0 0,0 0 1 0 0,-1 1-1 0 0,1-1 0 0 0,-1 0 1 0 0,1 0-1 0 0,-1-1 1 0 0,3-2-1 0 0,1-3 13 0 0,-1 1 0 0 0,1-1-1 0 0,-1 0 1 0 0,-1-1 0 0 0,0 1-1 0 0,5-14 1 0 0,-6 12 17 0 0,-1-1 1 0 0,0 0 0 0 0,0-1-1 0 0,-1 1 1 0 0,-1-12 0 0 0,0 18-74 0 0,0 1 1 0 0,0 0-1 0 0,0 0 0 0 0,-1-1 1 0 0,1 1-1 0 0,-1 0 1 0 0,-1 0-1 0 0,1 0 1 0 0,0 0-1 0 0,-1 0 0 0 0,0 0 1 0 0,0 0-1 0 0,0 0 1 0 0,0 1-1 0 0,-1-1 1 0 0,-3-3-1 0 0,1 6-2383 0 0,4 8-341 0 0,8 11-3502 0 0,-6-17 5775 0 0,1 1 1 0 0,-1-2-1 0 0,0 1 0 0 0,1 0 1 0 0,-1 0-1 0 0,1 0 1 0 0,-1 0-1 0 0,1-1 0 0 0,-1 1 1 0 0,1-1-1 0 0,-1 1 1 0 0,1-1-1 0 0,0 0 0 0 0,2 1 1 0 0,9 1-1600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1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0 5449 0 0,'-28'27'12320'0'0,"-7"7"-6608"0"0,25-24-5449 0 0,0 0 0 0 0,0 1 1 0 0,2 1-1 0 0,-1-1 0 0 0,-10 22 0 0 0,16-26-263 0 0,1 0 1 0 0,0-1-1 0 0,0 1 0 0 0,1 0 1 0 0,0 1-1 0 0,1-1 0 0 0,-1 0 1 0 0,1 0-1 0 0,0 0 0 0 0,1 0 1 0 0,0 0-1 0 0,0 0 0 0 0,4 13 1 0 0,-4-17-12 0 0,0 0 1 0 0,0 0 0 0 0,0-1 0 0 0,0 1 0 0 0,0-1 0 0 0,0 1 0 0 0,0-1 0 0 0,1 1-1 0 0,0-1 1 0 0,-1 0 0 0 0,1 0 0 0 0,0 0 0 0 0,0 0 0 0 0,0 0 0 0 0,0 0 0 0 0,0 0-1 0 0,1-1 1 0 0,-1 1 0 0 0,0-1 0 0 0,1 0 0 0 0,-1 1 0 0 0,1-1 0 0 0,0 0 0 0 0,-1-1-1 0 0,1 1 1 0 0,0 0 0 0 0,-1-1 0 0 0,1 1 0 0 0,0-1 0 0 0,0 0 0 0 0,0 0 0 0 0,-1 0 0 0 0,1 0-1 0 0,0-1 1 0 0,0 1 0 0 0,-1-1 0 0 0,5-1 0 0 0,2-1-14 0 0,1-1 1 0 0,-1 0-1 0 0,0 0 1 0 0,-1-1-1 0 0,1 0 1 0 0,-1-1-1 0 0,0 0 1 0 0,0 0-1 0 0,13-15 1 0 0,-16 17 33 0 0,-1-1-1 0 0,0 0 1 0 0,0 0 0 0 0,-1-1 0 0 0,0 1-1 0 0,0-1 1 0 0,0 1 0 0 0,0-1 0 0 0,-1 0-1 0 0,0 0 1 0 0,0 0 0 0 0,-1 0 0 0 0,0-1-1 0 0,0 1 1 0 0,0 0 0 0 0,-1-12 0 0 0,0 16-17 0 0,0 0 1 0 0,-1 0 0 0 0,0 0-1 0 0,0 0 1 0 0,1 0-1 0 0,-1 0 1 0 0,0 0 0 0 0,-1 0-1 0 0,1 0 1 0 0,0 0 0 0 0,0 0-1 0 0,-1 1 1 0 0,1-1 0 0 0,-1 0-1 0 0,0 1 1 0 0,1 0 0 0 0,-1-1-1 0 0,0 1 1 0 0,0 0-1 0 0,0 0 1 0 0,0 0 0 0 0,0 0-1 0 0,0 0 1 0 0,0 0 0 0 0,0 1-1 0 0,0-1 1 0 0,0 1 0 0 0,-1-1-1 0 0,1 1 1 0 0,0 0 0 0 0,-3 0-1 0 0,3 0-227 0 0,0 0-1 0 0,0 0 1 0 0,0 0-1 0 0,0 0 1 0 0,0 0-1 0 0,1 1 1 0 0,-1-1-1 0 0,0 1 1 0 0,0 0 0 0 0,0-1-1 0 0,0 1 1 0 0,1 0-1 0 0,-1 0 1 0 0,0 0-1 0 0,1 0 1 0 0,-1 0-1 0 0,1 0 1 0 0,-1 1-1 0 0,1-1 1 0 0,0 1-1 0 0,-1-1 1 0 0,1 1-1 0 0,-1 1 1 0 0,2-3 53 0 0,0 0 0 0 0,-1 1 0 0 0,1-1 0 0 0,0 0 0 0 0,0 0 0 0 0,0 1-1 0 0,0-1 1 0 0,0 0 0 0 0,-1 0 0 0 0,1 1 0 0 0,0-1 0 0 0,0 0 0 0 0,0 1 0 0 0,0-1 0 0 0,0 0 0 0 0,0 0 0 0 0,0 1 0 0 0,0-1 0 0 0,0 0-1 0 0,0 1 1 0 0,0-1 0 0 0,0 0 0 0 0,0 0 0 0 0,0 1 0 0 0,1-1 0 0 0,-1 0 0 0 0,0 1 0 0 0,0-1 0 0 0,0 0 0 0 0,0 0 0 0 0,0 1-1 0 0,1-1 1 0 0,-1 0 0 0 0,0 0 0 0 0,0 0 0 0 0,0 1 0 0 0,1-1 0 0 0,-1 0 0 0 0,0 0 0 0 0,0 0 0 0 0,1 0 0 0 0,-1 1 0 0 0,0-1 0 0 0,1 0-1 0 0,-1 0 1 0 0,0 0 0 0 0,0 0 0 0 0,1 0 0 0 0,-1 0 0 0 0,14 1-6106 0 0,-2 1 3664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11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21 3977 0 0,'-1'-3'15525'0'0,"-16"17"-10831"0"0,10-9-4394 0 0,0 2-1 0 0,1-1 1 0 0,-12 15 0 0 0,14-12-303 0 0,0 0 0 0 0,0 0 1 0 0,1 0-1 0 0,0 0 0 0 0,1 1 0 0 0,0-1 1 0 0,0 1-1 0 0,1-1 0 0 0,0 17 0 0 0,1-21-35 0 0,1 0-1 0 0,-1 0 1 0 0,1-1-1 0 0,0 1 1 0 0,0 0 0 0 0,0-1-1 0 0,1 1 1 0 0,0-1-1 0 0,3 8 1 0 0,-3-10 15 0 0,-1 0 1 0 0,1 1-1 0 0,0-1 1 0 0,0 0-1 0 0,0 0 1 0 0,0 0 0 0 0,0 0-1 0 0,0-1 1 0 0,1 1-1 0 0,-1-1 1 0 0,0 1-1 0 0,1-1 1 0 0,-1 0-1 0 0,1 0 1 0 0,0 0-1 0 0,-1 0 1 0 0,5 1 0 0 0,-2-2 4 0 0,0 0 1 0 0,-1 0-1 0 0,1 0 0 0 0,0-1 1 0 0,-1 0-1 0 0,1 0 1 0 0,-1 0-1 0 0,1 0 1 0 0,-1 0-1 0 0,0-1 1 0 0,1 0-1 0 0,-1 0 1 0 0,0 0-1 0 0,0-1 1 0 0,0 1-1 0 0,0-1 0 0 0,-1 0 1 0 0,7-7-1 0 0,-1 2 41 0 0,-1 0-1 0 0,0-1 1 0 0,-1-1-1 0 0,1 1 1 0 0,-2-1-1 0 0,7-13 1 0 0,-9 14 16 0 0,-1 1 0 0 0,0-1 1 0 0,-1 0-1 0 0,0 1 1 0 0,0-1-1 0 0,-1 0 0 0 0,1-11 1 0 0,-2 17-79 0 0,0 0 1 0 0,0 0 0 0 0,0 0-1 0 0,0 0 1 0 0,0 0 0 0 0,-1 0-1 0 0,1 0 1 0 0,-1 0-1 0 0,1 0 1 0 0,-1 0 0 0 0,0 0-1 0 0,-1 1 1 0 0,1-1 0 0 0,0 0-1 0 0,-1 1 1 0 0,1-1-1 0 0,-1 1 1 0 0,0-1 0 0 0,0 1-1 0 0,0 0 1 0 0,0-1 0 0 0,0 1-1 0 0,-1 0 1 0 0,-3-2-1 0 0,5 4-47 0 0,1-1 0 0 0,-1 1 0 0 0,1 0-1 0 0,-1 0 1 0 0,1 0 0 0 0,-1 0-1 0 0,0 0 1 0 0,1-1 0 0 0,-1 1 0 0 0,1 0-1 0 0,-1 0 1 0 0,0 0 0 0 0,1 0 0 0 0,-1 1-1 0 0,1-1 1 0 0,-1 0 0 0 0,1 0-1 0 0,-1 0 1 0 0,0 0 0 0 0,1 1 0 0 0,-1-1-1 0 0,1 0 1 0 0,-1 0 0 0 0,1 1 0 0 0,-1-1-1 0 0,1 1 1 0 0,-1 0 0 0 0,0-1-268 0 0,1 0 0 0 0,0 1 0 0 0,-1-1 0 0 0,1 1 1 0 0,0-1-1 0 0,-1 1 0 0 0,1 0 0 0 0,0-1 0 0 0,0 1 0 0 0,0-1 0 0 0,0 1 1 0 0,-1-1-1 0 0,1 1 0 0 0,0 0 0 0 0,0-1 0 0 0,0 1 0 0 0,0-1 0 0 0,0 1 1 0 0,0-1-1 0 0,0 1 0 0 0,1 0 0 0 0,-1-1 0 0 0,0 1 0 0 0,0-1 0 0 0,0 1 1 0 0,0-1-1 0 0,1 1 0 0 0,-1-1 0 0 0,0 1 0 0 0,1-1 0 0 0,-1 1 0 0 0,0-1 1 0 0,1 1-1 0 0,-1-1 0 0 0,1 1 0 0 0,-1-1 0 0 0,1 0 0 0 0,-1 1 1 0 0,0-1-1 0 0,1 0 0 0 0,-1 1 0 0 0,1-1 0 0 0,1 0 0 0 0,6 4-3595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11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64 4977 0 0,'10'-5'13488'0'0,"-20"18"-9252"0"0,-19 20-3092 0 0,17-23-939 0 0,2 1-1 0 0,-1 1 1 0 0,2-1 0 0 0,-1 2-1 0 0,2-1 1 0 0,-13 25-1 0 0,19-33-216 0 0,0-1 0 0 0,0 1-1 0 0,1-1 1 0 0,-1 1-1 0 0,1 0 1 0 0,0 0-1 0 0,0-1 1 0 0,1 1 0 0 0,-1 0-1 0 0,1 0 1 0 0,0 0-1 0 0,0 0 1 0 0,0 0 0 0 0,0 0-1 0 0,1-1 1 0 0,-1 1-1 0 0,1 0 1 0 0,0 0-1 0 0,0 0 1 0 0,1-1 0 0 0,-1 1-1 0 0,1-1 1 0 0,0 1-1 0 0,0-1 1 0 0,0 1 0 0 0,0-1-1 0 0,0 0 1 0 0,1 0-1 0 0,0 0 1 0 0,-1 0-1 0 0,7 4 1 0 0,-7-6-3 0 0,0 0 0 0 0,0 1-1 0 0,1-1 1 0 0,-1 0 0 0 0,1 0 0 0 0,-1 0 0 0 0,1-1-1 0 0,-1 1 1 0 0,1-1 0 0 0,-1 1 0 0 0,1-1 0 0 0,-1 0 0 0 0,1 0-1 0 0,0 0 1 0 0,-1 0 0 0 0,1-1 0 0 0,-1 1 0 0 0,1-1-1 0 0,-1 1 1 0 0,1-1 0 0 0,-1 0 0 0 0,1 0 0 0 0,-1 0-1 0 0,0 0 1 0 0,1 0 0 0 0,-1-1 0 0 0,0 1 0 0 0,0-1 0 0 0,0 1-1 0 0,0-1 1 0 0,2-3 0 0 0,2 0 10 0 0,-1 0 0 0 0,1-1 0 0 0,-1 0 0 0 0,-1 0 0 0 0,1-1 0 0 0,-1 1 0 0 0,-1-1 0 0 0,1 0 0 0 0,3-10 0 0 0,-4 8-62 0 0,-1 0-1 0 0,0 1 1 0 0,-1-1 0 0 0,0 0-1 0 0,0 0 1 0 0,-1-1 0 0 0,0 1 0 0 0,-1 0-1 0 0,0 0 1 0 0,-4-17 0 0 0,-1 6-1928 0 0,-1 0 0 0 0,-1 1 0 0 0,-16-29 1 0 0,24 47 1652 0 0,-1 1 1 0 0,1-1 0 0 0,0 0 0 0 0,-1 1-1 0 0,1-1 1 0 0,-1 0 0 0 0,1 0 0 0 0,0 1-1 0 0,0-1 1 0 0,-1 0 0 0 0,1 0-1 0 0,0 0 1 0 0,0 1 0 0 0,0-1 0 0 0,0 0-1 0 0,0 0 1 0 0,0 0 0 0 0,0 1 0 0 0,0-1-1 0 0,0 0 1 0 0,1 0 0 0 0,-1 0-1 0 0,0 1 1 0 0,0-1 0 0 0,1 0 0 0 0,-1 0-1 0 0,0 1 1 0 0,1-2 0 0 0,9 1-3275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11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9354 0 0,'-14'52'5315'0'0,"12"-40"-4754"0"0,1-1 0 0 0,1 0 0 0 0,-1 1 0 0 0,3 17 0 0 0,1-11-10 0 0,1-1 0 0 0,1 0 1 0 0,0 0-1 0 0,1 0 0 0 0,10 19 1 0 0,-11-25-386 0 0,0 0 1 0 0,-1 0 0 0 0,0 0-1 0 0,-1 0 1 0 0,0 1 0 0 0,-1-1-1 0 0,0 1 1 0 0,-1 0 0 0 0,0-1-1 0 0,-2 20 1 0 0,0-23-208 0 0,-1 1 0 0 0,0-1 1 0 0,0 1-1 0 0,-1-1 0 0 0,0 0 0 0 0,0 0 1 0 0,-1 0-1 0 0,0 0 0 0 0,-1 0 0 0 0,1-1 0 0 0,-1 0 1 0 0,-1 0-1 0 0,0 0 0 0 0,-11 10 0 0 0,-18 12-4187 0 0,-5-8-3746 0 0,16-12 1622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12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67 2769 0 0,'-4'-5'767'0'0,"1"1"0"0"0,-1 0 0 0 0,0 0 1 0 0,0 0-1 0 0,-1 0 0 0 0,1 1 0 0 0,-1 0 1 0 0,0 0-1 0 0,0 0 0 0 0,0 0 1 0 0,0 1-1 0 0,0-1 0 0 0,0 2 0 0 0,-1-1 1 0 0,-6-1-1 0 0,-28-13 7213 0 0,44 21-7876 0 0,0-1 1 0 0,-1 0-1 0 0,1 1 1 0 0,-1-1-1 0 0,0 1 1 0 0,0 0-1 0 0,4 10 1 0 0,4 6-124 0 0,42 63-495 0 0,-15-27 824 0 0,39 84-1 0 0,-68-122-814 0 0,-1 0 0 0 0,-1 1-1 0 0,-1 0 1 0 0,0 0-1 0 0,-2 0 1 0 0,0 1 0 0 0,-2-1-1 0 0,1 39 1 0 0,-3-57 75 0 0,0 0 1 0 0,0 0 0 0 0,0 1-1 0 0,-1-1 1 0 0,1 0-1 0 0,-1 0 1 0 0,1-1-1 0 0,-1 1 1 0 0,0 0 0 0 0,-1 4-1 0 0,-6-4-4168 0 0,-5-12 694 0 0,1-5 1294 0 0,2 0-65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12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4 149 10802 0 0,'-3'-5'7251'0'0,"9"2"-5475"0"0,11 2-1517 0 0,-6 6-89 0 0,-1 0 0 0 0,0 1 0 0 0,0 0 0 0 0,0 1 0 0 0,-1 0 0 0 0,0 1 1 0 0,0 0-1 0 0,-1 0 0 0 0,13 17 0 0 0,13 10 258 0 0,-29-30-334 0 0,3 3 250 0 0,-1-1 1 0 0,2 0 0 0 0,-1-1 0 0 0,15 9-1 0 0,-21-14-283 0 0,1 1 0 0 0,0-1-1 0 0,-1 0 1 0 0,1 0-1 0 0,0-1 1 0 0,0 1 0 0 0,0 0-1 0 0,0-1 1 0 0,0 0 0 0 0,0 1-1 0 0,-1-1 1 0 0,1-1-1 0 0,0 1 1 0 0,0 0 0 0 0,0-1-1 0 0,0 1 1 0 0,0-1 0 0 0,0 0-1 0 0,0 0 1 0 0,-1 0-1 0 0,4-2 1 0 0,9-6 46 0 0,0 0 0 0 0,-1-1 0 0 0,0-1 0 0 0,0-1 0 0 0,-1 0 0 0 0,-1 0 0 0 0,0-2 0 0 0,-1 1 1 0 0,0-1-1 0 0,-1-1 0 0 0,-1 0 0 0 0,14-29 0 0 0,-17 31-1245 0 0,-1-1 0 0 0,0 0 1 0 0,-1-1-1 0 0,-1 1 0 0 0,3-21 1 0 0,-7 29-4046 0 0,-5 0 2067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4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74 2745 0 0,'-1'35'14633'0'0,"-8"18"-10247"0"0,3-21-5018 0 0,1 1 0 0 0,-1 52 0 0 0,6-85 548 0 0,-1 1 1 0 0,1-1-1 0 0,0 1 0 0 0,0-1 1 0 0,0 1-1 0 0,0 0 0 0 0,0-1 0 0 0,0 1 1 0 0,0-1-1 0 0,0 1 0 0 0,0-1 0 0 0,0 1 1 0 0,1-1-1 0 0,-1 1 0 0 0,0-1 0 0 0,0 1 1 0 0,0-1-1 0 0,1 1 0 0 0,-1-1 0 0 0,0 1 1 0 0,1-1-1 0 0,-1 1 0 0 0,0-1 0 0 0,1 1 1 0 0,-1-1-1 0 0,0 0 0 0 0,1 1 0 0 0,-1-1 1 0 0,1 0-1 0 0,-1 1 0 0 0,1-1 0 0 0,-1 0 1 0 0,1 0-1 0 0,-1 1 0 0 0,1-1 0 0 0,-1 0 1 0 0,1 0-1 0 0,-1 0 0 0 0,2 0 0 0 0,0 0 2 0 0,-1-1-1 0 0,1 0 0 0 0,0 0 1 0 0,0 0-1 0 0,0 0 0 0 0,-1 0 1 0 0,1 0-1 0 0,-1 0 0 0 0,1 0 1 0 0,-1-1-1 0 0,3-1 0 0 0,4-5 88 0 0,-1-1-1 0 0,0 0 1 0 0,8-14 0 0 0,-8 13-863 0 0,-1 1 1 0 0,2-1 0 0 0,-1 1 0 0 0,1 1 0 0 0,1 0-1 0 0,10-9 1 0 0,-10 9 54 0 0,1 0 0 0 0,-1-1 0 0 0,-1 0 0 0 0,0-1 0 0 0,7-10 0 0 0,-2-13-2159 0 0,-7 23 1806 0 0</inkml:trace>
  <inkml:trace contextRef="#ctx0" brushRef="#br0" timeOffset="1">225 11 3129 0 0,'-1'-1'356'0'0,"0"0"0"0"0,1 1 1 0 0,-1-1-1 0 0,0 0 0 0 0,1 1 0 0 0,-1-1 1 0 0,0 0-1 0 0,0 1 0 0 0,0-1 0 0 0,0 1 1 0 0,0-1-1 0 0,1 1 0 0 0,-1-1 1 0 0,0 1-1 0 0,0 0 0 0 0,0-1 0 0 0,0 1 1 0 0,0 0-1 0 0,0 0 0 0 0,0 0 1 0 0,0 0-1 0 0,0 0 0 0 0,0 0 0 0 0,0 0 1 0 0,-1 0-1 0 0,1 0 0 0 0,-1 1 1 0 0,0 0-15 0 0,0 1 1 0 0,1-1 0 0 0,-1 0-1 0 0,1 1 1 0 0,-1-1 0 0 0,1 1-1 0 0,0-1 1 0 0,-1 1 0 0 0,1 0 0 0 0,0-1-1 0 0,0 1 1 0 0,0 0 0 0 0,0 2-1 0 0,-5 11 97 0 0,2-1 0 0 0,0 1 0 0 0,-2 16 0 0 0,5-25-351 0 0,-14 113-417 0 0,12-79-2461 0 0,1 0-3393 0 0,1-16-300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29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460 101 2449 0 0,'-1'-2'389'0'0,"0"0"0"0"0,0 0-1 0 0,-1 1 1 0 0,1-1 0 0 0,-1 0 0 0 0,0 1 0 0 0,1-1 0 0 0,-1 1 0 0 0,0-1 0 0 0,0 1 0 0 0,0 0 0 0 0,0 0 0 0 0,0 0 0 0 0,0 0 0 0 0,0 0 0 0 0,0 1 0 0 0,0-1 0 0 0,0 0 0 0 0,0 1 0 0 0,-1 0 0 0 0,1-1 0 0 0,0 1 0 0 0,0 0 0 0 0,-1 0 0 0 0,-2 1 0 0 0,-8 0 1419 0 0,-1 1 0 0 0,1 0 0 0 0,-16 6 0 0 0,7-3-1424 0 0,0 1-207 0 0,1 0 1 0 0,0 1-1 0 0,0 1 1 0 0,1 1-1 0 0,0 1 0 0 0,0 1 1 0 0,2 1-1 0 0,-1 0 1 0 0,1 1-1 0 0,1 1 1 0 0,0 1-1 0 0,1 0 1 0 0,-19 25-1 0 0,31-35-181 0 0,1 0-1 0 0,-1 0 1 0 0,1 0-1 0 0,1 1 1 0 0,-1-1-1 0 0,1 1 1 0 0,-1 0-1 0 0,2-1 1 0 0,-1 1 0 0 0,1 0-1 0 0,0 0 1 0 0,0 0-1 0 0,0 0 1 0 0,1 0-1 0 0,0 1 1 0 0,0-1-1 0 0,1 0 1 0 0,0 0-1 0 0,0 0 1 0 0,0 0-1 0 0,0 0 1 0 0,1 0 0 0 0,0-1-1 0 0,6 12 1 0 0,-2-7-25 0 0,0 0 0 0 0,1 0 1 0 0,1 0-1 0 0,-1-1 1 0 0,1 0-1 0 0,1-1 0 0 0,0 0 1 0 0,0 0-1 0 0,0-1 1 0 0,1 0-1 0 0,21 10 0 0 0,19 8-8 0 0,1-2-1 0 0,1-3 1 0 0,1-1-1 0 0,1-4 1 0 0,0-1-1 0 0,1-3 1 0 0,0-2 0 0 0,66 1-1 0 0,-92-10 52 0 0,0-1 1 0 0,1-2-1 0 0,28-6 1 0 0,-43 6-1 0 0,-1-1 1 0 0,0 0-1 0 0,0-1 1 0 0,-1 0-1 0 0,1-1 1 0 0,-1-1-1 0 0,0 0 1 0 0,12-9-1 0 0,-22 13 17 0 0,0 1 0 0 0,1-1 0 0 0,-2 0 0 0 0,1 0 0 0 0,0 0 0 0 0,0-1 0 0 0,-1 1 0 0 0,0-1 0 0 0,0 1 0 0 0,0-1 0 0 0,0 0 0 0 0,0 0 0 0 0,-1 0 0 0 0,0 0 0 0 0,0 0 0 0 0,1-6 0 0 0,-1 3 97 0 0,-1-1 0 0 0,0 1 0 0 0,0 0 1 0 0,-1-1-1 0 0,0 1 0 0 0,-1 0 0 0 0,1 0 0 0 0,-6-13 0 0 0,0 2 114 0 0,-2 0-1 0 0,0 0 1 0 0,-1 0 0 0 0,-1 1 0 0 0,-1 1 0 0 0,-13-15 0 0 0,-22-24 188 0 0,-86-75-1 0 0,112 112-347 0 0,0 2 1 0 0,-1 1-1 0 0,-1 1 0 0 0,0 0 0 0 0,-1 2 0 0 0,-1 1 0 0 0,-40-13 0 0 0,42 17-104 0 0,-1 1 0 0 0,1 1-1 0 0,-1 1 1 0 0,0 1 0 0 0,-39 1 0 0 0,52 3-512 0 0,0 0 0 0 0,0 0 0 0 0,1 1 1 0 0,-1 1-1 0 0,0 0 0 0 0,-11 5 1 0 0,14-4-757 0 0,1 0 1 0 0,-1 0-1 0 0,1 0 1 0 0,0 1-1 0 0,0 0 0 0 0,1 1 1 0 0,0-1-1 0 0,-11 13 1 0 0,0 6-5846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18 9530 0 0,'-9'-1'204'0'0,"0"0"-1"0"0,1 1 1 0 0,-1 0-1 0 0,0 0 1 0 0,1 1-1 0 0,-1 0 1 0 0,0 0-1 0 0,1 1 1 0 0,0 0-1 0 0,-1 1 1 0 0,1 0-1 0 0,0 0 1 0 0,0 1-1 0 0,0 0 1 0 0,1 0-1 0 0,-1 1 1 0 0,1 0-1 0 0,0 0 1 0 0,1 1-1 0 0,-1-1 1 0 0,1 2-1 0 0,0-1 1 0 0,-5 8-1 0 0,1-1-208 0 0,1 0 0 0 0,1 0 0 0 0,0 1 0 0 0,1 0 0 0 0,0 1 1 0 0,1-1-1 0 0,1 1 0 0 0,1 0 0 0 0,0 1 0 0 0,0-1 0 0 0,-1 32 0 0 0,4-28-42 0 0,1-1 1 0 0,1 1-1 0 0,0-1 1 0 0,2 1-1 0 0,0-1 0 0 0,1 1 1 0 0,9 22-1 0 0,-10-31-11 0 0,1-1 0 0 0,0 0 0 0 0,1 0 0 0 0,0-1 0 0 0,0 1 0 0 0,1-1 0 0 0,0 0 0 0 0,1-1 0 0 0,-1 0 1 0 0,1 0-1 0 0,1 0 0 0 0,-1-1 0 0 0,1 0 0 0 0,0 0 0 0 0,14 7 0 0 0,6-1-67 0 0,0-1 1 0 0,1-1-1 0 0,1-1 0 0 0,-1-2 1 0 0,1-1-1 0 0,0-1 1 0 0,38 1-1 0 0,-41-5 111 0 0,-1-1 0 0 0,1-1 0 0 0,-1-1-1 0 0,1-2 1 0 0,-1-1 0 0 0,0-1 0 0 0,0-1 0 0 0,39-16 0 0 0,-50 16 455 0 0,1-1 1 0 0,-1 0-1 0 0,-1-1 1 0 0,0-1 0 0 0,0 0-1 0 0,-1-1 1 0 0,0 0 0 0 0,0-1-1 0 0,20-27 1 0 0,-27 31-163 0 0,-1 0 1 0 0,0-1-1 0 0,-1 0 1 0 0,0 1-1 0 0,0-2 0 0 0,0 1 1 0 0,-2 0-1 0 0,1-1 0 0 0,-1 1 1 0 0,0-1-1 0 0,-1 0 1 0 0,0 1-1 0 0,-1-1 0 0 0,0 0 1 0 0,0 0-1 0 0,-1 0 1 0 0,0 1-1 0 0,-5-19 0 0 0,2 17-195 0 0,0 0-1 0 0,0 0 0 0 0,-1 0 0 0 0,0 0 1 0 0,0 1-1 0 0,-2 0 0 0 0,1 0 0 0 0,-1 0 1 0 0,-1 1-1 0 0,-14-15 0 0 0,8 12 47 0 0,0 1 0 0 0,-1 0 0 0 0,0 1 0 0 0,0 1 0 0 0,-1 0 0 0 0,-23-9 0 0 0,-12 1-850 0 0,-1 1 0 0 0,-1 3 0 0 0,-89-11-1 0 0,12 7-9736 0 0,87 12 4067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1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595 18 7578 0 0,'-8'-3'850'0'0,"1"0"0"0"0,-1 0 0 0 0,0 1 0 0 0,0 0 0 0 0,0 0 0 0 0,0 1 1 0 0,-1 0-1 0 0,1 1 0 0 0,0 0 0 0 0,-1 0 0 0 0,-10 2 0 0 0,6 0-473 0 0,0 1 0 0 0,1 1 0 0 0,-1 0-1 0 0,1 0 1 0 0,0 1 0 0 0,-18 11 0 0 0,3 1-403 0 0,0 2 0 0 0,1 1 1 0 0,2 1-1 0 0,-44 47 0 0 0,41-38 44 0 0,1 1 0 0 0,-34 54-1 0 0,49-66-40 0 0,1 1 1 0 0,0 0-1 0 0,2 0 0 0 0,0 1 0 0 0,1 0 0 0 0,-5 31 1 0 0,-2 39-7 0 0,4 2 0 0 0,3-1 0 0 0,12 170 0 0 0,2-207 2 0 0,2 0 0 0 0,3-1 0 0 0,2 0 0 0 0,2-1 0 0 0,3-1 0 0 0,2 0 0 0 0,2-2 0 0 0,2 0 0 0 0,3-2 0 0 0,51 70 1 0 0,-61-94-415 0 0,1-1 0 0 0,22 20 0 0 0,-11-18-2806 0 0,2-4-3319 0 0,-18-15 1165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1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702 96 3353 0 0,'-111'-54'13517'0'0,"94"46"-12758"0"0,-2 1 0 0 0,1 1 0 0 0,-1 0 0 0 0,0 1-1 0 0,0 1 1 0 0,-31-2 0 0 0,34 6-711 0 0,0 0 1 0 0,1 1-1 0 0,-1 1 0 0 0,1 1 1 0 0,0 0-1 0 0,-1 1 0 0 0,1 0 1 0 0,-25 12-1 0 0,-16 6-73 0 0,-53 27 312 0 0,99-44-486 0 0,0 1 0 0 0,1 0 0 0 0,-1 0 1 0 0,2 1-1 0 0,-1 1 0 0 0,1-1 0 0 0,0 2 1 0 0,-8 8-1 0 0,16-16-138 0 0,-11 18-2887 0 0,10-18 2904 0 0,1-1 1 0 0,0 1 0 0 0,0-1 0 0 0,0 0-1 0 0,0 1 1 0 0,-1-1 0 0 0,1 1-1 0 0,0-1 1 0 0,0 1 0 0 0,0-1 0 0 0,0 1-1 0 0,0-1 1 0 0,0 1 0 0 0,0-1-1 0 0,0 1 1 0 0,1-1 0 0 0,-1 1 0 0 0,0-1-1 0 0,0 0 1 0 0,0 1 0 0 0,0-1-1 0 0,1 1 1 0 0,-1-1 0 0 0,0 1 0 0 0,1-1-1 0 0,9 8-5314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15 6801 0 0,'0'-1'140'0'0,"0"1"-1"0"0,0-1 1 0 0,0 1-1 0 0,0-1 0 0 0,0 1 1 0 0,0-1-1 0 0,0 1 1 0 0,0-1-1 0 0,0 1 0 0 0,0-1 1 0 0,0 1-1 0 0,0-1 1 0 0,0 1-1 0 0,-1-1 0 0 0,1 1 1 0 0,0-1-1 0 0,0 1 1 0 0,-1 0-1 0 0,1-1 0 0 0,0 1 1 0 0,-1-1-1 0 0,1 1 1 0 0,0 0-1 0 0,-1-1 0 0 0,1 1 1 0 0,0 0-1 0 0,-1-1 1 0 0,1 1-1 0 0,-1 0 0 0 0,1 0 1 0 0,-1-1-1 0 0,1 1 1 0 0,-1 0-1 0 0,1 0 0 0 0,-1 0 1 0 0,1 0-1 0 0,-1 0 1 0 0,1 0-1 0 0,-1 0 0 0 0,0 0 1 0 0,-1 0-20 0 0,0 1 0 0 0,0 0 0 0 0,0 0-1 0 0,0 0 1 0 0,0 0 0 0 0,0 1 0 0 0,0-1 0 0 0,1 0 0 0 0,-1 1 0 0 0,-1 1 0 0 0,-36 45 26 0 0,31-34-68 0 0,1 0 0 0 0,0 1 0 0 0,1-1 1 0 0,1 1-1 0 0,0 0 0 0 0,1 1 0 0 0,-4 28 1 0 0,7-31-58 0 0,0 0 0 0 0,0 0-1 0 0,1 0 1 0 0,1 0 0 0 0,0 0 0 0 0,1-1 0 0 0,0 1 0 0 0,1 0 0 0 0,0-1 0 0 0,6 14 0 0 0,-6-21-7 0 0,-1-1 1 0 0,0 1-1 0 0,1-1 0 0 0,0 0 1 0 0,0 0-1 0 0,1 0 1 0 0,-1 0-1 0 0,1 0 0 0 0,-1-1 1 0 0,1 0-1 0 0,0 0 0 0 0,1 0 1 0 0,-1 0-1 0 0,0 0 1 0 0,1-1-1 0 0,-1 0 0 0 0,1 0 1 0 0,0 0-1 0 0,7 1 1 0 0,6 1-158 0 0,0-2 0 0 0,0 0 1 0 0,0-1-1 0 0,20-1 0 0 0,-2 0-1377 0 0,-3-2-4633 0 0,-20 4 1686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3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4393 0 0,'0'0'52'0'0,"1"-1"1"0"0,-1 0-1 0 0,0 0 0 0 0,1 0 1 0 0,-1 0-1 0 0,0 0 0 0 0,1 1 1 0 0,-1-1-1 0 0,1 0 0 0 0,-1 0 0 0 0,1 1 1 0 0,0-1-1 0 0,-1 0 0 0 0,1 1 1 0 0,0-1-1 0 0,-1 1 0 0 0,1-1 1 0 0,0 1-1 0 0,0-1 0 0 0,0 1 1 0 0,-1-1-1 0 0,1 1 0 0 0,0 0 1 0 0,0-1-1 0 0,0 1 0 0 0,0 0 1 0 0,0 0-1 0 0,0 0 0 0 0,-1-1 1 0 0,1 1-1 0 0,0 0 0 0 0,0 0 1 0 0,2 1-1 0 0,37 6 292 0 0,-22-3 215 0 0,-2-2-420 0 0,1 0 0 0 0,-1-1 0 0 0,1-1 0 0 0,0 0 0 0 0,-1-2 0 0 0,1 1 0 0 0,-1-2 0 0 0,1 0 0 0 0,-1-2 0 0 0,0 1 0 0 0,26-13 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3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6001 0 0,'-4'10'1225'0'0,"2"2"-673"0"0,1 4-128 0 0,2-1 120 0 0,1 1 56 0 0,1 2-16 0 0,3 1-152 0 0,0-2-264 0 0,3 0-112 0 0,1-2-16 0 0,0-3-32 0 0,0-2-136 0 0,-1-4-528 0 0,0-2-616 0 0,1-7-160 0 0,-1-3 47 0 0,1-7-2256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3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5481 0 0,'1'7'1191'0'0,"0"1"0"0"0,1-1 0 0 0,-1 0 0 0 0,4 10 0 0 0,4 14-11 0 0,-7-12-689 0 0,0 0-1 0 0,-2 0 0 0 0,0 1 1 0 0,-1-1-1 0 0,-4 23 1 0 0,-15 48-4295 0 0,20-89 3623 0 0,0-1 1 0 0,-1 1 0 0 0,1-1 0 0 0,0 1 0 0 0,0-1 0 0 0,0 1 0 0 0,-1-1 0 0 0,1 1-1 0 0,0-1 1 0 0,-1 1 0 0 0,1-1 0 0 0,0 1 0 0 0,-1-1 0 0 0,1 1 0 0 0,0-1 0 0 0,-1 0-1 0 0,1 1 1 0 0,-1-1 0 0 0,1 0 0 0 0,-1 1 0 0 0,1-1 0 0 0,-1 0 0 0 0,1 0 0 0 0,-1 1-1 0 0,1-1 1 0 0,-1 0 0 0 0,1 0 0 0 0,-1 0 0 0 0,1 0 0 0 0,-1 0 0 0 0,0 0 0 0 0,1 0-1 0 0,-2 0 1 0 0,-21-8-1379 0 0,21 7 1691 0 0,1 0 1 0 0,-1 0-1 0 0,0 0 0 0 0,0 0 1 0 0,0 0-1 0 0,1 1 0 0 0,-1-1 1 0 0,0 1-1 0 0,0-1 1 0 0,0 1-1 0 0,0 0 0 0 0,0-1 1 0 0,0 1-1 0 0,0 0 1 0 0,0 0-1 0 0,0 1 0 0 0,0-1 1 0 0,0 0-1 0 0,0 1 0 0 0,-2 0 1 0 0,2 4 3474 0 0,11-3-1761 0 0,12-2 96 0 0,-2-4-1120 0 0,0 1 0 0 0,1 1 0 0 0,-1 0-1 0 0,23 2 1 0 0,17 10-2592 0 0,-49-8 1 0 0,-1 1 0 0 0,0 1 1 0 0,0-1-1 0 0,10 7 1 0 0,-10-4-3205 0 0</inkml:trace>
  <inkml:trace contextRef="#ctx0" brushRef="#br0" timeOffset="1">0 440 11122 0 0,'22'3'6180'0'0,"12"-7"-4469"0"0,44-13-3001 0 0,-56 12 1924 0 0,71-14-1047 0 0,-31 9-3501 0 0,-23-2-4224 0 0,-21 5 3766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4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9834 0 0,'2'-4'412'0'0,"-1"1"0"0"0,1 0-1 0 0,0 0 1 0 0,0 0 0 0 0,0 0-1 0 0,0 0 1 0 0,1 0 0 0 0,-1 1 0 0 0,1-1-1 0 0,0 1 1 0 0,-1-1 0 0 0,1 1 0 0 0,0 0-1 0 0,0 0 1 0 0,1 1 0 0 0,5-4 0 0 0,-4 4-340 0 0,0 0 1 0 0,0 1 0 0 0,0-1 0 0 0,1 1 0 0 0,-1 0 0 0 0,0 0 0 0 0,0 0 0 0 0,0 1 0 0 0,0 0 0 0 0,1 0 0 0 0,6 2 0 0 0,-9-2-74 0 0,1 0-1 0 0,0 0 1 0 0,0 0-1 0 0,0 1 1 0 0,-1-1-1 0 0,1 1 1 0 0,-1 0-1 0 0,1 0 1 0 0,-1 0-1 0 0,0 0 1 0 0,1 0-1 0 0,-1 1 1 0 0,-1 0-1 0 0,1 0 1 0 0,0 0-1 0 0,-1 0 1 0 0,1 0-1 0 0,-1 0 1 0 0,0 0-1 0 0,0 1 1 0 0,0-1-1 0 0,0 1 1 0 0,-1 0-1 0 0,0-1 1 0 0,1 1-1 0 0,-1 0 1 0 0,-1 0-1 0 0,1 0 1 0 0,0 0-1 0 0,-1 0 1 0 0,0 0-1 0 0,0 0 1 0 0,0 0-1 0 0,0-1 1 0 0,-1 1-1 0 0,0 0 1 0 0,0 0-1 0 0,0 0 1 0 0,0 0-1 0 0,0-1 1 0 0,-3 6-1 0 0,-3 6-238 0 0,-2 0 1 0 0,1-1-1 0 0,-19 22 0 0 0,18-25 192 0 0,1 1-1 0 0,0 0 1 0 0,0 0 0 0 0,1 1 0 0 0,-6 17 0 0 0,12-30 38 0 0,1 1 0 0 0,0 0 0 0 0,0-1 1 0 0,0 1-1 0 0,0-1 0 0 0,-1 1 0 0 0,1 0 0 0 0,0-1 0 0 0,0 1 0 0 0,0 0 0 0 0,0-1 0 0 0,1 1 0 0 0,-1 0 0 0 0,0-1 1 0 0,0 1-1 0 0,0 0 0 0 0,0-1 0 0 0,1 1 0 0 0,-1-1 0 0 0,0 1 0 0 0,0 0 0 0 0,1-1 0 0 0,-1 1 0 0 0,1-1 1 0 0,-1 1-1 0 0,0-1 0 0 0,1 1 0 0 0,-1-1 0 0 0,1 1 0 0 0,-1-1 0 0 0,1 0 0 0 0,-1 1 0 0 0,1-1 0 0 0,0 0 0 0 0,-1 1 1 0 0,1-1-1 0 0,-1 0 0 0 0,1 0 0 0 0,0 1 0 0 0,-1-1 0 0 0,1 0 0 0 0,0 0 0 0 0,-1 0 0 0 0,1 0 0 0 0,0 0 0 0 0,-1 0 1 0 0,1 0-1 0 0,0 0 0 0 0,-1 0 0 0 0,1 0 0 0 0,0 0 0 0 0,0-1 0 0 0,38-6-47 0 0,-37 6 62 0 0,72-22-2 0 0,33-8-3503 0 0,-90 27 862 0 0,0 1 0 0 0,21 0 0 0 0,-24 4-292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0 5409 0 0,'-6'5'1826'0'0,"1"-1"-1"0"0,-1 1 0 0 0,1 0 1 0 0,-7 11-1 0 0,3-3-724 0 0,0 2 0 0 0,-8 18 0 0 0,8-14-1180 0 0,7-14 103 0 0,-14 23 113 0 0,15-27-129 0 0,0 0 1 0 0,1 1-1 0 0,-1-1 0 0 0,0 0 0 0 0,0 0 1 0 0,0 0-1 0 0,0 0 0 0 0,0 0 1 0 0,0 0-1 0 0,-1-1 0 0 0,1 1 1 0 0,0 0-1 0 0,0-1 0 0 0,-1 1 0 0 0,1 0 1 0 0,0-1-1 0 0,0 1 0 0 0,-3-1 1 0 0,3 0-15 0 0,1 0 0 0 0,0 0 0 0 0,0 0 0 0 0,0 0 1 0 0,0 0-1 0 0,0 0 0 0 0,0 0 0 0 0,-1 0 0 0 0,1 0 1 0 0,0 0-1 0 0,0 0 0 0 0,0 0 0 0 0,0 0 1 0 0,0 0-1 0 0,-1 0 0 0 0,1 0 0 0 0,0 0 0 0 0,0 0 1 0 0,0 0-1 0 0,0 0 0 0 0,0 0 0 0 0,0 0 1 0 0,0 0-1 0 0,-1-1 0 0 0,1 1 0 0 0,0 0 0 0 0,0 0 1 0 0,0 0-1 0 0,0 0 0 0 0,0 0 0 0 0,0 0 1 0 0,0-1-1 0 0,0 1 0 0 0,0 0 0 0 0,0 0 0 0 0,0 0 1 0 0,0 0-1 0 0,0 0 0 0 0,0 0 0 0 0,0-1 1 0 0,0 1-1 0 0,0 0 0 0 0,0 0 0 0 0,0 0 0 0 0,0 0 1 0 0,0 0-1 0 0,0-1 0 0 0,0 1 0 0 0,0 0 0 0 0,0 0 1 0 0,0 0-1 0 0,0 0 0 0 0,0 0 0 0 0,0 0 1 0 0,0-1-1 0 0,0 1 0 0 0,0 0 0 0 0,1 0 0 0 0,-1 0 1 0 0,0 0-1 0 0,0 0 0 0 0,0 0 0 0 0,0 0 1 0 0,0 0-1 0 0,0 0 0 0 0,0-1 0 0 0,1 1 0 0 0,-1 0 1 0 0,11-6-266 0 0,0 6 118 0 0,1 0 0 0 0,0 1 0 0 0,-1 0 0 0 0,16 5 0 0 0,-19-4-584 0 0,-1 0 0 0 0,1-1 0 0 0,0 1 0 0 0,1-2-1 0 0,-1 1 1 0 0,0-1 0 0 0,0 0 0 0 0,0-1 0 0 0,0 0 0 0 0,0 0 0 0 0,11-4 0 0 0,4-6-2396 0 0,2-1-157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43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55 101 10562 0 0,'-13'25'3059'0'0,"7"-15"-2491"0"0,0 0-1 0 0,1 0 1 0 0,0 1-1 0 0,1-1 1 0 0,0 1 0 0 0,1 0-1 0 0,0 0 1 0 0,-2 15-1 0 0,5-26-563 0 0,0 0 0 0 0,0 0 0 0 0,0 1-1 0 0,0-1 1 0 0,0 0 0 0 0,0 0 0 0 0,0 0-1 0 0,0 0 1 0 0,0 1 0 0 0,0-1 0 0 0,0 0-1 0 0,0 0 1 0 0,0 0 0 0 0,0 1 0 0 0,0-1-1 0 0,0 0 1 0 0,0 0 0 0 0,0 0 0 0 0,0 0 0 0 0,0 1-1 0 0,0-1 1 0 0,1 0 0 0 0,-1 0 0 0 0,0 0-1 0 0,0 0 1 0 0,0 0 0 0 0,0 1 0 0 0,0-1-1 0 0,0 0 1 0 0,0 0 0 0 0,1 0 0 0 0,-1 0-1 0 0,0 0 1 0 0,0 0 0 0 0,0 0 0 0 0,0 1-1 0 0,0-1 1 0 0,1 0 0 0 0,-1 0 0 0 0,0 0-1 0 0,0 0 1 0 0,0 0 0 0 0,1 0 0 0 0,-1 0 0 0 0,0 0-1 0 0,0 0 1 0 0,0 0 0 0 0,0 0 0 0 0,1 0-1 0 0,-1 0 1 0 0,0 0 0 0 0,0 0 0 0 0,12-9-27 0 0,7-15-64 0 0,18-35 37 0 0,14-20 49 0 0,-45 71 11 0 0,1 0 1 0 0,0 0-1 0 0,0 1 0 0 0,1 0 0 0 0,-1 0 1 0 0,17-10-1 0 0,-23 16-1 0 0,1 0 0 0 0,0 0 0 0 0,0 0-1 0 0,0 0 1 0 0,0 1 0 0 0,-1-1 0 0 0,1 0 0 0 0,0 1 0 0 0,0-1 0 0 0,0 1-1 0 0,0 0 1 0 0,0 0 0 0 0,0 0 0 0 0,0 0 0 0 0,1 0 0 0 0,-1 0 0 0 0,0 0-1 0 0,0 1 1 0 0,0-1 0 0 0,0 1 0 0 0,-1-1 0 0 0,1 1 0 0 0,3 1 0 0 0,-2 0 10 0 0,0 0 1 0 0,0 1-1 0 0,-1-1 1 0 0,1 1-1 0 0,-1-1 1 0 0,1 1-1 0 0,-1 0 1 0 0,0 0-1 0 0,0 0 1 0 0,0 0-1 0 0,0 0 1 0 0,1 5-1 0 0,0-1 53 0 0,0-1 1 0 0,-1 1-1 0 0,0 0 0 0 0,-1-1 0 0 0,1 1 0 0 0,-1 0 0 0 0,-1 0 0 0 0,1 0 1 0 0,-1 0-1 0 0,0 0 0 0 0,-1 0 0 0 0,0 0 0 0 0,-2 12 0 0 0,1-15-30 0 0,1 0-1 0 0,-1-1 0 0 0,0 1 1 0 0,0 0-1 0 0,0-1 1 0 0,-1 1-1 0 0,1-1 0 0 0,-1 0 1 0 0,0 0-1 0 0,0 0 0 0 0,0 0 1 0 0,0 0-1 0 0,0-1 1 0 0,-1 1-1 0 0,1-1 0 0 0,-1 0 1 0 0,0 0-1 0 0,0 0 0 0 0,1-1 1 0 0,-1 1-1 0 0,0-1 0 0 0,-5 1 1 0 0,-4 0 196 0 0,0-1 0 0 0,0-1 0 0 0,0 0 0 0 0,0-1 0 0 0,-20-4 0 0 0,20 3 195 0 0,3 2-119 0 0,10 2-168 0 0,18 6-330 0 0,33 9-1915 0 0,-28-12-3445 0 0,40 2 0 0 0,-30-5-1065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4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19 14507 0 0,'2'-19'5297'0'0,"-4"28"-2518"0"0,-4 32-2084 0 0,-29 153-805 0 0,5-66-4384 0 0,17-73-182 0 0,3-18-1442 0 0,8-35 4410 0 0,3-4 433 0 0,4-22 1032 0 0,-4 16 233 0 0,19-62 489 0 0,-18 63 75 0 0,0 1 0 0 0,1-1-1 0 0,0 1 1 0 0,0 0 0 0 0,1 0-1 0 0,0 1 1 0 0,0-1 0 0 0,6-6-1 0 0,-8 10-445 0 0,-1 1 0 0 0,1 0 0 0 0,-1 0 0 0 0,1 1 0 0 0,-1-1 0 0 0,1 0 0 0 0,0 0 0 0 0,-1 1 0 0 0,1-1 0 0 0,0 1 0 0 0,0 0 0 0 0,0-1 0 0 0,-1 1 0 0 0,1 0 0 0 0,0 0 0 0 0,0 0 0 0 0,0 0 0 0 0,0 0-1 0 0,-1 1 1 0 0,1-1 0 0 0,0 0 0 0 0,0 1 0 0 0,-1 0 0 0 0,1-1 0 0 0,0 1 0 0 0,-1 0 0 0 0,1 0 0 0 0,0 0 0 0 0,-1 0 0 0 0,0 0 0 0 0,1 0 0 0 0,2 3 0 0 0,5 4-71 0 0,0 0 1 0 0,0 1-1 0 0,12 16 1 0 0,-15-18 101 0 0,2 3-256 0 0,23 25-1150 0 0,-29-34 842 0 0,-1 1 0 0 0,1 0 0 0 0,0-1 0 0 0,0 0 1 0 0,0 1-1 0 0,0-1 0 0 0,1 0 0 0 0,-1 0 1 0 0,0 0-1 0 0,0 0 0 0 0,1-1 0 0 0,-1 1 1 0 0,0-1-1 0 0,1 1 0 0 0,4-1 0 0 0,2-1-3184 0 0</inkml:trace>
  <inkml:trace contextRef="#ctx0" brushRef="#br0" timeOffset="1">252 237 4649 0 0,'-7'-13'547'0'0,"-8"-14"7657"0"0,15 27-8128 0 0,0 0 1 0 0,0 0 0 0 0,0-1-1 0 0,0 1 1 0 0,-1 0 0 0 0,1 0-1 0 0,0 0 1 0 0,0 0 0 0 0,0 0-1 0 0,0 0 1 0 0,0 0 0 0 0,0 0-1 0 0,0 0 1 0 0,0 0 0 0 0,-1 0-1 0 0,1-1 1 0 0,0 1 0 0 0,0 0-1 0 0,0 0 1 0 0,0 0 0 0 0,0 0-1 0 0,0 0 1 0 0,-1 0 0 0 0,1 0-1 0 0,0 0 1 0 0,0 0 0 0 0,0 0-1 0 0,0 0 1 0 0,0 0 0 0 0,0 0-1 0 0,-1 0 1 0 0,1 0 0 0 0,0 0-1 0 0,0 0 1 0 0,0 1 0 0 0,0-1-1 0 0,0 0 1 0 0,0 0 0 0 0,-1 0-1 0 0,1 0 1 0 0,0 0 0 0 0,0 0-1 0 0,0 0 1 0 0,0 0 0 0 0,0 0-1 0 0,0 0 1 0 0,0 1-1 0 0,0-1 1 0 0,0 0 0 0 0,0 0-1 0 0,-1 0 1 0 0,1 0 0 0 0,0 0-1 0 0,-2 19 1610 0 0,2-7-1730 0 0,8 165 928 0 0,-5-155-1588 0 0,1 0 0 0 0,7 21 0 0 0,-7-31-666 0 0,0 0 1 0 0,1 0-1 0 0,1-1 1 0 0,11 18-1 0 0,-1-10-2205 0 0,-1-8-1346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12219 0 0,'3'1'571'0'0,"0"-1"1"0"0,0 1-1 0 0,0 0 1 0 0,0 0-1 0 0,-1 1 1 0 0,1-1 0 0 0,0 1-1 0 0,3 2 1 0 0,13 6 576 0 0,-5-6-843 0 0,1 2 0 0 0,-1-1 0 0 0,-1 2 0 0 0,1-1 0 0 0,19 15 0 0 0,-29-18-266 0 0,-1-1 1 0 0,0 1 0 0 0,0 1 0 0 0,0-1-1 0 0,0 0 1 0 0,0 1 0 0 0,-1-1 0 0 0,0 1 0 0 0,1 0-1 0 0,-1 0 1 0 0,-1 0 0 0 0,1 0 0 0 0,-1 0 0 0 0,1 0-1 0 0,-1 1 1 0 0,0-1 0 0 0,-1 0 0 0 0,1 1 0 0 0,-1-1-1 0 0,0 0 1 0 0,0 1 0 0 0,0-1 0 0 0,0 1-1 0 0,-2 4 1 0 0,-9 40 320 0 0,-1-13-237 0 0,-2 0-1 0 0,-2-1 1 0 0,-23 38-1 0 0,24-47-166 0 0,15-25 27 0 0,0-1 0 0 0,0 0 1 0 0,-1 0-1 0 0,1 1 0 0 0,0-1 1 0 0,-1 0-1 0 0,1 1 0 0 0,0-1 1 0 0,0 0-1 0 0,0 1 0 0 0,-1-1 1 0 0,1 1-1 0 0,0-1 1 0 0,0 0-1 0 0,0 1 0 0 0,0-1 1 0 0,0 1-1 0 0,0-1 0 0 0,0 0 1 0 0,0 1-1 0 0,0-1 0 0 0,0 1 1 0 0,0-1-1 0 0,0 0 0 0 0,0 1 1 0 0,0-1-1 0 0,0 1 0 0 0,0-1 1 0 0,1 0-1 0 0,-1 1 0 0 0,0-1 1 0 0,0 1-1 0 0,0-1 0 0 0,0 0 1 0 0,1 1-1 0 0,-1-1 0 0 0,0 0 1 0 0,1 0-1 0 0,-1 1 0 0 0,0-1 1 0 0,0 0-1 0 0,1 0 0 0 0,-1 1 1 0 0,0-1-1 0 0,1 0 0 0 0,-1 0 1 0 0,1 0-1 0 0,-1 1 0 0 0,0-1 1 0 0,1 0-1 0 0,-1 0 0 0 0,1 0 1 0 0,-1 0-1 0 0,0 0 0 0 0,1 0 1 0 0,-1 0-1 0 0,1 0 0 0 0,-1 0 1 0 0,0 0-1 0 0,1 0 0 0 0,-1 0 1 0 0,1 0-1 0 0,-1 0 1 0 0,0 0-1 0 0,1-1 0 0 0,-1 1 1 0 0,1 0-1 0 0,-1 0 0 0 0,1-1 1 0 0,37-10-487 0 0,-29 7 441 0 0,9-2 198 0 0,1 1-1 0 0,0 0 1 0 0,0 1 0 0 0,31-2 0 0 0,-43 6-385 0 0,0 1 0 0 0,-1-1 0 0 0,1 1 0 0 0,0 0 0 0 0,0 1 0 0 0,-1-1 0 0 0,8 4 0 0 0,-9-3-880 0 0,1 1 0 0 0,-1 0 0 0 0,0 0 0 0 0,0 1 0 0 0,0-1 1 0 0,0 1-1 0 0,0 0 0 0 0,-1 0 0 0 0,5 6 0 0 0,7 9-3414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5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9546 0 0,'0'-1'2689'0'0,"1"0"-2273"0"0,2 1-40 0 0,3-2 184 0 0,2 2 96 0 0,4-1-16 0 0,4-1-216 0 0,3 1-120 0 0,3-2-48 0 0,1 3-88 0 0,-1 0-136 0 0,-2 4-944 0 0,-2 0-1320 0 0,-4 0-889 0 0,-5 2 128 0 0,-2-1-1640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6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 8986 0 0,'0'1'184'0'0,"0"-1"0"0"0,0 0 1 0 0,0 1-1 0 0,0-1 0 0 0,1 0 0 0 0,-1 1 1 0 0,0-1-1 0 0,0 0 0 0 0,0 0 0 0 0,1 1 1 0 0,-1-1-1 0 0,0 0 0 0 0,0 1 0 0 0,1-1 0 0 0,-1 0 1 0 0,0 0-1 0 0,0 0 0 0 0,1 1 0 0 0,-1-1 1 0 0,0 0-1 0 0,1 0 0 0 0,-1 0 0 0 0,0 0 1 0 0,1 1-1 0 0,-1-1 0 0 0,0 0 0 0 0,1 0 1 0 0,-1 0-1 0 0,1 0 0 0 0,-1 0 0 0 0,0 0 0 0 0,1 0 1 0 0,-1 0-1 0 0,1 0 0 0 0,22-3 866 0 0,18-9-2960 0 0,-31 8 756 0 0,-1-1 0 0 0,0 1 0 0 0,0-2 0 0 0,-1 1 0 0 0,1-1 0 0 0,-1-1 0 0 0,0 0 1 0 0,10-12-1 0 0,-15 16 1143 0 0,0 0 1 0 0,-1-1-1 0 0,0 1 1 0 0,1-1-1 0 0,-1 0 1 0 0,-1 0 0 0 0,1 0-1 0 0,0 0 1 0 0,-1 0-1 0 0,0 0 1 0 0,0 0 0 0 0,0 0-1 0 0,-1 0 1 0 0,1-1-1 0 0,-1 1 1 0 0,0 0-1 0 0,0 0 1 0 0,0-1 0 0 0,-1 1-1 0 0,0 0 1 0 0,0 0-1 0 0,-2-8 1 0 0,-1 2 22 0 0,-16-40 3201 0 0,19 47-2521 0 0,-1 0 0 0 0,1 1-1 0 0,-1-1 1 0 0,0 0 0 0 0,0 1 0 0 0,0-1 0 0 0,0 1 0 0 0,0-1-1 0 0,-1 1 1 0 0,1 0 0 0 0,-1 0 0 0 0,1 0 0 0 0,-4-2 0 0 0,5 5-545 0 0,1-1 0 0 0,-1 0 0 0 0,1 1 0 0 0,-1-1 0 0 0,1 1 0 0 0,-1-1 0 0 0,1 1 0 0 0,-1-1 0 0 0,1 1 0 0 0,-1-1 0 0 0,1 1 0 0 0,-1-1 0 0 0,1 1 0 0 0,0-1 0 0 0,-1 1 0 0 0,1 0 0 0 0,0-1 0 0 0,0 1 0 0 0,-1 0 0 0 0,1-1 0 0 0,0 1 0 0 0,0 0 0 0 0,0-1 0 0 0,0 1 0 0 0,0 0 0 0 0,0-1 0 0 0,0 1 0 0 0,0 0 0 0 0,0 0 0 0 0,-2 27-97 0 0,2-27 72 0 0,0 253 746 0 0,3-145-3777 0 0,1-10-5419 0 0,-3-63 1432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5849 0 0,'0'0'137'0'0,"0"0"0"0"0,0 0-1 0 0,0 0 1 0 0,-1 1 0 0 0,1-1 0 0 0,0 0-1 0 0,0 0 1 0 0,0 0 0 0 0,-1 1 0 0 0,1-1-1 0 0,0 0 1 0 0,0 0 0 0 0,0 1-1 0 0,0-1 1 0 0,0 0 0 0 0,0 1 0 0 0,0-1-1 0 0,0 0 1 0 0,0 0 0 0 0,0 1-1 0 0,0-1 1 0 0,0 0 0 0 0,0 1 0 0 0,0-1-1 0 0,0 0 1 0 0,0 0 0 0 0,0 1 0 0 0,0-1-1 0 0,0 0 1 0 0,0 0 0 0 0,0 1-1 0 0,0-1 1 0 0,0 0 0 0 0,0 1 0 0 0,1-1-1 0 0,-1 0 1 0 0,0 0 0 0 0,0 0 0 0 0,0 1-1 0 0,1-1 1 0 0,-1 0 0 0 0,16 8 2030 0 0,18-2-857 0 0,110-11 1238 0 0,-69 0-2910 0 0,1 6-3968 0 0,-68 1 754 0 0,0 9-1956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6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9794 0 0,'6'-3'719'0'0,"0"-1"0"0"0,0 1 0 0 0,1 1-1 0 0,0-1 1 0 0,-1 1 0 0 0,1 0 0 0 0,0 1 0 0 0,0-1-1 0 0,11 0 1 0 0,22-5 1187 0 0,-24 1-1279 0 0,-10 4-432 0 0,0 0 0 0 0,0 0 0 0 0,0 1 0 0 0,1-1-1 0 0,7 1 1 0 0,-14 1-179 0 0,0 0-1 0 0,1 0 1 0 0,-1 0-1 0 0,0 0 1 0 0,0 0-1 0 0,0 0 1 0 0,0 0-1 0 0,1 0 1 0 0,-1 0-1 0 0,0 0 0 0 0,0 0 1 0 0,0 0-1 0 0,0 0 1 0 0,1 0-1 0 0,-1 1 1 0 0,0-1-1 0 0,0 0 1 0 0,0 0-1 0 0,0 0 1 0 0,0 0-1 0 0,0 0 0 0 0,0 1 1 0 0,1-1-1 0 0,-1 0 1 0 0,0 0-1 0 0,0 0 1 0 0,0 0-1 0 0,0 0 1 0 0,0 1-1 0 0,0-1 1 0 0,0 0-1 0 0,0 0 0 0 0,0 0 1 0 0,0 1-1 0 0,0-1 1 0 0,0 0-1 0 0,0 0 1 0 0,0 0-1 0 0,0 0 1 0 0,0 1-1 0 0,0-1 1 0 0,0 0-1 0 0,0 0 0 0 0,0 0 1 0 0,0 0-1 0 0,-1 1 1 0 0,-4 13 283 0 0,-11 11-146 0 0,15-25-149 0 0,-5 9-13 0 0,0 0-1 0 0,1 0 0 0 0,0 1 0 0 0,0-1 0 0 0,1 1 0 0 0,0 0 1 0 0,1 0-1 0 0,-3 14 0 0 0,5-20-59 0 0,1-1 0 0 0,0 1 1 0 0,-1 0-1 0 0,2 0 0 0 0,-1 0 0 0 0,0 0 0 0 0,1 0 0 0 0,0 0 1 0 0,0 0-1 0 0,0 0 0 0 0,0-1 0 0 0,0 1 0 0 0,1 0 0 0 0,0-1 1 0 0,0 1-1 0 0,0-1 0 0 0,0 0 0 0 0,0 0 0 0 0,1 1 1 0 0,-1-1-1 0 0,1-1 0 0 0,0 1 0 0 0,0 0 0 0 0,0-1 0 0 0,6 4 1 0 0,-5-3-1 0 0,0-1 0 0 0,0 0 0 0 0,0 0 0 0 0,0-1 0 0 0,0 1 0 0 0,0-1 0 0 0,1 0 0 0 0,-1 0 0 0 0,0 0 0 0 0,1 0 0 0 0,-1-1 0 0 0,1 0 0 0 0,7-1 0 0 0,-4 0 39 0 0,0 0 0 0 0,0-1 0 0 0,0 0 0 0 0,0-1 0 0 0,0 0 0 0 0,-1 0 0 0 0,9-5 0 0 0,-4 1 154 0 0,-1 0 0 0 0,-1 0-1 0 0,1-1 1 0 0,-1-1 0 0 0,-1 0 0 0 0,0 0-1 0 0,0 0 1 0 0,0-1 0 0 0,8-15 0 0 0,-13 19 38 0 0,-1 0 0 0 0,-1 0 0 0 0,1 0 1 0 0,-1 0-1 0 0,0 0 0 0 0,-1-1 1 0 0,1 1-1 0 0,0-10 0 0 0,-2 15-142 0 0,0 0 0 0 0,0 0 1 0 0,0 0-1 0 0,0-1 0 0 0,0 1 0 0 0,-1 0 0 0 0,1 0 0 0 0,0 0 1 0 0,0 0-1 0 0,-1-1 0 0 0,1 1 0 0 0,-1 0 0 0 0,1 0 0 0 0,-1 0 1 0 0,0 0-1 0 0,1 0 0 0 0,-1 0 0 0 0,0 0 0 0 0,1 0 0 0 0,-3-1 1 0 0,2 1-79 0 0,-1 1 0 0 0,0-1 0 0 0,1 1 0 0 0,-1-1 1 0 0,0 1-1 0 0,0 0 0 0 0,1 0 0 0 0,-1-1 0 0 0,0 1 1 0 0,0 0-1 0 0,1 1 0 0 0,-1-1 0 0 0,0 0 1 0 0,1 0-1 0 0,-1 1 0 0 0,0-1 0 0 0,0 1 0 0 0,1 0 1 0 0,-2 0-1 0 0,-7 3-780 0 0,1 1 1 0 0,0 0-1 0 0,0 0 1 0 0,0 1-1 0 0,1 0 1 0 0,-1 1-1 0 0,2 0 0 0 0,-1 0 1 0 0,1 1-1 0 0,0 0 1 0 0,1 0-1 0 0,-1 0 1 0 0,2 1-1 0 0,-1 0 1 0 0,-7 17-1 0 0,10-18 670 0 0,0 1 1 0 0,0-1-1 0 0,1 0 0 0 0,0 1 0 0 0,0 0 0 0 0,-1 15 1 0 0,3 15 1804 0 0,0-17-44 0 0,-1 0 0 0 0,-3 26 0 0 0,2-40-1284 0 0,0 0 0 0 0,0-1-1 0 0,0 1 1 0 0,-1-1 0 0 0,0 1-1 0 0,-1-1 1 0 0,1 0 0 0 0,-2 0-1 0 0,-8 11 1 0 0,13-17-281 0 0,0-1 0 0 0,0 0 0 0 0,0 1 0 0 0,-1-1-1 0 0,1 0 1 0 0,0 1 0 0 0,0-1 0 0 0,0 0 0 0 0,-1 1 0 0 0,1-1 0 0 0,0 0 0 0 0,0 1-1 0 0,-1-1 1 0 0,1 0 0 0 0,0 0 0 0 0,-1 0 0 0 0,1 1 0 0 0,0-1 0 0 0,-1 0-1 0 0,1 0 1 0 0,0 0 0 0 0,-1 0 0 0 0,1 1 0 0 0,0-1 0 0 0,-1 0 0 0 0,1 0 0 0 0,-1 0-1 0 0,1 0 1 0 0,0 0 0 0 0,-1 0 0 0 0,1 0 0 0 0,-1 0 0 0 0,1 0 0 0 0,0 0 0 0 0,-1 0-1 0 0,1 0 1 0 0,0-1 0 0 0,-1 1 0 0 0,1 0 0 0 0,0 0 0 0 0,-1 0 0 0 0,1 0 0 0 0,0-1-1 0 0,-1 1 1 0 0,1 0 0 0 0,0 0 0 0 0,-1-1 0 0 0,1 1 0 0 0,0 0 0 0 0,0 0 0 0 0,-1-1-1 0 0,1 0 1 0 0,0 1-1 0 0,-1-1-1 0 0,1 0 1 0 0,0 0-1 0 0,0 1 1 0 0,0-1-1 0 0,0 0 1 0 0,0 0-1 0 0,1 1 1 0 0,-1-1-1 0 0,0 0 1 0 0,0 0-1 0 0,0 1 1 0 0,1-1-1 0 0,-1 0 0 0 0,0 1 1 0 0,1-1-1 0 0,-1 0 1 0 0,1 1-1 0 0,-1-1 1 0 0,0 0-1 0 0,1 1 1 0 0,-1-1-1 0 0,1 1 1 0 0,0-1-1 0 0,-1 1 1 0 0,1-1-1 0 0,-1 1 1 0 0,1 0-1 0 0,0-1 1 0 0,-1 1-1 0 0,2-1 1 0 0,7-3 138 0 0,0 1 0 0 0,1 0 0 0 0,-1 1 0 0 0,0-1 0 0 0,1 2 0 0 0,0-1 0 0 0,12 1 0 0 0,41 1-2067 0 0,-35 0-1256 0 0,2-6-4506 0 0,-12 5 3073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11002 0 0,'-1'-1'267'0'0,"1"0"1"0"0,0 0-1 0 0,0 0 0 0 0,0 1 0 0 0,0-1 0 0 0,0 0 0 0 0,0 0 0 0 0,0 0 0 0 0,1 1 0 0 0,-1-1 0 0 0,0 0 1 0 0,0 0-1 0 0,1 1 0 0 0,-1-1 0 0 0,0 0 0 0 0,1 0 0 0 0,-1 1 0 0 0,1-1 0 0 0,-1 0 0 0 0,1 1 0 0 0,-1-1 0 0 0,2 0 1 0 0,19-9 2026 0 0,37 6-2519 0 0,-39 3 828 0 0,12-1-386 0 0,-9 1-980 0 0,-1-1 1 0 0,29-6-1 0 0,-45 7-3 0 0,1 0 1 0 0,-1-1 0 0 0,0 0-1 0 0,1 0 1 0 0,-1 0-1 0 0,0-1 1 0 0,0 0-1 0 0,-1 0 1 0 0,1 0 0 0 0,0 0-1 0 0,-1-1 1 0 0,0 0-1 0 0,7-8 1 0 0,-11 12 703 0 0,1 0 0 0 0,-1 0 0 0 0,0-1 0 0 0,0 1 1 0 0,0 0-1 0 0,0 0 0 0 0,1 0 0 0 0,-1-1 0 0 0,0 1 0 0 0,0 0 0 0 0,0 0 0 0 0,0 0 1 0 0,0-1-1 0 0,0 1 0 0 0,0 0 0 0 0,0 0 0 0 0,0-1 0 0 0,1 1 0 0 0,-1 0 1 0 0,0 0-1 0 0,0-1 0 0 0,0 1 0 0 0,0 0 0 0 0,-1 0 0 0 0,1 0 0 0 0,0-1 1 0 0,0 1-1 0 0,0 0 0 0 0,0 0 0 0 0,0-1 0 0 0,0 1 0 0 0,0 0 0 0 0,0 0 1 0 0,0 0-1 0 0,-1-1 0 0 0,1 1 0 0 0,0 0 0 0 0,0 0 0 0 0,0 0 0 0 0,0-1 1 0 0,-1 1-1 0 0,1 0 0 0 0,0 0 0 0 0,-5 0-2607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7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8458 0 0,'3'-3'373'0'0,"-1"1"0"0"0,0-1 1 0 0,0 1-1 0 0,1-1 0 0 0,-1 1 1 0 0,1 0-1 0 0,0 0 0 0 0,0 0 0 0 0,0 0 1 0 0,0 0-1 0 0,0 1 0 0 0,0-1 1 0 0,0 1-1 0 0,6-1 0 0 0,-2 0-134 0 0,-1 1 0 0 0,1 0 0 0 0,0 0 0 0 0,0 1 0 0 0,0 0 0 0 0,0 0 0 0 0,8 2 0 0 0,-7-1-145 0 0,1 0-1 0 0,-1 1 1 0 0,0 0 0 0 0,0 1-1 0 0,-1-1 1 0 0,1 2 0 0 0,-1-1-1 0 0,1 1 1 0 0,-1 0-1 0 0,0 0 1 0 0,0 1 0 0 0,11 11-1 0 0,-15-14-76 0 0,-1 0-1 0 0,0 1 1 0 0,-1-1-1 0 0,1 1 1 0 0,0 0-1 0 0,-1-1 1 0 0,1 1-1 0 0,-1 0 1 0 0,0 0-1 0 0,0 0 1 0 0,0 0-1 0 0,0 0 1 0 0,-1 0-1 0 0,1 0 0 0 0,-1 0 1 0 0,0 1-1 0 0,0-1 1 0 0,0 0-1 0 0,0 0 1 0 0,0 0-1 0 0,-1 4 1 0 0,0-5-156 0 0,0 1 0 0 0,-1 0 1 0 0,1-1-1 0 0,0 1 0 0 0,-1-1 1 0 0,1 0-1 0 0,-1 0 0 0 0,0 1 1 0 0,0-1-1 0 0,0 0 0 0 0,0 0 1 0 0,0-1-1 0 0,0 1 0 0 0,-1 0 1 0 0,1-1-1 0 0,0 1 0 0 0,-1-1 0 0 0,0 0 1 0 0,1 0-1 0 0,-1 0 0 0 0,1 0 1 0 0,-1 0-1 0 0,-4 0 0 0 0,-95 14 278 0 0,114-11 2562 0 0,16-2-981 0 0,-13-6-1151 0 0,1 0 0 0 0,-1-1-1 0 0,21-10 1 0 0,-23 10-603 0 0,-1 0 1 0 0,1 0-1 0 0,0 1 1 0 0,0 1-1 0 0,23-4 1 0 0,-36 7-97 0 0,1 0 1 0 0,0 0 0 0 0,-1 0-1 0 0,1 0 1 0 0,0 0 0 0 0,-1 0-1 0 0,1 0 1 0 0,0 0-1 0 0,-1 0 1 0 0,1 0 0 0 0,0 0-1 0 0,-1 0 1 0 0,1 0-1 0 0,-1 1 1 0 0,1-1 0 0 0,0 0-1 0 0,-1 0 1 0 0,1 1 0 0 0,-1-1-1 0 0,2 1 1 0 0,-3 10-6905 0 0,-1-1 3031 0 0,3 9-88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8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5841 0 0,'0'1'114'0'0,"-4"7"1182"0"0,1 0 1 0 0,1 0-1 0 0,0 1 1 0 0,-2 9 0 0 0,4-17-1190 0 0,0 0 0 0 0,0 0 0 0 0,-1 0 0 0 0,1 0 0 0 0,0-1 1 0 0,0 1-1 0 0,0 0 0 0 0,0 0 0 0 0,0 0 0 0 0,1 0 0 0 0,-1-1 0 0 0,0 1 0 0 0,0 0 1 0 0,0 0-1 0 0,1 0 0 0 0,-1 0 0 0 0,0-1 0 0 0,1 1 0 0 0,-1 0 0 0 0,1 0 1 0 0,-1-1-1 0 0,1 1 0 0 0,-1 0 0 0 0,1-1 0 0 0,0 1 0 0 0,-1-1 0 0 0,1 1 0 0 0,0-1 1 0 0,-1 1-1 0 0,1-1 0 0 0,0 1 0 0 0,-1-1 0 0 0,1 0 0 0 0,0 1 0 0 0,0-1 1 0 0,0 0-1 0 0,0 0 0 0 0,-1 1 0 0 0,1-1 0 0 0,0 0 0 0 0,0 0 0 0 0,0 0 1 0 0,0 0-1 0 0,-1 0 0 0 0,1 0 0 0 0,0 0 0 0 0,0 0 0 0 0,0-1 0 0 0,0 1 0 0 0,-1 0 1 0 0,1 0-1 0 0,0-1 0 0 0,0 1 0 0 0,0-1 0 0 0,1 0 0 0 0,52-21 2477 0 0,15-6-1502 0 0,-63 27-1035 0 0,0-1 0 0 0,0 1 0 0 0,0 0 0 0 0,0 0 0 0 0,0 0 0 0 0,0 1 0 0 0,0 0 0 0 0,0 0 0 0 0,8 2 0 0 0,-13-2-24 0 0,0 0-1 0 0,0 0 1 0 0,0 1 0 0 0,1-1-1 0 0,-1 0 1 0 0,0 1 0 0 0,0-1-1 0 0,0 1 1 0 0,0 0 0 0 0,0-1-1 0 0,0 1 1 0 0,0 0 0 0 0,0 0 0 0 0,0-1-1 0 0,0 1 1 0 0,0 0 0 0 0,0 0-1 0 0,0 0 1 0 0,-1 0 0 0 0,1 0-1 0 0,0 0 1 0 0,-1 1 0 0 0,1-1 0 0 0,-1 0-1 0 0,1 2 1 0 0,0 0 5 0 0,-1 0 1 0 0,0-1 0 0 0,0 1-1 0 0,0 0 1 0 0,0 0 0 0 0,0 0-1 0 0,-1 0 1 0 0,1 0-1 0 0,-1-1 1 0 0,-2 6 0 0 0,-2 4-604 0 0,-1 0 0 0 0,0 0 1 0 0,-13 19-1 0 0,15-25-81 0 0,0-1 1 0 0,-1 0-1 0 0,1 0 0 0 0,-1 0 1 0 0,0 0-1 0 0,0-1 0 0 0,0 0 1 0 0,-1 0-1 0 0,-8 5 0 0 0,11-8 974 0 0,0 1 0 0 0,0-1-1 0 0,0 0 1 0 0,0-1-1 0 0,0 1 1 0 0,-1 0 0 0 0,1-1-1 0 0,-4 0 1 0 0,11-1 44 0 0,1 0-1 0 0,-2-1 1 0 0,1 1-1 0 0,0-1 1 0 0,0 0-1 0 0,0 0 1 0 0,-1-1 0 0 0,1 1-1 0 0,2-4 1 0 0,7-3 123 0 0,21-13 193 0 0,-20 12-492 0 0,0 0 0 0 0,1 1 0 0 0,0 1 0 0 0,19-7 0 0 0,-34 15-173 0 0,1-1 0 0 0,-1 1 0 0 0,0 0 0 0 0,1 0 0 0 0,-1 0 0 0 0,0 0 0 0 0,0 0 0 0 0,1 0 0 0 0,-1 0 0 0 0,0 0 0 0 0,1 0 0 0 0,-1 0 0 0 0,0 0 0 0 0,1 0 0 0 0,-1 0-1 0 0,0 0 1 0 0,1 0 0 0 0,-1 0 0 0 0,0 0 0 0 0,0 0 0 0 0,1 0 0 0 0,-1 0 0 0 0,0 0 0 0 0,1 1 0 0 0,-1-1 0 0 0,0 0 0 0 0,0 0 0 0 0,1 0 0 0 0,-1 0 0 0 0,0 1 0 0 0,0-1 0 0 0,0 0 0 0 0,1 0 0 0 0,-1 1 0 0 0,0-1-1 0 0,0 0 1 0 0,1 1 0 0 0,-1 15 194 0 0,-12 21-132 0 0,10-32-38 0 0,-12 33 9 0 0,8-25-47 0 0,0 0 0 0 0,2 1 1 0 0,-1-1-1 0 0,2 1 0 0 0,0 0 0 0 0,0 0 1 0 0,0 15-1 0 0,3-28 3 0 0,0 0 1 0 0,0 0-1 0 0,0 1 0 0 0,0-1 0 0 0,1 0 1 0 0,-1 1-1 0 0,0-1 0 0 0,0 0 0 0 0,1 0 1 0 0,-1 1-1 0 0,1-1 0 0 0,-1 0 0 0 0,1 0 0 0 0,-1 0 1 0 0,1 1-1 0 0,0-1 0 0 0,0 0 0 0 0,-1 0 1 0 0,1 0-1 0 0,0 0 0 0 0,0 0 0 0 0,0-1 1 0 0,0 1-1 0 0,0 0 0 0 0,0 0 0 0 0,0-1 1 0 0,1 1-1 0 0,-1 0 0 0 0,0-1 0 0 0,0 1 1 0 0,0-1-1 0 0,1 0 0 0 0,-1 1 0 0 0,0-1 1 0 0,0 0-1 0 0,1 0 0 0 0,-1 0 0 0 0,0 0 0 0 0,1 0 1 0 0,-1 0-1 0 0,0 0 0 0 0,1 0 0 0 0,-1 0 1 0 0,0-1-1 0 0,0 1 0 0 0,1-1 0 0 0,-1 1 1 0 0,0-1-1 0 0,2 0 0 0 0,7-3-188 0 0,0-1 1 0 0,0 0-1 0 0,0 0 1 0 0,13-10-1 0 0,23-22-3646 0 0,-27 19-1757 0 0,22-29 0 0 0,-14 18-241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3:38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 10722 0 0,'-4'-3'12587'0'0,"2"3"-11483"0"0,1 0-464 0 0,0 0-288 0 0,1 1-96 0 0,2 0-456 0 0,1 1-680 0 0,3-1-1432 0 0,2-1-2689 0 0,-9-12-2681 0 0,12 2 793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43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9370 0 0,'0'6'2569'0'0,"0"0"-1473"0"0,0 0-384 0 0,2-2-400 0 0,1-2-640 0 0,2-2-728 0 0,-1-1-1217 0 0,-1-5-695 0 0,4-2-2041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04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 2473 0 0,'-1'0'320'0'0,"0"0"1"0"0,0-1 0 0 0,0 1 0 0 0,0-1 0 0 0,1 1 0 0 0,-1 0 0 0 0,0 0 0 0 0,0 0 0 0 0,0-1 0 0 0,0 1 0 0 0,0 0 0 0 0,0 0 0 0 0,1 0 0 0 0,-1 0 0 0 0,0 1 0 0 0,0-1 0 0 0,0 0 0 0 0,0 0 0 0 0,-1 1-1 0 0,-16 11 2517 0 0,17-11-2798 0 0,0 0 0 0 0,-1 0 0 0 0,1 1 0 0 0,0-1 0 0 0,0 0 0 0 0,0 1-1 0 0,0-1 1 0 0,1 1 0 0 0,-1-1 0 0 0,0 1 0 0 0,0 0 0 0 0,1-1 0 0 0,-1 1 0 0 0,1 0 0 0 0,0-1-1 0 0,0 1 1 0 0,-1 0 0 0 0,1-1 0 0 0,0 1 0 0 0,0 0 0 0 0,0 0 0 0 0,1 3 0 0 0,39 7 2331 0 0,-13-3-2181 0 0,1-1 0 0 0,0-2 0 0 0,0 0 0 0 0,0-2 1 0 0,1-1-1 0 0,-1-1 0 0 0,33-3 0 0 0,48 2 1737 0 0,-38 1-630 0 0,-55-3-1314 0 0,0-1-1 0 0,0 0 1 0 0,24-8-1 0 0,-26 6 155 0 0,0 1 0 0 0,1 0 0 0 0,0 1 0 0 0,18-1 0 0 0,-28 4-63 0 0,0-1 0 0 0,0 1 0 0 0,0-1-1 0 0,-1 1 1 0 0,1 1 0 0 0,0-1 0 0 0,0 1 0 0 0,-1 0 0 0 0,1 0 0 0 0,-1 0-1 0 0,1 0 1 0 0,-1 1 0 0 0,0 0 0 0 0,0 0 0 0 0,0 0 0 0 0,6 7 0 0 0,-6-6-67 0 0,1 0 1 0 0,-1 0-1 0 0,1-1 1 0 0,0 1 0 0 0,0-1-1 0 0,0 0 1 0 0,0-1-1 0 0,0 1 1 0 0,1-1-1 0 0,-1 0 1 0 0,1 0 0 0 0,-1-1-1 0 0,1 0 1 0 0,0 0-1 0 0,0 0 1 0 0,0 0 0 0 0,-1-1-1 0 0,1 0 1 0 0,6-1-1 0 0,12-2 2 0 0,-1-1-1 0 0,0-1 0 0 0,35-13 1 0 0,10-1 1 0 0,-53 15 36 0 0,-1 2-1 0 0,1 0 0 0 0,0 1 0 0 0,0 1 0 0 0,0 0 1 0 0,0 1-1 0 0,0 0 0 0 0,0 1 0 0 0,0 1 0 0 0,0 1 1 0 0,-1 0-1 0 0,19 8 0 0 0,-11-6-24 0 0,1 0-1 0 0,-1-1 1 0 0,1-1-1 0 0,40 1 1 0 0,-38-4-10 0 0,0 1 0 0 0,-1 2 0 0 0,48 12-1 0 0,-45-7-5 0 0,0-2 0 0 0,1 0 0 0 0,0-2 0 0 0,0-1 0 0 0,0-2 0 0 0,1 0-1 0 0,-1-2 1 0 0,48-5 0 0 0,-39 0 4 0 0,1 2 1 0 0,-1 2-1 0 0,1 1 0 0 0,-1 2 1 0 0,1 2-1 0 0,-1 1 0 0 0,69 19 1 0 0,-83-18 4 0 0,0 0 1 0 0,1-1 0 0 0,0-2-1 0 0,32 1 1 0 0,94-9 84 0 0,-47 1-69 0 0,-55 5-41 0 0,90 15 1 0 0,-87-8 5 0 0,74 1 0 0 0,73-23 22 0 0,-150 8 1 0 0,0 2-1 0 0,1 1 1 0 0,0 3-1 0 0,87 11 1 0 0,-37 11 11 0 0,-50-11 10 0 0,0-1-1 0 0,96 6 1 0 0,338-39 54 0 0,-276 9-65 0 0,-130 5 4 0 0,0-3 0 0 0,118-35 1 0 0,-30 7-14 0 0,-121 33 20 0 0,1 3 0 0 0,-1 1 0 0 0,1 2 0 0 0,46 6 0 0 0,-30-2-18 0 0,74-6 0 0 0,-66-4 12 0 0,1 3-1 0 0,-1 3 0 0 0,1 3 0 0 0,84 13 0 0 0,-119-10-25 0 0,0-2 0 0 0,0-1 0 0 0,0-2 0 0 0,0-1 0 0 0,51-8 0 0 0,173-48-16 0 0,-58 10 71 0 0,-164 40-56 0 0,1 2 0 0 0,0 1 0 0 0,0 3 1 0 0,0 0-1 0 0,0 3 0 0 0,65 10 0 0 0,-76-7 10 0 0,1-2 0 0 0,0-1 0 0 0,46-4 0 0 0,81-16 86 0 0,-90 8-107 0 0,-19 6 1 0 0,0 3 1 0 0,1 1-1 0 0,48 8 1 0 0,-37-3-30 0 0,73-3 0 0 0,-88-4 27 0 0,0 2 0 0 0,0 1 0 0 0,0 3 0 0 0,-1 1 0 0 0,48 13 0 0 0,-45-7 26 0 0,1-1 1 0 0,1-2-1 0 0,0-3 0 0 0,-1-1 1 0 0,2-3-1 0 0,46-4 1 0 0,-16-6-34 0 0,-47 3 17 0 0,0 3-1 0 0,0 0 1 0 0,0 2-1 0 0,1 1 1 0 0,61 9-1 0 0,-71-4 2 0 0,0-1 0 0 0,1-1 0 0 0,-1-2 0 0 0,1 0 0 0 0,-1-1 0 0 0,1-1 0 0 0,44-8 0 0 0,-45 4-4 0 0,0 1 0 0 0,1 0 0 0 0,0 2 0 0 0,0 0 0 0 0,0 2 0 0 0,-1 0 0 0 0,1 2 0 0 0,27 5 0 0 0,-26-3 15 0 0,1-2-1 0 0,-1 0 1 0 0,1-1-1 0 0,0-1 1 0 0,0-2 0 0 0,35-6-1 0 0,-54 7-12 0 0,5 1-1 0 0,-1 0 1 0 0,1 0-1 0 0,-1 1 0 0 0,0 0 0 0 0,1 1 1 0 0,-1 0-1 0 0,0 0 0 0 0,0 1 0 0 0,15 7 1 0 0,43 11 1 0 0,-52-20-4 0 0,0 0-1 0 0,0 0 1 0 0,0-2-1 0 0,0 0 1 0 0,0-1-1 0 0,-1-1 1 0 0,23-6-1 0 0,-15 4-1 0 0,-1 1 1 0 0,35-2-1 0 0,-49 5 4 0 0,0 2-1 0 0,0-1 1 0 0,0 1 0 0 0,-1 0-1 0 0,1 1 1 0 0,0 0 0 0 0,-1 0-1 0 0,1 0 1 0 0,-1 1 0 0 0,0 0-1 0 0,9 6 1 0 0,-8-4 4 0 0,0-1 0 0 0,0 0 0 0 0,1 0 1 0 0,0-1-1 0 0,-1 0 0 0 0,1-1 0 0 0,0 1 0 0 0,0-2 0 0 0,0 1 0 0 0,1-1 0 0 0,-1-1 0 0 0,0 0 0 0 0,0 0 1 0 0,0-1-1 0 0,1 0 0 0 0,13-3 0 0 0,15-4 10 0 0,-7 1-20 0 0,38-3 1 0 0,-61 9 7 0 0,-1 0 1 0 0,1 1-1 0 0,-1 0 0 0 0,1 1 1 0 0,-1 0-1 0 0,0 0 1 0 0,1 0-1 0 0,-1 1 1 0 0,0 0-1 0 0,13 6 1 0 0,-20-8-1 0 0,1 1-168 0 0,1 0 0 0 0,-1 1 1 0 0,1-1-1 0 0,-1 0 0 0 0,1-1 1 0 0,0 1-1 0 0,0 0 0 0 0,-1 0 1 0 0,1-1-1 0 0,0 1 0 0 0,0-1 0 0 0,0 1 1 0 0,0-1-1 0 0,0 0 0 0 0,-1 0 1 0 0,1 0-1 0 0,0 0 0 0 0,0 0 1 0 0,0 0-1 0 0,0-1 0 0 0,0 1 1 0 0,0-1-1 0 0,-1 1 0 0 0,1-1 1 0 0,0 1-1 0 0,0-1 0 0 0,-1 0 0 0 0,4-2 1 0 0,12-6-1750 0 0,1 0 0 0 0,1 2 1 0 0,-1 0-1 0 0,1 1 0 0 0,1 0 0 0 0,27-3 1 0 0,-26 8-2194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0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1880 0 0,'-3'4'8412'0'0,"-3"4"-3802"0"0,-21 27-1049 0 0,-46 125-1646 0 0,65-139-1845 0 0,1 1 0 0 0,1 1 1 0 0,0-1-1 0 0,2 1 0 0 0,-3 35 0 0 0,7-51-66 0 0,0-1 0 0 0,0 0 0 0 0,1 0 0 0 0,-1 0 0 0 0,1 0 0 0 0,1 0 0 0 0,-1 0 1 0 0,1 0-1 0 0,0 0 0 0 0,0 0 0 0 0,1-1 0 0 0,0 1 0 0 0,0-1 0 0 0,0 0 0 0 0,0 0 0 0 0,1 0 0 0 0,0 0 0 0 0,8 8 0 0 0,-5-8-1 0 0,0-1-1 0 0,0 1 1 0 0,0-1 0 0 0,0 0-1 0 0,1-1 1 0 0,0 1-1 0 0,0-1 1 0 0,0-1-1 0 0,0 0 1 0 0,0 0 0 0 0,0-1-1 0 0,0 0 1 0 0,12 1-1 0 0,98-7 132 0 0,-8 1-672 0 0,-93 5-941 0 0,0 0 1 0 0,22 5 0 0 0,-39-5 1351 0 0,0-1 0 0 0,0 0 0 0 0,0 0 0 0 0,0 0 0 0 0,1 0 0 0 0,-1 0 0 0 0,0 1 0 0 0,0-1 0 0 0,0 0 0 0 0,1 0 1 0 0,-1 0-1 0 0,0 0 0 0 0,0 0 0 0 0,0 0 0 0 0,1 0 0 0 0,-1 0 0 0 0,0 0 0 0 0,0 0 0 0 0,1 0 0 0 0,-1 0 0 0 0,0 0 0 0 0,0 0 0 0 0,1 0 0 0 0,-1 0 1 0 0,0 0-1 0 0,0 0 0 0 0,0 0 0 0 0,1 0 0 0 0,-1 0 0 0 0,0 0 0 0 0,0 0 0 0 0,1 0 0 0 0,-1-1 0 0 0,0 1 0 0 0,0 0 0 0 0,0 0 0 0 0,0 0 0 0 0,1 0 1 0 0,-1-1-1 0 0,0 1 0 0 0,0 0 0 0 0,0 0 0 0 0,1-1 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0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8522 0 0,'-14'6'10794'0'0,"15"3"-6369"0"0,23 11-4494 0 0,-13-12 534 0 0,-2-1-462 0 0,7 5 15 0 0,-1 1 0 0 0,0 0 1 0 0,24 30-1 0 0,-36-39 8 0 0,0 1 0 0 0,0-1 0 0 0,0 0 1 0 0,-1 1-1 0 0,0 0 0 0 0,0-1 0 0 0,0 1 0 0 0,0 0 0 0 0,-1 0 0 0 0,0 0 0 0 0,0 0 0 0 0,0 0 0 0 0,-1 1 1 0 0,1-1-1 0 0,-1 0 0 0 0,-1 0 0 0 0,1 0 0 0 0,-1 0 0 0 0,0 0 0 0 0,-1 7 0 0 0,-4 4 54 0 0,0 0-1 0 0,-1-1 0 0 0,-1 0 1 0 0,0 0-1 0 0,-1-1 0 0 0,-16 21 1 0 0,-72 70-174 0 0,85-93-2 0 0,9-6-2252 0 0,9-7-1212 0 0,11-7-5289 0 0,-6 1 2264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1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11 278 3257 0 0,'1'8'742'0'0,"3"26"2772"0"0,-10-13 1696 0 0,4-27-464 0 0,-5-25-3640 0 0,7 5-1024 0 0,1 0 1 0 0,1 0 0 0 0,9-45 0 0 0,-8 58-90 0 0,0-1 1 0 0,1 1-1 0 0,1 0 1 0 0,0 0-1 0 0,0 0 0 0 0,2 1 1 0 0,-1 0-1 0 0,16-19 1 0 0,-22 30 2 0 0,1-1 0 0 0,0 1-1 0 0,0 0 1 0 0,0 0 0 0 0,-1 1 0 0 0,1-1 0 0 0,0 0 0 0 0,0 0 0 0 0,0 0 0 0 0,1 1 0 0 0,-1-1 0 0 0,0 0 0 0 0,0 1 0 0 0,0-1-1 0 0,0 1 1 0 0,1-1 0 0 0,-1 1 0 0 0,0 0 0 0 0,0 0 0 0 0,1-1 0 0 0,-1 1 0 0 0,0 0 0 0 0,1 0 0 0 0,-1 0 0 0 0,0 0 0 0 0,0 0 0 0 0,2 1-1 0 0,-1 0-3 0 0,0 0-1 0 0,1 1 0 0 0,-1-1 0 0 0,0 0 0 0 0,0 1 0 0 0,-1 0 0 0 0,1-1 1 0 0,0 1-1 0 0,0 0 0 0 0,-1 0 0 0 0,1 0 0 0 0,-1 0 0 0 0,2 3 0 0 0,4 9-6 0 0,0 1 0 0 0,-1 0 0 0 0,6 20 0 0 0,-12-33 22 0 0,5 15 45 0 0,0 0 0 0 0,-2 1 0 0 0,0-1 1 0 0,1 32-1 0 0,15-126 20 0 0,-13 57-117 0 0,0 0 1 0 0,10-20-1 0 0,-13 33 32 0 0,1-1-1 0 0,0 1 0 0 0,0 0 1 0 0,1 0-1 0 0,0 0 1 0 0,0 1-1 0 0,12-12 0 0 0,-16 17 17 0 0,0 0-1 0 0,-1 1 0 0 0,1-1 1 0 0,0 1-1 0 0,0-1 1 0 0,-1 1-1 0 0,1-1 0 0 0,0 1 1 0 0,0-1-1 0 0,0 1 0 0 0,0 0 1 0 0,-1 0-1 0 0,1-1 1 0 0,0 1-1 0 0,0 0 0 0 0,0 0 1 0 0,0 0-1 0 0,0 0 0 0 0,0 0 1 0 0,0 0-1 0 0,0 0 1 0 0,0 0-1 0 0,0 0 0 0 0,-1 0 1 0 0,1 1-1 0 0,0-1 0 0 0,0 0 1 0 0,1 1-1 0 0,0 0 20 0 0,-1 1 0 0 0,1-1 0 0 0,-1 1 1 0 0,1-1-1 0 0,-1 1 0 0 0,1 0 0 0 0,-1 0 0 0 0,0-1 0 0 0,0 1 0 0 0,0 0 0 0 0,1 4 0 0 0,3 6 142 0 0,-1 1-1 0 0,-1-1 0 0 0,2 15 1 0 0,-4-23-117 0 0,4 42 130 0 0,-4-34-307 0 0,0 0 0 0 0,1 0-1 0 0,0 0 1 0 0,1 0 0 0 0,0 0-1 0 0,1-1 1 0 0,5 14 0 0 0,0-17-2008 0 0,-9-8 1922 0 0,1 0 1 0 0,-1 0-1 0 0,0 0 0 0 0,1 0 1 0 0,-1 0-1 0 0,0 0 0 0 0,1-1 1 0 0,-1 1-1 0 0,0 0 0 0 0,0 0 1 0 0,1 0-1 0 0,-1-1-431 0 0,0 1 431 0 0,1-1 1 0 0,-1 1-1 0 0,0 0 0 0 0,0-1 1 0 0,0 1-1 0 0,0 0 0 0 0,1-1 0 0 0,-1 1 1 0 0,0 0-1 0 0,0-1 0 0 0,0 1 1 0 0,0 0-1 0 0,0-1 0 0 0,0 1 1 0 0,0 0-1 0 0,0-1 0 0 0,2-10-5790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1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6745 0 0,'2'10'1757'0'0,"1"0"-1"0"0,0 0 1 0 0,0 1-1 0 0,9 15 1 0 0,-6-14-1258 0 0,1 0 0 0 0,1 0-1 0 0,11 13 1 0 0,-8-12-730 0 0,0-1-1 0 0,1 0 0 0 0,1-1 0 0 0,0-1 0 0 0,0 0 1 0 0,25 14-1 0 0,-35-22-111 0 0,-1-1 1 0 0,1 0 0 0 0,-1 0-1 0 0,1 0 1 0 0,-1 0-1 0 0,1-1 1 0 0,0 1 0 0 0,4 0-1 0 0,11-6-5153 0 0,-10-2 782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1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7938 0 0,'-13'23'8808'0'0,"1"23"-7000"0"0,7-23-985 0 0,-8 26-329 0 0,-3 1-724 0 0,3 2 1 0 0,3-1-1 0 0,-7 80 0 0 0,19-102-3056 0 0,0-20-1257 0 0,-2-18-1192 0 0,4 2 1747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2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71 9290 0 0,'-2'-7'2751'0'0,"-5"-20"2076"0"0,7 26-4614 0 0,0 0 1 0 0,-1 0 0 0 0,1 0 0 0 0,0 0-1 0 0,0 0 1 0 0,-1 1 0 0 0,1-1-1 0 0,-1 0 1 0 0,1 0 0 0 0,-1 0 0 0 0,1 1-1 0 0,-1-1 1 0 0,1 0 0 0 0,-1 0-1 0 0,0 1 1 0 0,1-1 0 0 0,-1 1-1 0 0,0-1 1 0 0,-1 0 0 0 0,1 1-174 0 0,0 0 0 0 0,1 1 0 0 0,-1 0 1 0 0,0-1-1 0 0,1 1 0 0 0,-1-1 0 0 0,0 1 0 0 0,1 0 0 0 0,-1-1 1 0 0,1 1-1 0 0,-1 0 0 0 0,1 0 0 0 0,-1 0 0 0 0,1-1 1 0 0,0 1-1 0 0,-1 0 0 0 0,1 0 0 0 0,0 0 0 0 0,0 0 0 0 0,-1 0 1 0 0,1-1-1 0 0,0 3 0 0 0,-3 21 197 0 0,3-24-231 0 0,-1 13 52 0 0,0 0 0 0 0,1 1 1 0 0,1-1-1 0 0,0 0 1 0 0,1 0-1 0 0,0 0 0 0 0,8 24 1 0 0,-9-33-88 0 0,1 1 0 0 0,0 0 1 0 0,0 0-1 0 0,0-1 1 0 0,1 0-1 0 0,0 1 1 0 0,0-1-1 0 0,0 0 1 0 0,0 0-1 0 0,0 0 0 0 0,1-1 1 0 0,0 1-1 0 0,0-1 1 0 0,0 0-1 0 0,0 0 1 0 0,0 0-1 0 0,1-1 0 0 0,-1 1 1 0 0,1-1-1 0 0,-1 0 1 0 0,1-1-1 0 0,0 1 1 0 0,7 1-1 0 0,-8-3 27 0 0,0-1-1 0 0,0 1 1 0 0,1 0-1 0 0,-1-1 1 0 0,0 0-1 0 0,0 0 1 0 0,0 0 0 0 0,0-1-1 0 0,0 1 1 0 0,-1-1-1 0 0,1 0 1 0 0,0 0-1 0 0,-1 0 1 0 0,1-1 0 0 0,-1 1-1 0 0,0-1 1 0 0,1 0-1 0 0,-1 0 1 0 0,-1 0-1 0 0,4-4 1 0 0,5-6 17 0 0,0-1 1 0 0,-1 0-1 0 0,12-22 1 0 0,-18 29 23 0 0,0-1 0 0 0,-1 1 1 0 0,0-1-1 0 0,-1 1 0 0 0,1-1 1 0 0,-1 0-1 0 0,-1 0 0 0 0,0 0 1 0 0,1-15-1 0 0,-2 20-140 0 0,-1 0-1 0 0,1 0 1 0 0,0 0 0 0 0,-1 0 0 0 0,0 0 0 0 0,0 0-1 0 0,0 1 1 0 0,0-1 0 0 0,0 0 0 0 0,0 0-1 0 0,-1 1 1 0 0,-3-5 0 0 0,3 5-233 0 0,0 0 1 0 0,0 0-1 0 0,0 0 0 0 0,-1 0 1 0 0,1 0-1 0 0,-1 1 0 0 0,1-1 1 0 0,-1 1-1 0 0,1 0 0 0 0,-1 0 1 0 0,0 0-1 0 0,0 0 0 0 0,0 0 1 0 0,0 0-1 0 0,-3 1 0 0 0,0-1-500 0 0,0 1 0 0 0,0 0 0 0 0,0 0 0 0 0,0 0 0 0 0,0 1 0 0 0,0 0 0 0 0,0 0 0 0 0,0 1 0 0 0,1-1 0 0 0,-1 1 0 0 0,0 1 0 0 0,-9 4-1 0 0,9-3 686 0 0,0-1-1 0 0,1 1 0 0 0,-1 0 0 0 0,1 0 0 0 0,0 0 1 0 0,0 1-1 0 0,0 0 0 0 0,1 0 0 0 0,-1 0 0 0 0,1 1 0 0 0,1-1 1 0 0,-1 1-1 0 0,1 0 0 0 0,0 0 0 0 0,0 0 0 0 0,1 0 0 0 0,-1 1 1 0 0,-1 7-1 0 0,4-13 377 0 0,0 0 0 0 0,0 0 1 0 0,0 0-1 0 0,0 0 0 0 0,0-1 0 0 0,0 1 1 0 0,0 0-1 0 0,0 0 0 0 0,0 0 0 0 0,0-1 1 0 0,1 1-1 0 0,-1 0 0 0 0,0 0 0 0 0,1 0 1 0 0,-1-1-1 0 0,0 1 0 0 0,1 0 0 0 0,-1-1 1 0 0,1 1-1 0 0,-1 0 0 0 0,1-1 0 0 0,-1 1 1 0 0,1 0-1 0 0,-1-1 0 0 0,1 1 1 0 0,0-1-1 0 0,-1 1 0 0 0,1-1 0 0 0,0 1 1 0 0,-1-1-1 0 0,1 0 0 0 0,0 1 0 0 0,0-1 1 0 0,0 0-1 0 0,-1 0 0 0 0,1 1 0 0 0,0-1 1 0 0,0 0-1 0 0,1 0 0 0 0,42-2 8186 0 0,-19 1-8051 0 0,76 4 875 0 0,-57-4-3470 0 0,-1 1-6792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2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8786 0 0,'6'1'6808'0'0,"27"3"-6191"0"0,21-17-191 0 0,-45 10-280 0 0,0 0 1 0 0,-1 1 0 0 0,1 0 0 0 0,0 0-1 0 0,0 1 1 0 0,0 0 0 0 0,1 1-1 0 0,-1 0 1 0 0,12 1 0 0 0,-19 0-66 0 0,-1-1-1 0 0,0 1 1 0 0,1-1 0 0 0,-1 1 0 0 0,0-1 0 0 0,0 1-1 0 0,1 0 1 0 0,-1 0 0 0 0,0-1 0 0 0,0 1 0 0 0,0 0-1 0 0,0 0 1 0 0,0 0 0 0 0,0 0 0 0 0,0 0-1 0 0,-1 1 1 0 0,1-1 0 0 0,0 0 0 0 0,-1 0 0 0 0,2 3-1 0 0,-1-1 50 0 0,0 1 0 0 0,0-1-1 0 0,0 1 1 0 0,-1 0 0 0 0,0-1-1 0 0,1 1 1 0 0,-2 7 0 0 0,0-2-596 0 0,0 1 0 0 0,-1-1 0 0 0,0 0 0 0 0,-1 0 0 0 0,-5 13 1 0 0,7-21 112 0 0,1 0 0 0 0,-1 0 0 0 0,0 0 0 0 0,1 0 0 0 0,-1 0 1 0 0,0 0-1 0 0,1 0 0 0 0,-1 0 0 0 0,0-1 0 0 0,0 1 0 0 0,0 0 1 0 0,0 0-1 0 0,0-1 0 0 0,0 1 0 0 0,0-1 0 0 0,0 1 0 0 0,0-1 0 0 0,0 1 1 0 0,0-1-1 0 0,0 0 0 0 0,0 0 0 0 0,0 1 0 0 0,0-1 0 0 0,0 0 1 0 0,0 0-1 0 0,-1 0 0 0 0,1 0 0 0 0,0 0 0 0 0,0 0 0 0 0,0-1 1 0 0,0 1-1 0 0,0 0 0 0 0,0 0 0 0 0,0-1 0 0 0,0 1 0 0 0,0-1 1 0 0,0 1-1 0 0,0-1 0 0 0,0 1 0 0 0,-2-2 0 0 0,-8-2-975 0 0,0 2-440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2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31 4641 0 0,'-5'-6'9359'0'0,"14"4"-5005"0"0,-1 0-4192 0 0,15-2 224 0 0,-1 1 0 0 0,1 1 0 0 0,-1 1 1 0 0,40 4-1 0 0,-45-3-277 0 0,8-1-207 0 0,-19-3-394 0 0,-16-1-331 0 0,5 4 710 0 0,-1 0-1 0 0,1 0 1 0 0,0 1 0 0 0,0 0 0 0 0,-1 0 0 0 0,1 0 0 0 0,0 1 0 0 0,-1 0-1 0 0,1 0 1 0 0,0 0 0 0 0,0 0 0 0 0,0 1 0 0 0,-6 3 0 0 0,2-2 43 0 0,1 1 1 0 0,0 0 0 0 0,0 1-1 0 0,0 0 1 0 0,0 0-1 0 0,-12 13 1 0 0,16-15 63 0 0,1 1-1 0 0,0-1 1 0 0,0 1-1 0 0,0 0 1 0 0,1 0-1 0 0,-1 0 1 0 0,1 0 0 0 0,0 1-1 0 0,0-1 1 0 0,1 1-1 0 0,-1-1 1 0 0,1 1-1 0 0,0-1 1 0 0,0 1 0 0 0,0 0-1 0 0,1 0 1 0 0,0-1-1 0 0,0 1 1 0 0,0 0-1 0 0,0 0 1 0 0,1-1 0 0 0,0 1-1 0 0,0 0 1 0 0,0-1-1 0 0,0 1 1 0 0,1 0-1 0 0,0-1 1 0 0,0 0 0 0 0,4 7-1 0 0,-3-6 12 0 0,1 1 0 0 0,0-1 0 0 0,0 0 0 0 0,1 0 0 0 0,-1-1 0 0 0,1 1 0 0 0,0-1 0 0 0,0 0 0 0 0,1 0 0 0 0,-1-1 0 0 0,1 1 0 0 0,0-1 0 0 0,0-1 0 0 0,0 1 0 0 0,0-1 0 0 0,0 0 0 0 0,0 0 0 0 0,1-1 0 0 0,-1 0 0 0 0,1 0 0 0 0,7 0 0 0 0,-8-1-160 0 0,0 0 0 0 0,0-1 0 0 0,0 0 0 0 0,0 0 0 0 0,0-1 0 0 0,0 1 0 0 0,0-1 0 0 0,0 0 0 0 0,5-4-1 0 0,29-17-6154 0 0,-16 9 638 0 0</inkml:trace>
  <inkml:trace contextRef="#ctx0" brushRef="#br0" timeOffset="1">44 122 7114 0 0,'-1'1'338'0'0,"0"0"1"0"0,1 1-1 0 0,-1-1 0 0 0,0 0 1 0 0,1 0-1 0 0,-1 1 1 0 0,1-1-1 0 0,-1 0 1 0 0,1 1-1 0 0,-1-1 1 0 0,1 1-1 0 0,0-1 1 0 0,0 1-1 0 0,0-1 1 0 0,0 1-1 0 0,0-1 1 0 0,0 0-1 0 0,0 1 1 0 0,0-1-1 0 0,1 1 1 0 0,-1-1-1 0 0,1 1 1 0 0,0 1-1 0 0,0-1-160 0 0,1 0 0 0 0,-1-1 0 0 0,1 1 0 0 0,-1-1 1 0 0,1 1-1 0 0,0-1 0 0 0,0 0 0 0 0,0 1 0 0 0,-1-1 0 0 0,1 0 0 0 0,0 0 0 0 0,0 0 0 0 0,0-1 0 0 0,3 2 0 0 0,4 0-78 0 0,0 0 0 0 0,0 0 0 0 0,0-1 1 0 0,1-1-1 0 0,-1 1 0 0 0,12-2 0 0 0,-1-2-395 0 0,1 0 0 0 0,33-11 0 0 0,6-9-3649 0 0,-57 22 3476 0 0,0 0 0 0 0,-1-1 0 0 0,1 0 0 0 0,0 1 0 0 0,-1-1-1 0 0,1 0 1 0 0,-1 0 0 0 0,0-1 0 0 0,0 1 0 0 0,0 0 0 0 0,0-1 0 0 0,2-3-1 0 0,4-4-1280 0 0,14-10-2596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3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58 8658 0 0,'-1'-2'523'0'0,"0"1"1"0"0,0-1-1 0 0,0 1 1 0 0,0 0-1 0 0,0-1 1 0 0,0 1-1 0 0,-1 0 1 0 0,1 0-1 0 0,0 0 1 0 0,-1 0-1 0 0,1 0 1 0 0,-1 0-1 0 0,1 1 1 0 0,-1-1-1 0 0,1 0 1 0 0,-1 1-1 0 0,0-1 1 0 0,-1 0-1 0 0,1 1-262 0 0,0 0 0 0 0,0 0 0 0 0,0 0 0 0 0,0 1 0 0 0,1-1 0 0 0,-1 0 0 0 0,0 1 0 0 0,0-1 0 0 0,0 1 0 0 0,1 0 0 0 0,-1-1 0 0 0,0 1 0 0 0,1 0 0 0 0,-3 2 0 0 0,1-1-221 0 0,1 0-1 0 0,-1 0 0 0 0,1 0 1 0 0,0 0-1 0 0,0 0 1 0 0,0 1-1 0 0,0-1 1 0 0,0 1-1 0 0,0 0 0 0 0,1 0 1 0 0,0-1-1 0 0,-1 1 1 0 0,1 0-1 0 0,0 0 1 0 0,0 0-1 0 0,0 0 0 0 0,1 0 1 0 0,-1 0-1 0 0,1 6 1 0 0,0-5-71 0 0,1 0 0 0 0,-1 0 0 0 0,1 0 1 0 0,0 0-1 0 0,1 0 0 0 0,-1-1 1 0 0,1 1-1 0 0,-1 0 0 0 0,1-1 0 0 0,0 1 1 0 0,0-1-1 0 0,1 0 0 0 0,-1 0 0 0 0,1 1 1 0 0,0-2-1 0 0,-1 1 0 0 0,5 3 0 0 0,-5-5 23 0 0,-1 1-1 0 0,1-1 0 0 0,0 0 0 0 0,0 0 0 0 0,0 0 0 0 0,0 0 0 0 0,0 0 0 0 0,1 0 1 0 0,-1 0-1 0 0,0-1 0 0 0,0 1 0 0 0,1-1 0 0 0,-1 1 0 0 0,0-1 0 0 0,0 0 1 0 0,1 0-1 0 0,-1 0 0 0 0,0-1 0 0 0,1 1 0 0 0,-1 0 0 0 0,0-1 0 0 0,0 1 0 0 0,0-1 1 0 0,1 0-1 0 0,-1 0 0 0 0,0 0 0 0 0,0 0 0 0 0,0 0 0 0 0,0 0 0 0 0,3-3 0 0 0,2-2 18 0 0,0-1-1 0 0,0 0 1 0 0,-1-1-1 0 0,1 1 0 0 0,-2-1 1 0 0,10-17-1 0 0,-13 23 20 0 0,0-1 0 0 0,-1-1 0 0 0,1 1 1 0 0,-1 0-1 0 0,0 0 0 0 0,0 0 0 0 0,0-1 0 0 0,0 1 0 0 0,-1 0 0 0 0,1-1 0 0 0,-1 1 1 0 0,0-1-1 0 0,0 1 0 0 0,0 0 0 0 0,0-1 0 0 0,-1 1 0 0 0,1-1 0 0 0,-1 1 0 0 0,0 0 0 0 0,0-1 1 0 0,0 1-1 0 0,0 0 0 0 0,-3-3 0 0 0,2 4-28 0 0,0 0 1 0 0,0 0-1 0 0,0 0 0 0 0,0 0 0 0 0,-1 1 1 0 0,1-1-1 0 0,0 1 0 0 0,-1 0 1 0 0,0-1-1 0 0,1 1 0 0 0,-1 0 1 0 0,0 1-1 0 0,1-1 0 0 0,-1 0 0 0 0,0 1 1 0 0,0 0-1 0 0,0-1 0 0 0,1 1 1 0 0,-1 0-1 0 0,0 1 0 0 0,0-1 1 0 0,0 0-1 0 0,1 1 0 0 0,-1-1 0 0 0,0 1 1 0 0,-2 1-1 0 0,-4 1-303 0 0,1-1 0 0 0,1 1 0 0 0,-1 1 0 0 0,0-1 0 0 0,1 1 1 0 0,-1 1-1 0 0,-10 7 0 0 0,14-7 205 0 0,-1-1 0 0 0,1 1 0 0 0,0 0 0 0 0,0 0 0 0 0,1 0 0 0 0,-1 0 0 0 0,1 1 0 0 0,0-1 1 0 0,0 1-1 0 0,1 0 0 0 0,0 0 0 0 0,0 0 0 0 0,0 0 0 0 0,1 0 0 0 0,0 0 0 0 0,0 0 0 0 0,0 1 0 0 0,1-1 0 0 0,0 0 0 0 0,0 1 1 0 0,1-1-1 0 0,2 12 0 0 0,-2-12 235 0 0,1-1 0 0 0,-1 0 0 0 0,1 0 1 0 0,1 0-1 0 0,-1 0 0 0 0,1 0 0 0 0,-1 0 1 0 0,1-1-1 0 0,1 1 0 0 0,-1-1 0 0 0,0 0 1 0 0,1 0-1 0 0,0 0 0 0 0,0 0 0 0 0,0-1 1 0 0,1 1-1 0 0,-1-1 0 0 0,1 0 0 0 0,0-1 1 0 0,0 1-1 0 0,0-1 0 0 0,0 0 0 0 0,0 0 1 0 0,0 0-1 0 0,1-1 0 0 0,7 1 0 0 0,5 0 25 0 0,1-2-1 0 0,-1 0 0 0 0,21-3 0 0 0,19 0-7 0 0,-56 3-1239 0 0,-2 0 1002 0 0,0 0-1 0 0,0 0 1 0 0,0 0-1 0 0,0 0 1 0 0,0 0-1 0 0,0 0 1 0 0,1 0-1 0 0,-1 0 1 0 0,0 0-1 0 0,0 0 1 0 0,-9 12-7361 0 0,-22 8 3679 0 0,23-15 3580 0 0,0 1 836 0 0,1 0-1 0 0,-1 0 1 0 0,2 0 0 0 0,-1 1 0 0 0,1 0 0 0 0,0 1 0 0 0,0-1 0 0 0,1 1 0 0 0,0 0 0 0 0,0 0-1 0 0,1 1 1 0 0,0 0 0 0 0,-4 14 0 0 0,7-20-548 0 0,0 1 0 0 0,0 0 0 0 0,0 0 0 0 0,0 0-1 0 0,1 0 1 0 0,0 0 0 0 0,0 0 0 0 0,0 0 0 0 0,0 0 0 0 0,0 0-1 0 0,1 0 1 0 0,0 0 0 0 0,0 0 0 0 0,0 0 0 0 0,0 0 0 0 0,1 0 0 0 0,-1 0-1 0 0,1-1 1 0 0,0 1 0 0 0,0-1 0 0 0,0 1 0 0 0,1-1 0 0 0,-1 0 0 0 0,1 0-1 0 0,0 0 1 0 0,0 0 0 0 0,0-1 0 0 0,0 1 0 0 0,0-1 0 0 0,1 1 0 0 0,-1-1-1 0 0,1 0 1 0 0,7 2 0 0 0,-6-2-170 0 0,0 0-1 0 0,0-1 1 0 0,1 0-1 0 0,-1 0 1 0 0,1 0-1 0 0,-1 0 1 0 0,1-1-1 0 0,-1 0 1 0 0,1-1-1 0 0,-1 1 1 0 0,1-1-1 0 0,-1 0 1 0 0,0 0-1 0 0,1 0 1 0 0,-1-1-1 0 0,0 0 1 0 0,0 0-1 0 0,6-4 1 0 0,2-1-1704 0 0,-1 0 1 0 0,0-1-1 0 0,0-1 1 0 0,-1 0-1 0 0,19-19 1 0 0,-5 2-4714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 4065 0 0,'-23'7'2599'0'0,"0"1"-1"0"0,1 2 1 0 0,-41 23 0 0 0,55-27-2289 0 0,1-1-1 0 0,-1 2 1 0 0,1-1-1 0 0,0 1 1 0 0,1 0-1 0 0,-1 0 1 0 0,1 1-1 0 0,1 0 1 0 0,0 0-1 0 0,0 1 1 0 0,0-1-1 0 0,-5 17 1 0 0,5-11-352 0 0,0 1 0 0 0,1 0-1 0 0,1 0 1 0 0,1 1 0 0 0,0-1 0 0 0,1 1 0 0 0,0-1-1 0 0,1 1 1 0 0,1-1 0 0 0,1 1 0 0 0,6 27 0 0 0,-6-35 88 0 0,0-1 1 0 0,0 0-1 0 0,1 0 1 0 0,0 0-1 0 0,0 0 1 0 0,1-1-1 0 0,0 1 1 0 0,0-1-1 0 0,1 0 1 0 0,-1 0-1 0 0,1 0 1 0 0,1-1-1 0 0,-1 0 1 0 0,1 0-1 0 0,0 0 1 0 0,0 0-1 0 0,0-1 1 0 0,0 0-1 0 0,1-1 1 0 0,0 1-1 0 0,0-1 1 0 0,0 0-1 0 0,0-1 1 0 0,0 0-1 0 0,1 0 1 0 0,9 1-1 0 0,-12-3-30 0 0,1 1 0 0 0,0-1-1 0 0,0 0 1 0 0,-1 0-1 0 0,1 0 1 0 0,0-1 0 0 0,-1 0-1 0 0,1 0 1 0 0,0-1-1 0 0,-1 0 1 0 0,1 0 0 0 0,-1 0-1 0 0,0 0 1 0 0,8-5-1 0 0,-6 2 24 0 0,0 0 0 0 0,-1-1 0 0 0,0 1 0 0 0,0-1 0 0 0,0-1 0 0 0,-1 1 0 0 0,0-1-1 0 0,0 0 1 0 0,5-9 0 0 0,-3 1 39 0 0,0 0 0 0 0,0-1 0 0 0,-2 0 0 0 0,0-1 0 0 0,-1 1-1 0 0,0-1 1 0 0,-1 0 0 0 0,-1 0 0 0 0,0-22 0 0 0,-3 33-25 0 0,1 1-1 0 0,0-1 1 0 0,-1 1 0 0 0,0-1 0 0 0,0 1-1 0 0,-1 0 1 0 0,1-1 0 0 0,-1 1-1 0 0,0 0 1 0 0,-1 0 0 0 0,1 0-1 0 0,-1 1 1 0 0,0-1 0 0 0,0 0-1 0 0,-1 1 1 0 0,1 0 0 0 0,-1 0 0 0 0,0 0-1 0 0,0 0 1 0 0,0 1 0 0 0,-1-1-1 0 0,1 1 1 0 0,-1 0 0 0 0,0 1-1 0 0,0-1 1 0 0,0 1 0 0 0,0 0-1 0 0,0 0 1 0 0,0 0 0 0 0,0 1 0 0 0,-1 0-1 0 0,1 0 1 0 0,-1 0 0 0 0,1 1-1 0 0,-1 0 1 0 0,1 0 0 0 0,-1 0-1 0 0,1 0 1 0 0,-1 1 0 0 0,1 0-1 0 0,0 0 1 0 0,-1 1 0 0 0,1 0 0 0 0,0 0-1 0 0,0 0 1 0 0,0 0 0 0 0,0 1-1 0 0,-7 4 1 0 0,5-2-83 0 0,1 0 0 0 0,0 0 0 0 0,1 0 0 0 0,-1 0 0 0 0,1 1 0 0 0,0 0 0 0 0,1 0 0 0 0,-1 0 0 0 0,1 1 0 0 0,0-1 1 0 0,1 1-1 0 0,0 0 0 0 0,0 0 0 0 0,-3 9 0 0 0,3-4-699 0 0,1 0 1 0 0,-1-1-1 0 0,1 15 1 0 0,3 35-7472 0 0,1-47 3159 0 0,9 1 132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6:50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16 4257 0 0,'-17'9'4583'0'0,"33"-15"-1938"0"0,15-6-1329 0 0,-14 10-971 0 0,-1 0 0 0 0,1 0-1 0 0,-1 2 1 0 0,1 0 0 0 0,0 1-1 0 0,-1 0 1 0 0,1 2-1 0 0,-1 0 1 0 0,18 5 0 0 0,44 7 796 0 0,115 10 484 0 0,194 20 221 0 0,-306-40-1589 0 0,0-4-1 0 0,0-4 1 0 0,129-20-1 0 0,-141 13-10 0 0,111-1 0 0 0,70 17 326 0 0,-84-1-118 0 0,47-15 54 0 0,-132 4-138 0 0,103 5 0 0 0,-81 3-282 0 0,130-14-1 0 0,-61 1-55 0 0,-84 13 9 0 0,1 3 1 0 0,132 26-1 0 0,-88-11 4 0 0,76 3 228 0 0,342-8-1 0 0,-171-35 166 0 0,-216 12-273 0 0,116-1 375 0 0,-234 8-427 0 0,-1-2-1 0 0,81-17 0 0 0,-78 11-17 0 0,0 2-1 0 0,56-1 0 0 0,90 5-21 0 0,215 8 159 0 0,-321 4-214 0 0,-34-3 5 0 0,70 0 0 0 0,375-17 57 0 0,-218 23 160 0 0,-181-4-168 0 0,-82-3-101 0 0,-18-5-22 0 0,0 0 0 0 0,0 1 0 0 0,0-1-1 0 0,1 0 1 0 0,-1 1 0 0 0,0-1 0 0 0,0 0 0 0 0,0 0-1 0 0,0 1 1 0 0,0-1 0 0 0,0 0 0 0 0,0 1 0 0 0,1-1 0 0 0,-1 0-1 0 0,0 1 1 0 0,0-1 0 0 0,0 0 0 0 0,0 1 0 0 0,-1-1 0 0 0,1 0-1 0 0,0 1 1 0 0,0-1 0 0 0,0 0 0 0 0,0 1 0 0 0,0-1-1 0 0,0 0 1 0 0,0 0 0 0 0,0 1 0 0 0,-1-1 0 0 0,1 1 0 0 0,-2 2-755 0 0,-1 0 1 0 0,0-1-1 0 0,1 1 1 0 0,-1 0-1 0 0,0-1 1 0 0,0 0-1 0 0,-4 3 1 0 0,-15 7-5598 0 0,-3 4-2095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4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31 4921 0 0,'-4'-17'5241'0'0,"4"16"-5081"0"0,0 1 0 0 0,0 0 1 0 0,-1 0-1 0 0,1 0 1 0 0,0-1-1 0 0,0 1 0 0 0,-1 0 1 0 0,1 0-1 0 0,0 0 0 0 0,-1 0 1 0 0,1 0-1 0 0,0 0 1 0 0,0 0-1 0 0,-1 0 0 0 0,1 0 1 0 0,0 0-1 0 0,-1 0 0 0 0,1 0 1 0 0,0 0-1 0 0,-1 0 1 0 0,1 0-1 0 0,0 0 0 0 0,-1 0 1 0 0,1 0-1 0 0,0 0 0 0 0,-1 0 1 0 0,1 0-1 0 0,0 0 0 0 0,0 1 1 0 0,-1-1-1 0 0,-24 23 4327 0 0,24-22-4559 0 0,-12 13 344 0 0,1 1 0 0 0,1 0-1 0 0,0 1 1 0 0,1 0 0 0 0,-12 27-1 0 0,19-38-286 0 0,1 0 0 0 0,0 1 0 0 0,0-1 0 0 0,0 0 0 0 0,1 1 0 0 0,0 0 0 0 0,0-1 0 0 0,0 1 0 0 0,1-1 0 0 0,0 1 0 0 0,0 0 0 0 0,0-1 0 0 0,1 1 0 0 0,-1 0 0 0 0,2-1 0 0 0,-1 1 0 0 0,0-1 0 0 0,1 1 0 0 0,0-1 0 0 0,0 0 0 0 0,1 0 0 0 0,0 0 0 0 0,3 5 0 0 0,-4-7 6 0 0,0 0 1 0 0,0-1-1 0 0,0 1 0 0 0,1-1 1 0 0,-1 0-1 0 0,1 0 0 0 0,-1 0 1 0 0,1 0-1 0 0,0 0 0 0 0,0 0 1 0 0,0-1-1 0 0,0 1 1 0 0,0-1-1 0 0,0 0 0 0 0,0 0 1 0 0,1 0-1 0 0,-1 0 0 0 0,0-1 1 0 0,4 1-1 0 0,-2-1 2 0 0,0-1 0 0 0,0 1 0 0 0,0-1 0 0 0,-1 0 0 0 0,1-1 0 0 0,0 1 0 0 0,-1-1 0 0 0,1 1 0 0 0,-1-2 0 0 0,0 1 0 0 0,8-6 0 0 0,-1 0-11 0 0,0-1 0 0 0,-1 0 0 0 0,0-1 0 0 0,0 0 0 0 0,-1 0 0 0 0,-1-1 0 0 0,1-1 0 0 0,7-14 0 0 0,-12 19 9 0 0,-1 0-1 0 0,0-1 1 0 0,0 1 0 0 0,0 0 0 0 0,-1-1-1 0 0,0 0 1 0 0,-1 1 0 0 0,0-1 0 0 0,0 0-1 0 0,-1 0 1 0 0,1 0 0 0 0,-2-8 0 0 0,0 12-28 0 0,0 0 0 0 0,0 0-1 0 0,0 0 1 0 0,0 0 0 0 0,-1 0 0 0 0,1 0 0 0 0,-1 1 0 0 0,0-1 0 0 0,0 0 0 0 0,-1 1 0 0 0,1 0 0 0 0,-1-1 0 0 0,0 1 0 0 0,1 0 0 0 0,-1 0 0 0 0,-1 1 0 0 0,1-1 0 0 0,0 0 0 0 0,-1 1 0 0 0,1 0 0 0 0,-1 0 0 0 0,0 0-1 0 0,-7-2 1 0 0,-25-6-1763 0 0,34 9 1472 0 0,1 1 1 0 0,-1-1-1 0 0,1 1 0 0 0,-1 0 0 0 0,0-1 1 0 0,1 1-1 0 0,-1 0 0 0 0,0 0 0 0 0,1 0 1 0 0,-1 1-1 0 0,0-1 0 0 0,1 0 0 0 0,-1 1 1 0 0,1-1-1 0 0,-1 1 0 0 0,0-1 1 0 0,1 1-1 0 0,-1 0 0 0 0,-1 1 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4337 0 0,'11'36'8559'0'0,"-8"0"-3286"0"0,-10 36-1456 0 0,0 2-3757 0 0,6-77-120 0 0,1-1-1 0 0,0 1 1 0 0,0-1-1 0 0,1 1 1 0 0,-1-1 0 0 0,1 1-1 0 0,-1-1 1 0 0,1 1-1 0 0,0 0 1 0 0,1-1-1 0 0,-1 1 1 0 0,0 0 0 0 0,1 0-1 0 0,0 0 1 0 0,0 0-1 0 0,0 0 1 0 0,0 0 0 0 0,0 0-1 0 0,0 1 1 0 0,1-1-1 0 0,-1 1 1 0 0,4-3-1 0 0,0 1-3 0 0,-1 1 0 0 0,1-1 0 0 0,0 1 0 0 0,0 0-1 0 0,0 1 1 0 0,0-1 0 0 0,0 1 0 0 0,9-1 0 0 0,26-11-2707 0 0,-38 12 2029 0 0,0 0-1 0 0,1 0 1 0 0,-1 0 0 0 0,0 0-1 0 0,0-1 1 0 0,0 1 0 0 0,-1-1-1 0 0,1 0 1 0 0,-1 0-1 0 0,3-4 1 0 0,-4 6 513 0 0,0-1-1 0 0,0 0 1 0 0,0 0 0 0 0,-1 1 0 0 0,1-1-1 0 0,-1 0 1 0 0,1 0 0 0 0,-1 0-1 0 0,1 0 1 0 0,-1 0 0 0 0,0 0 0 0 0,0-2-1 0 0,-5-2 1716 0 0,-7 14 1936 0 0,10-6-2949 0 0,0 1 0 0 0,0-1 0 0 0,1 1 0 0 0,-1 0 0 0 0,1 0 0 0 0,0-1 0 0 0,0 1 0 0 0,0 0 0 0 0,0 0 0 0 0,1 0 0 0 0,-1 0 0 0 0,1 6 0 0 0,-1 43 750 0 0,2-34-1003 0 0,-2-5-317 0 0,1 6 188 0 0,4 36 0 0 0,-4-51-391 0 0,1-1 0 0 0,0 1 0 0 0,-1 0 0 0 0,1-1 0 0 0,0 1 0 0 0,1-1 0 0 0,-1 0 0 0 0,1 1 0 0 0,-1-1 0 0 0,1 0 0 0 0,0 0 1 0 0,0 0-1 0 0,1 0 0 0 0,-1 0 0 0 0,0 0 0 0 0,6 4 0 0 0,-8-7 132 0 0,1 0 1 0 0,-1 0-1 0 0,0 0 1 0 0,1 1-1 0 0,-1-1 1 0 0,1 0-1 0 0,-1 0 1 0 0,0 0 0 0 0,1 0-1 0 0,-1 0 1 0 0,1 0-1 0 0,-1 1 1 0 0,0-1-1 0 0,1 0 1 0 0,-1 0-1 0 0,1 0 1 0 0,-1-1-1 0 0,0 1 1 0 0,1 0-1 0 0,-1 0 1 0 0,1 0-1 0 0,-1 0 1 0 0,0 0-1 0 0,1 0 1 0 0,-1 0-1 0 0,1-1 1 0 0,-1 1-1 0 0,0 0 1 0 0,1 0-1 0 0,-1-1 1 0 0,0 1-1 0 0,0 0 1 0 0,1 0-1 0 0,-1-1 1 0 0,0 1-1 0 0,1 0 1 0 0,-1-1-1 0 0,0 1 1 0 0,0 0-1 0 0,0-1 1 0 0,1 1-1 0 0,-1-1 1 0 0,0 0-1 0 0,6-6-3965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5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9882 0 0,'-10'0'3001'0'0,"7"0"-2292"0"0,0 0 0 0 0,0 0 1 0 0,0 1-1 0 0,0-1 0 0 0,0 1 1 0 0,0-1-1 0 0,0 1 1 0 0,0 0-1 0 0,-5 2 0 0 0,11-1-502 0 0,-1 0-1 0 0,0-1 1 0 0,0 1-1 0 0,1-1 1 0 0,-1 0 0 0 0,1 0-1 0 0,-1 0 1 0 0,1 0-1 0 0,3 1 1 0 0,-4-1-83 0 0,12 5-55 0 0,-3-2-54 0 0,-1 1 0 0 0,0-1 0 0 0,1-1 1 0 0,0 0-1 0 0,0-1 0 0 0,0 0 0 0 0,0 0 0 0 0,0-1 1 0 0,0 0-1 0 0,12-2 0 0 0,-22 1-6 0 0,-1 0-1 0 0,1 0 1 0 0,0 0-1 0 0,0 0 1 0 0,-1 0 0 0 0,1-1-1 0 0,0 1 1 0 0,-1 0-1 0 0,1-1 1 0 0,0 1 0 0 0,-1 0-1 0 0,1-1 1 0 0,0 1-1 0 0,-1 0 1 0 0,1-1 0 0 0,-1 1-1 0 0,1-1 1 0 0,-1 0-1 0 0,1 0 1 0 0,-3-9-5 0 0,0 9-41 0 0,1 0 1 0 0,-1-1-1 0 0,1 1 0 0 0,-1 0 1 0 0,1 0-1 0 0,-1 0 0 0 0,0 0 1 0 0,0 0-1 0 0,1 0 0 0 0,-1 1 1 0 0,0-1-1 0 0,0 1 0 0 0,-3-1 1 0 0,-7 0-76 0 0,-1 1 1 0 0,0 1 0 0 0,0 0-1 0 0,0 0 1 0 0,1 1 0 0 0,-1 1-1 0 0,1 0 1 0 0,-1 1-1 0 0,1 1 1 0 0,0-1 0 0 0,-14 9-1 0 0,25-12 108 0 0,-1 1-1 0 0,0-1 0 0 0,0 0 1 0 0,1 1-1 0 0,-1-1 0 0 0,0 1 1 0 0,1-1-1 0 0,0 1 0 0 0,-1 0 1 0 0,1 0-1 0 0,0 0 0 0 0,0-1 1 0 0,0 1-1 0 0,0 0 0 0 0,0 0 1 0 0,0 1-1 0 0,1-1 0 0 0,-1 0 1 0 0,1 0-1 0 0,-1 3 0 0 0,1-2 9 0 0,0 0 0 0 0,1 1-1 0 0,-1-1 1 0 0,1 0-1 0 0,0 0 1 0 0,0 1-1 0 0,0-1 1 0 0,0 0-1 0 0,0 0 1 0 0,1 0-1 0 0,-1-1 1 0 0,4 5-1 0 0,-1 0 5 0 0,2-1 0 0 0,-1 1 0 0 0,1-1 0 0 0,0-1 0 0 0,0 1 0 0 0,0-1-1 0 0,1 0 1 0 0,0 0 0 0 0,15 7 0 0 0,-12-9 22 0 0,0 1 0 0 0,0-2 0 0 0,0 1 0 0 0,1-2 1 0 0,-1 1-1 0 0,1-1 0 0 0,-1-1 0 0 0,1 0 0 0 0,20-3 0 0 0,-10 0-563 0 0,0-1-1 0 0,-1-2 1 0 0,0 0 0 0 0,21-9-1 0 0,-29 9-534 0 0,-5-3-4650 0 0,-8 9 5452 0 0,1-1 0 0 0,-1 0 0 0 0,1 1 0 0 0,-1-1 0 0 0,0 1 0 0 0,1-1 0 0 0,-1 0 0 0 0,1 1 0 0 0,-1 0 0 0 0,0-1 0 0 0,1 1 0 0 0,-1-1 0 0 0,0 1 0 0 0,0 0 0 0 0,1-1 0 0 0,-1 1 0 0 0,0 0 0 0 0,0 0-1 0 0,0 0 1 0 0,1 0 0 0 0,-1 0 0 0 0,0 0 0 0 0,0 0 0 0 0,0 0 0 0 0,-1 0 0 0 0,-12 1-2812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5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7426 0 0,'0'1'343'0'0,"-1"1"1"0"0,1-1-1 0 0,0 0 1 0 0,0 1-1 0 0,0-1 1 0 0,0 0-1 0 0,0 1 1 0 0,0-1-1 0 0,0 0 1 0 0,0 1-1 0 0,0-1 1 0 0,1 0-1 0 0,-1 1 1 0 0,0-1 0 0 0,1 0-1 0 0,-1 0 1 0 0,1 1-1 0 0,0-1 1 0 0,-1 0-1 0 0,1 0 1 0 0,1 1-1 0 0,0 1-80 0 0,0-1-1 0 0,0 0 1 0 0,1 0 0 0 0,-1 0-1 0 0,1-1 1 0 0,0 1-1 0 0,-1 0 1 0 0,7 2 0 0 0,5 0-390 0 0,0 1 0 0 0,0-2 0 0 0,17 3 0 0 0,-21-4 598 0 0,39 5-486 0 0,52 1-1 0 0,-59-6-889 0 0,-37-2 539 0 0,0 1-2859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6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6313 0 0,'-1'1'454'0'0,"-1"0"1"0"0,1 1-1 0 0,0-1 0 0 0,0 1 0 0 0,-1-1 0 0 0,1 1 0 0 0,0-1 0 0 0,0 1 0 0 0,1 0 0 0 0,-1-1 0 0 0,0 1 0 0 0,0 0 0 0 0,1 0 1 0 0,-1 0-1 0 0,0 3 0 0 0,2-3-265 0 0,-1-1 0 0 0,0 0 0 0 0,0 0 0 0 0,0 1 1 0 0,1-1-1 0 0,-1 0 0 0 0,1 0 0 0 0,-1 0 0 0 0,1 0 0 0 0,0 1 0 0 0,-1-1 1 0 0,1 0-1 0 0,0 0 0 0 0,0 0 0 0 0,-1 0 0 0 0,1 0 0 0 0,0-1 0 0 0,2 2 1 0 0,4 3 63 0 0,2 0 0 0 0,-1-1 1 0 0,0 0-1 0 0,1 0 0 0 0,13 3 1 0 0,12 7 771 0 0,-34-14-1001 0 0,1 0 0 0 0,-1 1 0 0 0,0-1 0 0 0,1 0 0 0 0,-1 0 0 0 0,0 1 0 0 0,1-1 0 0 0,-1 0 0 0 0,0 0 0 0 0,0 1 0 0 0,1-1 1 0 0,-1 0-1 0 0,0 1 0 0 0,0-1 0 0 0,0 1 0 0 0,0-1 0 0 0,0 0 0 0 0,1 1 0 0 0,-1-1 0 0 0,0 0 0 0 0,0 1 0 0 0,0-1 0 0 0,0 1 1 0 0,0-1-1 0 0,0 0 0 0 0,0 1 0 0 0,0-1 0 0 0,0 1 0 0 0,0-1 0 0 0,0 0 0 0 0,-1 1 0 0 0,1-1 0 0 0,0 0 0 0 0,0 1 0 0 0,0-1 1 0 0,0 0-1 0 0,-1 1 0 0 0,1-1 0 0 0,0 0 0 0 0,0 1 0 0 0,-1-1 0 0 0,1 0 0 0 0,0 1 0 0 0,0-1 0 0 0,-1 0 0 0 0,1 0 0 0 0,0 0 1 0 0,-1 1-1 0 0,1-1 0 0 0,0 0 0 0 0,-1 0 0 0 0,1 0 0 0 0,0 0 0 0 0,-1 1 0 0 0,-28 13 346 0 0,17-8-299 0 0,12-5-73 0 0,0 0-1 0 0,1-1 1 0 0,-1 1-1 0 0,0-1 0 0 0,0 1 1 0 0,1-1-1 0 0,-1 1 1 0 0,0-1-1 0 0,1 1 1 0 0,-1-1-1 0 0,1 0 1 0 0,-1 1-1 0 0,1-1 1 0 0,-1 1-1 0 0,0-1 0 0 0,1 0 1 0 0,-1 1-1 0 0,1-1 1 0 0,0 0-1 0 0,-1 0 1 0 0,1 0-1 0 0,-1 1 1 0 0,1-1-1 0 0,-1 0 0 0 0,1 0 1 0 0,0 0-1 0 0,0 0 1 0 0,20 7 13 0 0,-13-6-283 0 0,1 1 1 0 0,-1-1-1 0 0,0-1 0 0 0,1 0 0 0 0,-1 0 0 0 0,1 0 0 0 0,-1-1 0 0 0,0-1 1 0 0,13-2-1 0 0,-14 1-987 0 0,1 0 1 0 0,-1 0-1 0 0,1-1 1 0 0,-1 0-1 0 0,0 0 1 0 0,-1-1-1 0 0,1 0 1 0 0,-1 0-1 0 0,11-11 1 0 0,6-6-3070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16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0 16692 0 0,'-5'2'169'0'0,"1"1"0"0"0,0-1 0 0 0,0 1 1 0 0,-1-1-1 0 0,2 1 0 0 0,-1 1 1 0 0,0-1-1 0 0,1 0 0 0 0,-1 1 1 0 0,1 0-1 0 0,0 0 0 0 0,0 0 1 0 0,0 0-1 0 0,1 0 0 0 0,0 1 1 0 0,0-1-1 0 0,0 1 0 0 0,0-1 0 0 0,0 1 1 0 0,1 0-1 0 0,-1 4 0 0 0,0-2-7 0 0,1 0-1 0 0,-1 0 0 0 0,1 0 1 0 0,1 1-1 0 0,-1-1 1 0 0,1 0-1 0 0,0 0 0 0 0,1 0 1 0 0,0 0-1 0 0,0 0 0 0 0,0 0 1 0 0,1 0-1 0 0,0 0 1 0 0,4 7-1 0 0,-5-11-159 0 0,0-1 0 0 0,0 0 0 0 0,0-1 0 0 0,1 1 0 0 0,-1 0 0 0 0,0 0 0 0 0,1-1 0 0 0,0 1 0 0 0,-1 0 0 0 0,1-1 0 0 0,0 0 0 0 0,0 1 0 0 0,0-1 0 0 0,0 0 0 0 0,0 0 0 0 0,0 0 0 0 0,0 0 0 0 0,0 0-1 0 0,0-1 1 0 0,0 1 0 0 0,1-1 0 0 0,-1 1 0 0 0,3-1 0 0 0,-1 0 7 0 0,0-1-1 0 0,0 1 1 0 0,0-1-1 0 0,0 0 1 0 0,-1 0-1 0 0,1-1 0 0 0,0 1 1 0 0,-1-1-1 0 0,1 1 1 0 0,-1-1-1 0 0,1-1 0 0 0,4-3 1 0 0,-1 1 8 0 0,0-1 0 0 0,-1 0 1 0 0,0 0-1 0 0,0-1 0 0 0,0 0 0 0 0,-1 0 1 0 0,0 0-1 0 0,0-1 0 0 0,0 0 0 0 0,-1 1 1 0 0,5-16-1 0 0,-9 21-6 0 0,1 0 1 0 0,-1 0-1 0 0,1 0 1 0 0,-1 0-1 0 0,0 0 0 0 0,0 0 1 0 0,0 0-1 0 0,0 0 1 0 0,0-1-1 0 0,0 1 1 0 0,-1 0-1 0 0,1 0 0 0 0,-1 0 1 0 0,1 0-1 0 0,-1 0 1 0 0,0 0-1 0 0,0 0 1 0 0,0 0-1 0 0,0 1 0 0 0,0-1 1 0 0,-3-3-1 0 0,2 3-30 0 0,-1 0 0 0 0,0 0 1 0 0,0 0-1 0 0,0 0 0 0 0,0 0 0 0 0,0 1 0 0 0,0-1 0 0 0,0 1 0 0 0,-1 0 1 0 0,1 0-1 0 0,0 0 0 0 0,-5 0 0 0 0,-7 0-131 0 0,0 0 0 0 0,0 0 0 0 0,0 2 0 0 0,-28 4 0 0 0,30-3 33 0 0,0 0-1 0 0,1 2 1 0 0,0-1 0 0 0,-1 1 0 0 0,1 1 0 0 0,1 1 0 0 0,-1-1 0 0 0,1 2-1 0 0,-20 14 1 0 0,27-18 81 0 0,0 0-1 0 0,1 0 1 0 0,-1 1-1 0 0,1-1 0 0 0,0 1 1 0 0,0 0-1 0 0,0 0 1 0 0,1 0-1 0 0,-1 0 1 0 0,1 1-1 0 0,0-1 0 0 0,0 1 1 0 0,1-1-1 0 0,-1 1 1 0 0,1 0-1 0 0,0-1 1 0 0,0 1-1 0 0,1 0 1 0 0,0 0-1 0 0,-1 0 0 0 0,2 0 1 0 0,-1-1-1 0 0,0 1 1 0 0,1 0-1 0 0,0 0 1 0 0,0 0-1 0 0,0-1 0 0 0,1 1 1 0 0,2 4-1 0 0,-2-3 83 0 0,1 0-1 0 0,-1-1 0 0 0,1 1 1 0 0,1-1-1 0 0,-1 0 1 0 0,1 0-1 0 0,0 0 0 0 0,0-1 1 0 0,0 0-1 0 0,1 1 0 0 0,-1-1 1 0 0,1-1-1 0 0,0 1 0 0 0,9 5 1 0 0,-5-6-8 0 0,-1 1 0 0 0,1-1 0 0 0,0 0-1 0 0,0-1 1 0 0,0 0 0 0 0,0 0 0 0 0,0-1 0 0 0,18 0 0 0 0,-4-2-81 0 0,0-2 1 0 0,0 0-1 0 0,0-1 0 0 0,0-1 0 0 0,-1-1 1 0 0,40-18-1 0 0,-39 11-80 0 0,-42 20-257 0 0,5 1 462 0 0,0 0-1 0 0,1 1 0 0 0,0 1 1 0 0,0 0-1 0 0,1 1 0 0 0,1 0 1 0 0,-16 20-1 0 0,23-27 5 0 0,1 0-1 0 0,0 1 1 0 0,1-1-1 0 0,-1 1 0 0 0,1-1 1 0 0,0 1-1 0 0,0 0 1 0 0,0 0-1 0 0,1 0 1 0 0,-1 0-1 0 0,1 0 1 0 0,1 0-1 0 0,-1 0 0 0 0,1 0 1 0 0,0 0-1 0 0,0 0 1 0 0,0 0-1 0 0,1 1 1 0 0,-1-1-1 0 0,1 0 1 0 0,1 0-1 0 0,-1 0 0 0 0,1 0 1 0 0,-1 0-1 0 0,2-1 1 0 0,-1 1-1 0 0,4 6 1 0 0,-3-8-184 0 0,0 1 1 0 0,-1-1-1 0 0,1 0 1 0 0,1 0-1 0 0,-1 0 0 0 0,0 0 1 0 0,1-1-1 0 0,-1 1 1 0 0,1-1-1 0 0,0 0 1 0 0,0 0-1 0 0,0 0 1 0 0,0-1-1 0 0,0 1 1 0 0,0-1-1 0 0,0 0 0 0 0,0 0 1 0 0,1 0-1 0 0,-1-1 1 0 0,0 0-1 0 0,1 1 1 0 0,-1-2-1 0 0,5 1 1 0 0,3-2-1379 0 0,0 1-1 0 0,-1-1 1 0 0,1-1 0 0 0,-1 0 0 0 0,0-1 0 0 0,0 0 0 0 0,14-8 0 0 0,7-4-4569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2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34 3217 0 0,'0'-1'118'0'0,"0"1"0"0"0,-1 0 0 0 0,1 0 1 0 0,0-1-1 0 0,-1 1 0 0 0,1-1 0 0 0,0 1 0 0 0,-1 0 1 0 0,1-1-1 0 0,0 1 0 0 0,0-1 0 0 0,-1 1 0 0 0,1 0 1 0 0,0-1-1 0 0,0 1 0 0 0,0-1 0 0 0,0 1 1 0 0,0-1-1 0 0,0 1 0 0 0,0-1 0 0 0,0 1 0 0 0,0-1 1 0 0,0 1-1 0 0,0-1 0 0 0,0 1 0 0 0,0 0 0 0 0,0-1 1 0 0,0 0-1 0 0,0-6 777 0 0,-6 11 1114 0 0,-11 15 3258 0 0,-3 3-3753 0 0,16-16-1468 0 0,0 0 0 0 0,0 1-1 0 0,1 0 1 0 0,-1-1 0 0 0,2 1 0 0 0,-1 1-1 0 0,1-1 1 0 0,-2 9 0 0 0,4-13-64 0 0,0 0 0 0 0,-1 0 1 0 0,1 0-1 0 0,0 0 0 0 0,1-1 0 0 0,-1 1 1 0 0,0 0-1 0 0,1 0 0 0 0,0 0 0 0 0,0 0 1 0 0,0-1-1 0 0,0 1 0 0 0,0 0 0 0 0,0-1 0 0 0,1 1 1 0 0,-1-1-1 0 0,1 1 0 0 0,0-1 0 0 0,-1 0 1 0 0,1 1-1 0 0,0-1 0 0 0,1 0 0 0 0,2 2 0 0 0,-2-1 19 0 0,0-1-1 0 0,1 1 0 0 0,-1-1 0 0 0,0 0 0 0 0,1 0 0 0 0,-1-1 0 0 0,1 1 0 0 0,0-1 0 0 0,-1 1 0 0 0,1-1 0 0 0,0 0 0 0 0,0-1 0 0 0,0 1 0 0 0,0-1 1 0 0,0 1-1 0 0,0-1 0 0 0,-1-1 0 0 0,1 1 0 0 0,0 0 0 0 0,0-1 0 0 0,0 0 0 0 0,0 0 0 0 0,0 0 0 0 0,-1 0 0 0 0,7-3 0 0 0,-6 1 107 0 0,-1 0 1 0 0,1 1-1 0 0,0-1 0 0 0,-1-1 0 0 0,0 1 0 0 0,0 0 0 0 0,0-1 1 0 0,0 0-1 0 0,-1 1 0 0 0,1-1 0 0 0,-1 0 0 0 0,0-1 0 0 0,0 1 0 0 0,0 0 1 0 0,-1 0-1 0 0,0-1 0 0 0,1 1 0 0 0,-2-1 0 0 0,1 1 0 0 0,0-1 1 0 0,-1-7-1 0 0,0 7 4 0 0,0 0 0 0 0,0 0 0 0 0,0 1 0 0 0,-1-1-1 0 0,1 0 1 0 0,-1 1 0 0 0,-1-1 0 0 0,1 0 0 0 0,0 1 0 0 0,-1 0 0 0 0,0-1 0 0 0,0 1 0 0 0,-1 0 0 0 0,1 0 0 0 0,-1 0 0 0 0,0 0 0 0 0,0 1 0 0 0,0-1 0 0 0,0 1 0 0 0,0-1 0 0 0,-1 1 0 0 0,0 0 0 0 0,0 1 0 0 0,0-1 0 0 0,0 1 0 0 0,0-1 0 0 0,-7-2 0 0 0,6 4-150 0 0,0 0 0 0 0,1 0 1 0 0,-1 0-1 0 0,0 1 1 0 0,0-1-1 0 0,0 1 0 0 0,1 0 1 0 0,-1 1-1 0 0,0-1 1 0 0,0 1-1 0 0,1 0 1 0 0,-1 0-1 0 0,0 0 0 0 0,1 1 1 0 0,-1 0-1 0 0,1 0 1 0 0,0 0-1 0 0,-6 3 0 0 0,9-4-223 0 0,-1 1-1 0 0,1-1 0 0 0,-1 0 0 0 0,1 1 0 0 0,-1-1 0 0 0,1 0 0 0 0,-1 1 0 0 0,1 0 0 0 0,0-1 1 0 0,0 1-1 0 0,0 0 0 0 0,0-1 0 0 0,0 1 0 0 0,0 0 0 0 0,1 0 0 0 0,-2 3 0 0 0,2-3-160 0 0,0-1 0 0 0,0 1 0 0 0,0-1 0 0 0,0 1 0 0 0,0 0 0 0 0,0-1 0 0 0,0 1 0 0 0,0-1-1 0 0,0 1 1 0 0,1-1 0 0 0,-1 1 0 0 0,1-1 0 0 0,-1 1 0 0 0,1-1 0 0 0,0 1 0 0 0,0-1 0 0 0,-1 0 0 0 0,1 1 0 0 0,0-1-1 0 0,0 0 1 0 0,0 0 0 0 0,2 2 0 0 0,5 3-3904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28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9282 0 0,'-5'7'1495'0'0,"0"0"1"0"0,0 0 0 0 0,1 1-1 0 0,0-1 1 0 0,-4 10-1 0 0,-10 46 1014 0 0,14-38-2611 0 0,1 0 1 0 0,1 0 0 0 0,2 26 0 0 0,0-45-383 0 0,4 39-4887 0 0,4-18-3887 0 0,1-17 5876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29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92 3281 0 0,'-3'2'533'0'0,"0"1"1"0"0,1-1 0 0 0,-1 1-1 0 0,1 0 1 0 0,0-1-1 0 0,0 1 1 0 0,0 0 0 0 0,0 0-1 0 0,1 1 1 0 0,-1-1-1 0 0,1 0 1 0 0,-2 4 0 0 0,2-1-80 0 0,0-1-1 0 0,0 0 1 0 0,0 1 0 0 0,1-1 0 0 0,0 0 0 0 0,0 1 0 0 0,1 8 0 0 0,0-8-156 0 0,0 1 1 0 0,1 0-1 0 0,0-1 0 0 0,0 1 1 0 0,0-1-1 0 0,1 0 1 0 0,0 1-1 0 0,0-1 1 0 0,1-1-1 0 0,-1 1 0 0 0,1 0 1 0 0,1-1-1 0 0,4 5 1 0 0,74 72 305 0 0,-82-82-572 0 0,-1 1 1 0 0,0 0 0 0 0,1-1 0 0 0,-1 1 0 0 0,1-1 0 0 0,0 0-1 0 0,-1 1 1 0 0,1-1 0 0 0,-1 1 0 0 0,1-1 0 0 0,0 0 0 0 0,-1 1-1 0 0,1-1 1 0 0,0 0 0 0 0,-1 0 0 0 0,1 0 0 0 0,0 0 0 0 0,0 1-1 0 0,-1-1 1 0 0,1 0 0 0 0,0 0 0 0 0,-1 0 0 0 0,1 0 0 0 0,0-1-1 0 0,-1 1 1 0 0,1 0 0 0 0,0 0 0 0 0,0 0 0 0 0,-1 0 0 0 0,2-1-1 0 0,-1 0 61 0 0,0 0-1 0 0,0-1 0 0 0,1 1 0 0 0,-1 0 0 0 0,0-1 0 0 0,0 1 1 0 0,0 0-1 0 0,-1-1 0 0 0,1 1 0 0 0,0-1 0 0 0,0 0 1 0 0,0-2-1 0 0,2-8 388 0 0,0-1 0 0 0,2-21 1 0 0,-4 27-543 0 0,2-11 131 0 0,-1 0 0 0 0,-1 0 0 0 0,0 1 0 0 0,-2-1 0 0 0,0 0 0 0 0,-6-33 0 0 0,4 39-767 0 0,-1-1 0 0 0,-1 1 0 0 0,-8-17 1 0 0,10 23-327 0 0,-12-22-2180 0 0,14 27 2728 0 0,1 0 0 0 0,-1 0-1 0 0,1 0 1 0 0,-1 0 0 0 0,0 0 0 0 0,0 0-1 0 0,1 0 1 0 0,-1 0 0 0 0,0 0 0 0 0,0 0-1 0 0,0 1 1 0 0,0-1 0 0 0,0 0 0 0 0,0 1-1 0 0,0-1 1 0 0,0 1 0 0 0,0-1 0 0 0,0 1 0 0 0,-2-1-1 0 0</inkml:trace>
  <inkml:trace contextRef="#ctx0" brushRef="#br0" timeOffset="1">25 239 7362 0 0,'0'0'401'0'0,"-1"1"1"0"0,1 0 0 0 0,0 0 0 0 0,0-1-1 0 0,0 1 1 0 0,0 0 0 0 0,0 0 0 0 0,0 0-1 0 0,0-1 1 0 0,0 1 0 0 0,0 0 0 0 0,0 0-1 0 0,0-1 1 0 0,0 1 0 0 0,1 0 0 0 0,-1 0-1 0 0,0-1 1 0 0,1 1 0 0 0,-1 0 0 0 0,0 0-1 0 0,1-1 1 0 0,-1 1 0 0 0,1 0 0 0 0,19 11 3001 0 0,34-1-4158 0 0,-40-9 1421 0 0,1 0-828 0 0,-1-1 1 0 0,0 0-1 0 0,26-2 1 0 0,-12-2-2597 0 0,-1-3-3310 0 0,-9 0-697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29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6449 0 0,'18'7'7312'0'0,"8"5"-3257"0"0,-20-10-3907 0 0,0 1 1 0 0,-1 0-1 0 0,1 1 0 0 0,-1 0 0 0 0,6 4 0 0 0,-10-6-134 0 0,1-1 0 0 0,0 1 0 0 0,-1 0 0 0 0,0-1 0 0 0,1 1 0 0 0,-1 0 0 0 0,0 0 0 0 0,0 0-1 0 0,0 0 1 0 0,0 0 0 0 0,0 0 0 0 0,0 0 0 0 0,-1 0 0 0 0,1 1 0 0 0,-1-1 0 0 0,0 0-1 0 0,1 0 1 0 0,-1 1 0 0 0,0-1 0 0 0,0 0 0 0 0,0 0 0 0 0,-1 0 0 0 0,1 1 0 0 0,0-1-1 0 0,-1 0 1 0 0,0 0 0 0 0,1 0 0 0 0,-1 0 0 0 0,0 0 0 0 0,0 1 0 0 0,0-2 0 0 0,0 1 0 0 0,-2 2-1 0 0,-6 8-146 0 0,1 0-1 0 0,-2-1 0 0 0,0 0 1 0 0,-19 16-1 0 0,17-17-31 0 0,0 1 0 0 0,2 0 0 0 0,-20 25 0 0 0,29-34 166 0 0,0-1 1 0 0,0 1-1 0 0,0 0 0 0 0,1-1 1 0 0,-1 1-1 0 0,0 0 0 0 0,1 0 1 0 0,0 0-1 0 0,-1-1 0 0 0,1 1 0 0 0,0 0 1 0 0,0 0-1 0 0,0 0 0 0 0,0 0 1 0 0,0 0-1 0 0,0-1 0 0 0,0 1 1 0 0,1 0-1 0 0,-1 0 0 0 0,2 2 0 0 0,-1 0 28 0 0,1 0 1 0 0,0-1-1 0 0,1 1 0 0 0,-1-1 0 0 0,0 1 0 0 0,1-1 0 0 0,0 0 0 0 0,6 5 0 0 0,-2-2 38 0 0,0 0 1 0 0,1-1 0 0 0,0 0-1 0 0,0 0 1 0 0,0-1-1 0 0,1 0 1 0 0,15 5 0 0 0,-14-7-122 0 0,1 0 1 0 0,-1 0-1 0 0,1-1 1 0 0,-1-1-1 0 0,15 0 1 0 0,-21 0-276 0 0,0-1 0 0 0,0 0 1 0 0,0 0-1 0 0,0 0 0 0 0,0 0 1 0 0,-1 0-1 0 0,8-4 1 0 0,-9 4-47 0 0,-1 0 0 0 0,1 0 0 0 0,0-1 1 0 0,-1 1-1 0 0,1 0 0 0 0,-1-1 0 0 0,1 1 1 0 0,-1-1-1 0 0,0 0 0 0 0,0 1 0 0 0,0-1 1 0 0,0 0-1 0 0,0 0 0 0 0,0 0 0 0 0,0 0 1 0 0,0-2-1 0 0,4-21-3354 0 0,4 2-364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7:27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37 117 9746 0 0,'-9'-25'1924'0'0,"8"23"-1414"0"0,1-1 0 0 0,-1 0-1 0 0,0 1 1 0 0,0-1 0 0 0,0 1-1 0 0,-1 0 1 0 0,1-1-1 0 0,0 1 1 0 0,-1 0 0 0 0,1 0-1 0 0,-1 0 1 0 0,0 0 0 0 0,-3-3-1 0 0,5 5-392 0 0,-1 0-1 0 0,1-1 1 0 0,-1 1 0 0 0,1 0-1 0 0,0-1 1 0 0,-1 1-1 0 0,1-1 1 0 0,-1 1-1 0 0,1-1 1 0 0,0 1-1 0 0,-1-1 1 0 0,1 1-1 0 0,0-1 1 0 0,0 1 0 0 0,-1-1-1 0 0,1 1 1 0 0,0-1-1 0 0,0 1 1 0 0,0-1-1 0 0,0 1 1 0 0,0-1-1 0 0,-1 0 1 0 0,1 1-1 0 0,0-1 1 0 0,0 1 0 0 0,1-1-1 0 0,-1 0 1 0 0,0 1-1 0 0,0-1 1 0 0,0 1-1 0 0,0-1 1 0 0,1 0-1 0 0,0 0-51 0 0,0-1 0 0 0,0 1 0 0 0,0 0-1 0 0,0 0 1 0 0,0 0 0 0 0,1 0-1 0 0,-1 0 1 0 0,1 0 0 0 0,-1 0 0 0 0,0 0-1 0 0,3-1 1 0 0,47-14-645 0 0,-48 15 817 0 0,9-2-185 0 0,1 1 0 0 0,-1 0 0 0 0,1 1 1 0 0,-1 1-1 0 0,1-1 0 0 0,0 2 0 0 0,-1 0 0 0 0,1 0 0 0 0,16 5 1 0 0,4 4-32 0 0,-1 2 1 0 0,35 16-1 0 0,-22-8-14 0 0,33 7 134 0 0,0-3 0 0 0,160 27 0 0 0,-110-27-34 0 0,143 18 790 0 0,-215-37-577 0 0,0-4 0 0 0,105-10 1 0 0,94-33 126 0 0,-150 21-245 0 0,1 5-1 0 0,108-2 1 0 0,394 37-77 0 0,-426-6-9 0 0,297 60 0 0 0,-448-67-2109 0 0,-10-3-5609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29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7218 0 0,'39'11'8359'0'0,"-36"-10"-8214"0"0,0 0 0 0 0,0 1 1 0 0,0-1-1 0 0,-1 1 0 0 0,1-1 1 0 0,0 1-1 0 0,-1 0 0 0 0,1 0 1 0 0,-1 0-1 0 0,1 0 0 0 0,-1 0 1 0 0,0 1-1 0 0,0-1 0 0 0,3 6 1 0 0,19 16-5075 0 0</inkml:trace>
  <inkml:trace contextRef="#ctx0" brushRef="#br0" timeOffset="1">0 158 5153 0 0,'15'4'4557'0'0,"5"1"-3059"0"0,52-20-425 0 0,-17 3-2649 0 0,-52 11 1266 0 0,-1 1 1 0 0,0-1 0 0 0,0 0-1 0 0,1 0 1 0 0,-1 0-1 0 0,0 0 1 0 0,0 0-1 0 0,0 0 1 0 0,0-1-1 0 0,0 1 1 0 0,0-1 0 0 0,-1 1-1 0 0,1-1 1 0 0,0 0-1 0 0,-1 0 1 0 0,1 0-1 0 0,-1 0 1 0 0,0 0-1 0 0,0 0 1 0 0,0 0-1 0 0,0 0 1 0 0,0 0 0 0 0,0 0-1 0 0,1-4 1 0 0,3-11-1732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0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4705 0 0,'-1'0'417'0'0,"0"0"0"0"0,0 0 0 0 0,-1 0 0 0 0,1 0 0 0 0,0 0-1 0 0,0 0 1 0 0,-1 0 0 0 0,1 0 0 0 0,0 0 0 0 0,0 0 0 0 0,-1 1 0 0 0,1-1 0 0 0,0 1 0 0 0,0-1 0 0 0,0 1 0 0 0,0-1 0 0 0,0 1-1 0 0,0-1 1 0 0,0 1 0 0 0,-2 1 0 0 0,2 0-40 0 0,-1 0-1 0 0,0 0 1 0 0,1 0 0 0 0,-1 0-1 0 0,1 0 1 0 0,0 0-1 0 0,0 1 1 0 0,0-1-1 0 0,-2 5 1 0 0,0 6-355 0 0,0 1 0 0 0,1 0 0 0 0,-1 16 0 0 0,1-8-96 0 0,-2 27-1756 0 0,-1 8-7467 0 0,4-41 5240 0 0</inkml:trace>
  <inkml:trace contextRef="#ctx0" brushRef="#br0" timeOffset="1">1 318 5265 0 0,'16'11'5844'0'0,"7"4"-3254"0"0,-4-8-1924 0 0,-10-4-371 0 0,1 0 0 0 0,-1 1 0 0 0,0 0 0 0 0,14 10 0 0 0,-21-13-274 0 0,0 0 0 0 0,0 1 0 0 0,-1 0 1 0 0,1-1-1 0 0,0 1 0 0 0,-1 0 0 0 0,1 0 1 0 0,-1 0-1 0 0,0-1 0 0 0,0 2 0 0 0,1-1 0 0 0,-1 0 1 0 0,-1 0-1 0 0,1 0 0 0 0,0 0 0 0 0,0 1 1 0 0,-1-1-1 0 0,0 0 0 0 0,1 0 0 0 0,-1 1 0 0 0,0-1 1 0 0,0 1-1 0 0,0-1 0 0 0,0 0 0 0 0,-1 4 1 0 0,-1 6-450 0 0,-4 21-2393 0 0,-3-14-2714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 6681 0 0,'0'-1'189'0'0,"0"1"-1"0"0,0 0 0 0 0,0-1 0 0 0,0 1 1 0 0,0-1-1 0 0,0 1 0 0 0,-1 0 0 0 0,1-1 1 0 0,0 1-1 0 0,0 0 0 0 0,0-1 1 0 0,-1 1-1 0 0,1 0 0 0 0,0-1 0 0 0,0 1 1 0 0,0 0-1 0 0,-1 0 0 0 0,1-1 0 0 0,0 1 1 0 0,-1 0-1 0 0,1 0 0 0 0,0 0 0 0 0,-1-1 1 0 0,1 1-1 0 0,0 0 0 0 0,-1 0 0 0 0,1 0 1 0 0,0 0-1 0 0,-1 0 0 0 0,1-1 0 0 0,0 1 1 0 0,-1 0-1 0 0,1 0 0 0 0,-1 0 0 0 0,1 0 1 0 0,0 0-1 0 0,-1 0 0 0 0,1 0 1 0 0,0 0-1 0 0,-1 1 0 0 0,1-1 0 0 0,-1 0 1 0 0,-8 17 2222 0 0,-1 30-1994 0 0,9-24-267 0 0,1 0 0 0 0,1 1 0 0 0,5 34 0 0 0,-5-50-158 0 0,0 0 0 0 0,1-1 1 0 0,0 1-1 0 0,1-1 0 0 0,-1 0 0 0 0,1 0 0 0 0,1 0 0 0 0,-1 0 0 0 0,1 0 0 0 0,0-1 0 0 0,1 1 0 0 0,-1-1 0 0 0,1 0 0 0 0,9 7 1 0 0,-13-11 11 0 0,1-1 0 0 0,-1 0 0 0 0,0 0 0 0 0,1 0 0 0 0,-1 0 0 0 0,1-1 0 0 0,-1 1 0 0 0,1 0 0 0 0,0-1 0 0 0,-1 1 0 0 0,1-1 0 0 0,0 1 0 0 0,-1-1 0 0 0,1 0 0 0 0,0 0 0 0 0,0 0 1 0 0,-1 0-1 0 0,1 0 0 0 0,0 0 0 0 0,-1 0 0 0 0,1 0 0 0 0,0-1 0 0 0,2 0 0 0 0,-1-1 32 0 0,0 1-1 0 0,-1-1 1 0 0,1 0-1 0 0,-1 0 1 0 0,0 0-1 0 0,1 0 1 0 0,-1 0 0 0 0,0-1-1 0 0,0 1 1 0 0,0-1-1 0 0,-1 1 1 0 0,3-4-1 0 0,1-6 93 0 0,1 1-1 0 0,-2-1 1 0 0,0 0-1 0 0,0 0 0 0 0,3-18 1 0 0,-5 17-58 0 0,-1 0 0 0 0,1-1 0 0 0,-2 1 0 0 0,0 0 0 0 0,-1-1 0 0 0,-3-18 1 0 0,3 28-297 0 0,0 0 0 0 0,0-1 1 0 0,-1 1-1 0 0,1 0 1 0 0,-1 0-1 0 0,0 0 0 0 0,-1 0 1 0 0,1 0-1 0 0,-5-6 1 0 0,4 8-317 0 0,0-1 0 0 0,0 1 0 0 0,0-1 0 0 0,0 1 0 0 0,0 0 0 0 0,0 0 0 0 0,0 0 0 0 0,-1 1 0 0 0,1-1 0 0 0,-1 1 0 0 0,1 0 0 0 0,-1 0 0 0 0,-4-1 0 0 0,-31-1-5713 0 0,21 7 3276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1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5617 0 0,'4'12'3824'0'0,"-4"-11"-3549"0"0,0 0 1 0 0,0 1-1 0 0,0-1 0 0 0,0 0 1 0 0,1 0-1 0 0,-1 0 1 0 0,0 0-1 0 0,1 0 1 0 0,-1 0-1 0 0,1 0 0 0 0,-1 0 1 0 0,1 0-1 0 0,-1 0 1 0 0,1 0-1 0 0,0 0 1 0 0,-1 0-1 0 0,1 0 0 0 0,0-1 1 0 0,0 1-1 0 0,0 0 1 0 0,0-1-1 0 0,0 1 1 0 0,-1 0-1 0 0,1-1 1 0 0,0 1-1 0 0,1-1 0 0 0,-1 1 1 0 0,0-1-1 0 0,0 0 1 0 0,0 1-1 0 0,1-1 1 0 0,28 5 346 0 0,-26-4-569 0 0,1 0 1 0 0,-1-1-1 0 0,0 1 1 0 0,1-1 0 0 0,-1 1-1 0 0,1-1 1 0 0,4-1-1 0 0,-1 0-963 0 0,0-1-1 0 0,0 0 0 0 0,0 0 1 0 0,-1-1-1 0 0,1 0 0 0 0,-1 0 1 0 0,0 0-1 0 0,0-1 0 0 0,0 0 1 0 0,0-1-1 0 0,-1 1 0 0 0,0-1 1 0 0,0-1-1 0 0,9-8 0 0 0,-2 0-3134 0 0</inkml:trace>
  <inkml:trace contextRef="#ctx0" brushRef="#br0" timeOffset="1">264 1 4993 0 0,'0'18'8635'0'0,"-1"2"-4051"0"0,-2 44-3879 0 0,1-23-20 0 0,1-40-689 0 0,1 1 1 0 0,0-1-1 0 0,0 1 1 0 0,-1-1-1 0 0,1 1 1 0 0,1-1-1 0 0,-1 1 1 0 0,0-1-1 0 0,0 1 1 0 0,0-1-1 0 0,1 1 1 0 0,-1-1-1 0 0,1 1 1 0 0,-1-1-1 0 0,1 1 1 0 0,0-1-1 0 0,-1 0 1 0 0,1 1-1 0 0,0-1 1 0 0,0 0-1 0 0,0 0 1 0 0,0 1 0 0 0,0-1-1 0 0,0 0 1 0 0,0 0-1 0 0,1 0 1 0 0,-1 0-1 0 0,3 1 1 0 0,-2-2-61 0 0,0 1 0 0 0,0-1 0 0 0,1 0-1 0 0,-1 0 1 0 0,0 0 0 0 0,1 0 0 0 0,-1-1 0 0 0,0 1 0 0 0,1-1 0 0 0,-1 1 0 0 0,0-1 0 0 0,0 0 0 0 0,1 0 0 0 0,-1 1 0 0 0,0-2 0 0 0,0 1 0 0 0,3-2 0 0 0,-3 2-225 0 0,1-1 1 0 0,0 1-1 0 0,0 0 0 0 0,0 0 1 0 0,0 0-1 0 0,0 1 1 0 0,0-1-1 0 0,4 0 0 0 0,19-6-5235 0 0,-18 4 2626 0 0,7 2-1205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1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 8058 0 0,'0'2'370'0'0,"0"-1"-1"0"0,-1 1 1 0 0,1-1 0 0 0,0 1 0 0 0,0 0 0 0 0,0-1 0 0 0,0 1 0 0 0,0 0 0 0 0,0-1-1 0 0,0 1 1 0 0,1-1 0 0 0,-1 1 0 0 0,1 0 0 0 0,-1-1 0 0 0,1 1 0 0 0,-1-1-1 0 0,1 1 1 0 0,0-1 0 0 0,0 0 0 0 0,0 1 0 0 0,0-1 0 0 0,0 0 0 0 0,0 1 0 0 0,0-1-1 0 0,2 1 1 0 0,0 0-186 0 0,-1-1-1 0 0,1 1 0 0 0,0-1 0 0 0,0 0 1 0 0,0 0-1 0 0,0-1 0 0 0,1 1 0 0 0,-1-1 1 0 0,0 1-1 0 0,0-1 0 0 0,0 0 0 0 0,5 0 1 0 0,7-2-139 0 0,1 0 0 0 0,-1-1 0 0 0,0 0 1 0 0,19-8-1 0 0,-9-4 322 0 0,-17 5-384 0 0,-8 9-2 0 0,0 1 0 0 0,-1 0 0 0 0,1-1 0 0 0,0 1 0 0 0,0 0 0 0 0,0-1 1 0 0,0 1-1 0 0,-1 0 0 0 0,1-1 0 0 0,0 1 0 0 0,0 0 0 0 0,0 0 0 0 0,-1-1 0 0 0,1 1 1 0 0,0 0-1 0 0,0 0 0 0 0,-1-1 0 0 0,1 1 0 0 0,0 0 0 0 0,-1 0 0 0 0,1 0 0 0 0,0 0 1 0 0,-1-1-1 0 0,1 1 0 0 0,0 0 0 0 0,-1 0 0 0 0,1 0 0 0 0,0 0 0 0 0,-1 0 0 0 0,1 0 1 0 0,0 0-1 0 0,-1 0 0 0 0,0 0 0 0 0,-1 1-73 0 0,0-1-1 0 0,-1 1 1 0 0,1 0 0 0 0,0 0-1 0 0,0 0 1 0 0,0 1-1 0 0,0-1 1 0 0,0 0 0 0 0,0 1-1 0 0,0 0 1 0 0,0-1 0 0 0,0 1-1 0 0,-2 3 1 0 0,-7 6-274 0 0,0-3 135 0 0,-46 37-641 0 0,54-42 875 0 0,0 0 0 0 0,1 0 0 0 0,-1 1 1 0 0,0-1-1 0 0,1 0 0 0 0,0 1 0 0 0,0 0 1 0 0,0-1-1 0 0,0 1 0 0 0,0 0 0 0 0,1 0 0 0 0,0 0 1 0 0,0 0-1 0 0,-1 6 0 0 0,2-8 13 0 0,1 1-1 0 0,-1-1 1 0 0,1 0-1 0 0,0 1 1 0 0,-1-1 0 0 0,1 0-1 0 0,0 0 1 0 0,1 0-1 0 0,-1 0 1 0 0,0 0-1 0 0,1 0 1 0 0,-1 0 0 0 0,1 0-1 0 0,-1 0 1 0 0,1-1-1 0 0,0 1 1 0 0,0 0 0 0 0,0-1-1 0 0,0 0 1 0 0,4 3-1 0 0,46 21 34 0 0,-43-21-399 0 0,-1-1 0 0 0,1-1 0 0 0,0 0 0 0 0,1 0 0 0 0,-1-1-1 0 0,17 1 1 0 0,-21-2-261 0 0,0 0 0 0 0,0-1 0 0 0,0 0 0 0 0,1 0 0 0 0,-1 0 0 0 0,0-1 0 0 0,0 1 0 0 0,0-1 0 0 0,-1 0 0 0 0,1-1 0 0 0,0 1 0 0 0,-1-1 0 0 0,7-5 0 0 0,8-8-3620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13 10122 0 0,'0'-1'239'0'0,"-1"1"-1"0"0,1 0 1 0 0,0-1-1 0 0,0 1 0 0 0,0 0 1 0 0,-1-1-1 0 0,1 1 1 0 0,0-1-1 0 0,0 1 1 0 0,-1 0-1 0 0,1 0 1 0 0,0-1-1 0 0,-1 1 0 0 0,1 0 1 0 0,0-1-1 0 0,-1 1 1 0 0,1 0-1 0 0,-1 0 1 0 0,1 0-1 0 0,0-1 1 0 0,-1 1-1 0 0,1 0 0 0 0,-1 0 1 0 0,1 0-1 0 0,-1 0 1 0 0,1 0-1 0 0,0 0 1 0 0,-1 0-1 0 0,1 0 1 0 0,-1 0-1 0 0,1 0 0 0 0,-1 0 1 0 0,1 0-1 0 0,0 0 1 0 0,-1 0-1 0 0,1 0 1 0 0,-1 1-1 0 0,1-1 1 0 0,0 0-1 0 0,-1 0 0 0 0,1 0 1 0 0,-1 1-1 0 0,1-1 1 0 0,0 0-1 0 0,-1 0 1 0 0,1 1-1 0 0,-16 27 2303 0 0,-3 41-3217 0 0,18-68 935 0 0,-1 12-227 0 0,-1 0 0 0 0,2 0-1 0 0,0 0 1 0 0,0 14 0 0 0,1-23-34 0 0,0 0 0 0 0,1 0 1 0 0,-1 0-1 0 0,1 0 0 0 0,-1-1 0 0 0,1 1 1 0 0,1 0-1 0 0,-1 0 0 0 0,0-1 0 0 0,1 1 1 0 0,0-1-1 0 0,0 1 0 0 0,0-1 0 0 0,0 0 0 0 0,0 0 1 0 0,1 0-1 0 0,-1 0 0 0 0,4 3 0 0 0,-5-6-1 0 0,0 1-1 0 0,0-1 0 0 0,0 1 1 0 0,0-1-1 0 0,0 0 0 0 0,0 0 1 0 0,0 1-1 0 0,0-1 0 0 0,1 0 1 0 0,-1 0-1 0 0,0 0 0 0 0,0 0 1 0 0,0 0-1 0 0,0 0 0 0 0,0 0 1 0 0,0 0-1 0 0,0-1 0 0 0,1 1 1 0 0,-1 0-1 0 0,0-1 0 0 0,0 1 1 0 0,0-1-1 0 0,0 1 0 0 0,0-1 0 0 0,0 1 1 0 0,-1-1-1 0 0,1 0 0 0 0,0 0 1 0 0,0 1-1 0 0,0-1 0 0 0,-1 0 1 0 0,1 0-1 0 0,0 0 0 0 0,-1 0 1 0 0,1 0-1 0 0,0 0 0 0 0,-1 0 1 0 0,1-1-1 0 0,20-42-42 0 0,-18 36 43 0 0,-1 0-1 0 0,-1 0 1 0 0,1-1 0 0 0,-1 1-1 0 0,-1 0 1 0 0,1-1 0 0 0,-1 1-1 0 0,-1 0 1 0 0,0-1 0 0 0,0 1-1 0 0,-4-14 1 0 0,4 17-176 0 0,-1 0 0 0 0,1 0 0 0 0,-1 0 0 0 0,-1 0 1 0 0,1 1-1 0 0,-1-1 0 0 0,0 0 0 0 0,0 1 0 0 0,0 0 0 0 0,0 0 0 0 0,-1 0 0 0 0,0 0 0 0 0,0 0 0 0 0,0 1 0 0 0,0 0 1 0 0,0 0-1 0 0,-1 0 0 0 0,0 0 0 0 0,-7-3 0 0 0,12 6 84 0 0,0 0 1 0 0,0 0-1 0 0,-1 0 0 0 0,1 0 1 0 0,0-1-1 0 0,-1 1 0 0 0,1 0 1 0 0,0 0-1 0 0,-1 0 0 0 0,1 0 1 0 0,0 0-1 0 0,-1 0 0 0 0,1 0 1 0 0,0 0-1 0 0,-1 0 1 0 0,1 0-1 0 0,0 0 0 0 0,-1 0 1 0 0,1 0-1 0 0,0 0 0 0 0,0 1 1 0 0,-1-1-1 0 0,1 0 0 0 0,0 0 1 0 0,-1 0-1 0 0,1 0 0 0 0,0 0 1 0 0,0 1-1 0 0,-1-1 0 0 0,1 0 1 0 0,0 0-1 0 0,0 1 1 0 0,-1-1-1 0 0,1 0 0 0 0,-1 14-3608 0 0,1-11 2819 0 0,1 0 1 0 0,0 0-1 0 0,-1-1 0 0 0,1 1 0 0 0,0 0 0 0 0,1-1 1 0 0,-1 1-1 0 0,3 3 0 0 0,5 4-2341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3057 0 0,'19'-7'3392'0'0,"-18"6"-3012"0"0,0 1 1 0 0,-1 0 0 0 0,1 0-1 0 0,0 0 1 0 0,-1 0 0 0 0,1 0-1 0 0,0 0 1 0 0,-1 0 0 0 0,1 0-1 0 0,0 0 1 0 0,-1 0 0 0 0,1 0-1 0 0,0 0 1 0 0,-1 1 0 0 0,1-1-1 0 0,-1 0 1 0 0,1 0 0 0 0,0 1-1 0 0,-1-1 1 0 0,1 0-1 0 0,-1 1 1 0 0,1-1 0 0 0,-1 1-1 0 0,2 0 1 0 0,-2 0 141 0 0,1 0-1 0 0,-1 0 1 0 0,1 0-1 0 0,-1 1 1 0 0,0-1-1 0 0,1 0 1 0 0,-1 0-1 0 0,0 0 1 0 0,0 1-1 0 0,0-1 1 0 0,0 0 0 0 0,0 0-1 0 0,0 1 1 0 0,0 1-1 0 0,-4 17-138 0 0,-1-3-853 0 0,1 0 0 0 0,1 0 0 0 0,-2 32 0 0 0,5-49 440 0 0,1 1 0 0 0,0-1 0 0 0,-1 0 0 0 0,1 0 0 0 0,-1 1 0 0 0,1-1 0 0 0,-1 0 0 0 0,1 0 0 0 0,0 1 0 0 0,-1-1 0 0 0,1 0 0 0 0,0 0 0 0 0,-1 0 0 0 0,1 0 0 0 0,0 0 0 0 0,-1 0-1 0 0,1 0 1 0 0,0 0 0 0 0,-1 0 0 0 0,1 0 0 0 0,-1-1 0 0 0,1 1 0 0 0,0 0 0 0 0,-1 0 0 0 0,2-1 0 0 0,30-7-1289 0 0,-16 4-1244 0 0,-15 3 2381 0 0,2 1-715 0 0,-1 0 0 0 0,1-1 1 0 0,-1 1-1 0 0,1-1 1 0 0,-1 0-1 0 0,1 1 1 0 0,-1-1-1 0 0,0-1 0 0 0,1 1 1 0 0,-1 0-1 0 0,0 0 1 0 0,0-1-1 0 0,0 1 0 0 0,2-3 1 0 0,2 0-2117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3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6665 0 0,'-11'19'6949'0'0,"-14"36"-1"0"0,16-34-5325 0 0,-18 32 0 0 0,13-32-1851 0 0,10-16-210 0 0,0 1 0 0 0,0 1 0 0 0,0-1 0 0 0,0 1 0 0 0,1-1 0 0 0,-3 12 0 0 0,6-18 433 0 0,0 0 1 0 0,0 0-1 0 0,0 1 1 0 0,0-1-1 0 0,0 0 1 0 0,0 0-1 0 0,0 0 1 0 0,0 0-1 0 0,0 0 1 0 0,0 1-1 0 0,0-1 1 0 0,0 0-1 0 0,0 0 1 0 0,0 0 0 0 0,0 0-1 0 0,0 0 1 0 0,0 0-1 0 0,0 1 1 0 0,0-1-1 0 0,1 0 1 0 0,-1 0-1 0 0,0 0 1 0 0,0 0-1 0 0,0 0 1 0 0,0 0-1 0 0,0 0 1 0 0,0 0-1 0 0,0 0 1 0 0,1 0-1 0 0,-1 1 1 0 0,0-1-1 0 0,0 0 1 0 0,0 0-1 0 0,0 0 1 0 0,0 0-1 0 0,1 0 1 0 0,-1 0 0 0 0,0 0-1 0 0,0 0 1 0 0,0 0-1 0 0,0 0 1 0 0,0 0-1 0 0,1 0 1 0 0,-1 0-1 0 0,0 0 1 0 0,0 0-1 0 0,0 0 1 0 0,0 0-1 0 0,0-1 1 0 0,0 1-1 0 0,1 0 1 0 0,-1 0-1 0 0,0 0 1 0 0,0 0-1 0 0,0 0 1 0 0,0 0-1 0 0,0 0 1 0 0,0 0-1 0 0,0 0 1 0 0,1 0 0 0 0,-1-1-1 0 0,0 1 1 0 0,0 0-1 0 0,0 0 1 0 0,13-7 38 0 0,-10 4-80 0 0,66-26-1664 0 0,-49 19 298 0 0,43-19-9722 0 0,-63 29 11022 0 0,29-9-2471 0 0,-12 9 13156 0 0,-20 8-6991 0 0,-8 15-1652 0 0,-2-4-2096 0 0,-1-1 0 0 0,-28 29 0 0 0,44-48 159 0 0,0-1 0 0 0,1 1 0 0 0,-1 0 1 0 0,1 0-1 0 0,-1 0 0 0 0,1 0 0 0 0,-1 1 1 0 0,1-1-1 0 0,0 1 0 0 0,-1-1 0 0 0,1 1 1 0 0,0 0-1 0 0,-1 0 0 0 0,1 0 0 0 0,3 1 0 0 0,41 13 1461 0 0,-19-4-4109 0 0,-1-5-5463 0 0,-14-5 2036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3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42 12003 0 0,'-9'-7'5582'0'0,"-8"-4"-1066"0"0,13 12-3194 0 0,6 9-329 0 0,-1-8-974 0 0,0-1 1 0 0,0 0-1 0 0,0 1 0 0 0,0-1 1 0 0,1 0-1 0 0,-1 0 0 0 0,0 0 1 0 0,0 1-1 0 0,1-1 0 0 0,-1-1 1 0 0,0 1-1 0 0,1 0 0 0 0,-1 0 1 0 0,1 0-1 0 0,-1-1 0 0 0,1 1 1 0 0,0-1-1 0 0,-1 1 1 0 0,1-1-1 0 0,3 1 0 0 0,42 0 33 0 0,-21 0-2 0 0,-23-1-54 0 0,-1 0-1 0 0,0 0 1 0 0,0-1-1 0 0,1 1 1 0 0,-1-1-1 0 0,0 1 1 0 0,0-1-1 0 0,0 0 1 0 0,0 0-1 0 0,0 0 1 0 0,0 0-1 0 0,0 0 1 0 0,0 0-1 0 0,0 0 1 0 0,0-1 0 0 0,-1 1-1 0 0,1-1 1 0 0,0 0-1 0 0,1-1 1 0 0,-3 2-22 0 0,-1 1 1 0 0,1-1 0 0 0,0 1 0 0 0,-1-1 0 0 0,1 1 0 0 0,0-1 0 0 0,-1 1-1 0 0,1 0 1 0 0,-1-1 0 0 0,1 1 0 0 0,0-1 0 0 0,-1 1 0 0 0,1 0 0 0 0,-1 0-1 0 0,1-1 1 0 0,-1 1 0 0 0,0 0 0 0 0,1 0 0 0 0,-1 0 0 0 0,1 0-1 0 0,-1-1 1 0 0,1 1 0 0 0,-1 0 0 0 0,1 0 0 0 0,-1 0 0 0 0,0 0 0 0 0,0 1-1 0 0,-18-3-540 0 0,8 2 487 0 0,0 1 1 0 0,0 0 0 0 0,0 0 0 0 0,0 1-1 0 0,1 0 1 0 0,-1 1 0 0 0,1 0 0 0 0,-1 1-1 0 0,-16 9 1 0 0,23-11 80 0 0,1 0 0 0 0,-1 0-1 0 0,1 1 1 0 0,0-1 0 0 0,0 1 0 0 0,0 0 0 0 0,1 0 0 0 0,-1 0-1 0 0,0 0 1 0 0,1 0 0 0 0,0 0 0 0 0,0 1 0 0 0,0-1-1 0 0,0 1 1 0 0,1-1 0 0 0,-1 1 0 0 0,1 0 0 0 0,0 0 0 0 0,0 0-1 0 0,0 0 1 0 0,1 0 0 0 0,-1 0 0 0 0,1 0 0 0 0,0 0-1 0 0,0 0 1 0 0,0-1 0 0 0,1 1 0 0 0,-1 0 0 0 0,3 7 0 0 0,0-2 15 0 0,0 0 1 0 0,1-1 0 0 0,0 1-1 0 0,0-1 1 0 0,1 0 0 0 0,0 0 0 0 0,0 0-1 0 0,1-1 1 0 0,0 1 0 0 0,0-2-1 0 0,1 1 1 0 0,0-1 0 0 0,14 11 0 0 0,-14-13-177 0 0,1 1 0 0 0,-1-1 0 0 0,1 0 0 0 0,-1-1 1 0 0,1 1-1 0 0,16 3 0 0 0,-19-6-335 0 0,1 0 0 0 0,0 0 1 0 0,-1-1-1 0 0,1 0 0 0 0,0 0 0 0 0,0 0 0 0 0,-1 0 0 0 0,1-1 0 0 0,0 0 0 0 0,9-3 1 0 0,15-14-7532 0 0,-7 17 2863 0 0</inkml:trace>
  <inkml:trace contextRef="#ctx0" brushRef="#br0" timeOffset="1">113 107 13803 0 0,'6'5'808'0'0,"1"-1"-472"0"0,2 7 32 0 0,1-8 32 0 0,1 0 0 0 0,2-7-176 0 0,3 5-135 0 0,2-1 7 0 0,0 5-8 0 0,0-5-8 0 0,-1-1-152 0 0,0 0-617 0 0,-3-1-839 0 0,-2-2-1249 0 0,-2-2-591 0 0,-11-8-185 0 0,9 6-16 0 0</inkml:trace>
  <inkml:trace contextRef="#ctx0" brushRef="#br0" timeOffset="2">333 0 8498 0 0,'-11'26'7995'0'0,"2"3"-3793"0"0,3-3-3950 0 0,1 1-1 0 0,1-1 1 0 0,0 37 0 0 0,3-48-426 0 0,2 44-2294 0 0,5-25-4970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3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4105 0 0,'-3'8'1558'0'0,"-1"-1"1"0"0,1 1-1 0 0,1 0 1 0 0,-1 0-1 0 0,1 0 1 0 0,1 0-1 0 0,-1 12 1 0 0,1-10-765 0 0,1 0 0 0 0,0 1 0 0 0,1-1 0 0 0,0 1 0 0 0,1-1-1 0 0,2 10 1 0 0,-3-14-802 0 0,1 0 0 0 0,0 0 0 0 0,0-1-1 0 0,0 1 1 0 0,0-1 0 0 0,1 0-1 0 0,0 1 1 0 0,0-1 0 0 0,1-1 0 0 0,-1 1-1 0 0,1 0 1 0 0,0-1 0 0 0,0 0-1 0 0,1 1 1 0 0,-1-2 0 0 0,1 1 0 0 0,0-1-1 0 0,0 1 1 0 0,0-1 0 0 0,0-1-1 0 0,1 1 1 0 0,-1-1 0 0 0,1 0 0 0 0,10 3-1 0 0,6-4-3545 0 0,-2-7-4130 0 0,-8-2 688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7:5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779 129 20588 0 0,'-17'-9'1246'0'0,"15"8"-1265"0"0,-1-1 0 0 0,1 1 0 0 0,0 0 1 0 0,-1 0-1 0 0,1 0 0 0 0,-1 0 0 0 0,0 0 0 0 0,1 0 0 0 0,-1 1 0 0 0,0-1 1 0 0,0 1-1 0 0,1 0 0 0 0,-1-1 0 0 0,0 1 0 0 0,0 1 0 0 0,1-1 0 0 0,-1 0 1 0 0,0 1-1 0 0,0-1 0 0 0,-4 3 0 0 0,-231 86-262 0 0,35-11 2034 0 0,186-73-1659 0 0,1 1 0 0 0,0 1 0 0 0,1 1 0 0 0,0 0 0 0 0,-27 20 0 0 0,34-21-101 0 0,0 0-1 0 0,0 1 0 0 0,1 0 0 0 0,0 0 1 0 0,1 0-1 0 0,-1 1 0 0 0,2 0 0 0 0,-1 0 1 0 0,1 1-1 0 0,-6 16 0 0 0,-2 13-46 0 0,2 0 0 0 0,2 1 0 0 0,-5 45-1 0 0,0 123-219 0 0,13-171 163 0 0,2 0 1 0 0,2 0-1 0 0,1-1 0 0 0,2 1 0 0 0,1-1 1 0 0,18 52-1 0 0,-15-62 124 0 0,1 0 0 0 0,1-1 0 0 0,1-1 0 0 0,1 0 1 0 0,2 0-1 0 0,0-2 0 0 0,1 0 0 0 0,1-1 0 0 0,27 24 0 0 0,-9-15 231 0 0,1-1-1 0 0,1-2 0 0 0,2-2 1 0 0,1-1-1 0 0,0-2 1 0 0,2-2-1 0 0,85 28 1 0 0,-58-28-205 0 0,1-4 0 0 0,0-2 1 0 0,2-3-1 0 0,101 1 1 0 0,-132-12 16 0 0,-1-1 0 0 0,1-3-1 0 0,-1-1 1 0 0,0-2 0 0 0,0-2 0 0 0,53-19 0 0 0,-61 15 92 0 0,0 0 0 0 0,-2-2 0 0 0,1-2 0 0 0,-2 0 0 0 0,-1-3 0 0 0,0 0 0 0 0,48-45 0 0 0,-66 53-62 0 0,-2 0 1 0 0,1 0 0 0 0,-1-1 0 0 0,-1 0-1 0 0,0-1 1 0 0,-1 1 0 0 0,-1-1 0 0 0,0-1 0 0 0,-1 1-1 0 0,0-1 1 0 0,-1 0 0 0 0,-1 0 0 0 0,2-18-1 0 0,0-21 149 0 0,-3 0-1 0 0,-5-74 0 0 0,-2 48 108 0 0,-4 0-1 0 0,-3 1 1 0 0,-37-130-1 0 0,40 184-289 0 0,-1 0 1 0 0,-2 1-1 0 0,0 1 1 0 0,-1-1-1 0 0,-2 2 1 0 0,0 0-1 0 0,-1 1 1 0 0,-1 0-1 0 0,-1 2 0 0 0,-1 0 1 0 0,-25-19-1 0 0,-7-1-90 0 0,-2 2 0 0 0,-2 2-1 0 0,-85-40 1 0 0,91 52-78 0 0,0 1 0 0 0,-1 4 0 0 0,0 1 0 0 0,-2 2 0 0 0,-100-14 0 0 0,121 26-186 0 0,0 1 0 0 0,0 1-1 0 0,0 2 1 0 0,0 1 0 0 0,1 1 0 0 0,-1 2 0 0 0,0 1-1 0 0,1 1 1 0 0,1 2 0 0 0,-1 1 0 0 0,-42 21 0 0 0,20-3-2535 0 0,-56 39 0 0 0,82-48-2615 0 0,-43 41 0 0 0,41-27-564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4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5553 0 0,'-11'9'10421'0'0,"10"-9"-10092"0"0,0 1 0 0 0,1-1 0 0 0,-1 1 1 0 0,0-1-1 0 0,0 1 0 0 0,0-1 0 0 0,0 1 0 0 0,0 0 0 0 0,0 0 0 0 0,1-1 1 0 0,-1 1-1 0 0,0 0 0 0 0,1 0 0 0 0,-2 2 0 0 0,-29 54 2028 0 0,24-46-2271 0 0,0 1-1 0 0,1 0 1 0 0,0 0-1 0 0,1 0 0 0 0,0 1 1 0 0,1-1-1 0 0,-3 21 1 0 0,5-17-125 0 0,2-1 0 0 0,0 1 1 0 0,1-1-1 0 0,1 1 1 0 0,0-1-1 0 0,1 0 0 0 0,0 0 1 0 0,1 0-1 0 0,1 0 0 0 0,1 0 1 0 0,0-1-1 0 0,1 0 0 0 0,0 0 1 0 0,1-1-1 0 0,16 20 0 0 0,-15-21-800 0 0,1 0 0 0 0,1-1-1 0 0,0 0 1 0 0,0-1 0 0 0,21 14-1 0 0,-11-14-3532 0 0,-5-9-1615 0 0,-4-3 642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5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7210 0 0,'-3'-1'11822'0'0,"2"15"-8904"0"0,2 18-3069 0 0,2-4 447 0 0,-3-19-265 0 0,1 0 0 0 0,0 0-1 0 0,0 1 1 0 0,1-1 0 0 0,0-1-1 0 0,0 1 1 0 0,1 0 0 0 0,1-1-1 0 0,-1 1 1 0 0,7 10 0 0 0,-8-17 81 0 0,-3-7-50 0 0,-5-10-65 0 0,0 5-143 0 0,6 24-105 0 0,1-11 236 0 0,0 0-1 0 0,0 0 1 0 0,0 0-1 0 0,1 0 1 0 0,-1-1-1 0 0,1 1 1 0 0,0-1-1 0 0,-1 1 0 0 0,1-1 1 0 0,3 3-1 0 0,10 16 334 0 0,-15-19-9 0 0,-4-4-163 0 0,0-1-173 0 0,5 7-196 0 0,1 3-196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5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2785 0 0,'-1'27'13244'0'0,"-2"1"-8048"0"0,-1 29-4216 0 0,5-40-783 0 0,0 0 0 0 0,2 0-1 0 0,4 22 1 0 0,3-2-6752 0 0,-4-13-4918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6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63 8586 0 0,'-1'0'295'0'0,"0"0"0"0"0,0 0 0 0 0,1 0 1 0 0,-1 0-1 0 0,0-1 0 0 0,0 1 0 0 0,1 0 0 0 0,-1 0 0 0 0,0-1 1 0 0,1 1-1 0 0,-1-1 0 0 0,0 1 0 0 0,1-1 0 0 0,-1 1 1 0 0,1-1-1 0 0,-1 1 0 0 0,0-1 0 0 0,1 1 0 0 0,0-1 0 0 0,-1 1 1 0 0,1-1-1 0 0,-1 0 0 0 0,1 1 0 0 0,0-1 0 0 0,-1 0 1 0 0,1 0-1 0 0,0 1 0 0 0,0-1 0 0 0,-1 0 0 0 0,1 0 0 0 0,0 1 1 0 0,0-1-1 0 0,0 0 0 0 0,0 0 0 0 0,0 1 0 0 0,0-2 1 0 0,0 0-44 0 0,0 0 0 0 0,0 0 0 0 0,0 0 1 0 0,0 0-1 0 0,1 0 0 0 0,-1 0 0 0 0,0 0 1 0 0,1 0-1 0 0,0 0 0 0 0,-1 0 1 0 0,1 1-1 0 0,0-1 0 0 0,0 0 0 0 0,1-2 1 0 0,0 3-183 0 0,0 0 1 0 0,-1-1 0 0 0,1 1 0 0 0,0 0-1 0 0,0 0 1 0 0,0 0 0 0 0,0 1-1 0 0,0-1 1 0 0,0 0 0 0 0,0 1 0 0 0,0-1-1 0 0,1 1 1 0 0,-1 0 0 0 0,0 0 0 0 0,0 0-1 0 0,3 0 1 0 0,42 7-81 0 0,-20-3 37 0 0,-5-2-354 0 0,47 7-474 0 0,-38 3-2027 0 0,-28-11 2266 0 0,-1 0 0 0 0,0 1 0 0 0,-1-1 0 0 0,1 1 0 0 0,0-1 0 0 0,0 1 0 0 0,-1 0 0 0 0,1 0 1 0 0,-1 0-1 0 0,3 2 0 0 0,-6 13-9688 0 0,-2-11 6870 0 0</inkml:trace>
  <inkml:trace contextRef="#ctx0" brushRef="#br0" timeOffset="1">41 320 15259 0 0,'14'-1'6104'0'0,"5"0"-5088"0"0,6-7-733 0 0,38-6-1 0 0,1-1-1301 0 0,-23 0-2842 0 0,-39 15 3231 0 0,-1-1 0 0 0,1 0-1 0 0,-1 0 1 0 0,1 0 0 0 0,-1 0 0 0 0,1 0 0 0 0,-1 0 0 0 0,0 0 0 0 0,0 0 0 0 0,0 0-1 0 0,0-1 1 0 0,0 1 0 0 0,2-3 0 0 0,4-7-5531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6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13635 0 0,'2'65'9850'0'0,"11"82"-9403"0"0,-7-76-721 0 0,-7-65-759 0 0,1 0 1 0 0,-1 0-1 0 0,0-1 0 0 0,0 1 1 0 0,-4 10-1 0 0,1-29-8993 0 0,2-13 8818 0 0,2 20 1873 0 0,1 0 1 0 0,0 0-1 0 0,0 0 0 0 0,0 0 1 0 0,1 0-1 0 0,0 0 1 0 0,0 0-1 0 0,1 1 0 0 0,-1-1 1 0 0,6-7-1 0 0,-7 11-333 0 0,1 0 1 0 0,0 0-1 0 0,-1 1 0 0 0,1-1 0 0 0,0 0 0 0 0,0 0 1 0 0,1 1-1 0 0,-1-1 0 0 0,0 1 0 0 0,0 0 1 0 0,1 0-1 0 0,-1 0 0 0 0,5-1 0 0 0,-3 1-326 0 0,-1 0-1 0 0,1 1 0 0 0,-1-1 1 0 0,1 1-1 0 0,0 0 1 0 0,-1 0-1 0 0,5 1 0 0 0,-2 0-111 0 0,29 4-1202 0 0,-21-8-2111 0 0,-14 3 3196 0 0,1-1 0 0 0,-1 1 0 0 0,0 0 0 0 0,0 0 0 0 0,1-1 1 0 0,-1 1-1 0 0,0 0 0 0 0,0-1 0 0 0,1 1 0 0 0,-1 0 0 0 0,0-1 0 0 0,0 1 0 0 0,0 0 1 0 0,0-1-1 0 0,1 1 0 0 0,-1 0 0 0 0,0-1 0 0 0,0 1 0 0 0,0-1 0 0 0,0 1 0 0 0,0 0 1 0 0,0-1-1 0 0,0 1 0 0 0,0 0 0 0 0,0-1 0 0 0,0 1 0 0 0,0-1 0 0 0,0 1 0 0 0,-1 0 1 0 0,1-1-1 0 0,-6-14-2418 0 0,4 4-233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7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9626 0 0,'15'-2'7853'0'0,"18"10"-5842"0"0,-24-6-1255 0 0,2 1-387 0 0,-1-1-106 0 0,1 0 1 0 0,-1 1 0 0 0,1 1-1 0 0,-1 0 1 0 0,12 6 0 0 0,-20-9-223 0 0,0 0 1 0 0,-1 0-1 0 0,1 0 1 0 0,0 0-1 0 0,-1 1 1 0 0,1-1-1 0 0,-1 0 1 0 0,0 1-1 0 0,1 0 1 0 0,-1-1-1 0 0,0 1 1 0 0,0 0-1 0 0,0-1 1 0 0,0 1-1 0 0,0 0 1 0 0,0 0-1 0 0,0 0 1 0 0,-1 0-1 0 0,1 0 1 0 0,-1 0-1 0 0,0 0 1 0 0,1 0-1 0 0,-1 0 1 0 0,0 0-1 0 0,0 0 1 0 0,0 0-1 0 0,0 0 1 0 0,-1 0-1 0 0,1 0 1 0 0,0 0-1 0 0,-1 0 1 0 0,0 0-1 0 0,1 0 1 0 0,-2 2-1 0 0,-6 13-51 0 0,0-1 0 0 0,-17 24 1 0 0,16-26-110 0 0,0-1 1 0 0,2 2 0 0 0,-12 26-1 0 0,17-37 86 0 0,1-1 0 0 0,0 1 0 0 0,1 0 1 0 0,-1 0-1 0 0,1-1 0 0 0,-1 1 0 0 0,1 0 0 0 0,0 0 0 0 0,0 0 0 0 0,1-1 0 0 0,-1 1 0 0 0,1 0 0 0 0,0 0 0 0 0,0-1 0 0 0,0 1 0 0 0,0-1 0 0 0,3 5 1 0 0,-3-6 6 0 0,1 0 0 0 0,-1-1 0 0 0,0 1 0 0 0,1-1 0 0 0,-1 1 0 0 0,1-1 0 0 0,-1 0 0 0 0,1 0 0 0 0,0 0 0 0 0,0 0 1 0 0,-1 0-1 0 0,1 0 0 0 0,0 0 0 0 0,0 0 0 0 0,0-1 0 0 0,0 1 0 0 0,0-1 0 0 0,0 0 0 0 0,0 1 0 0 0,0-1 0 0 0,0 0 1 0 0,0 0-1 0 0,0 0 0 0 0,0 0 0 0 0,0-1 0 0 0,0 1 0 0 0,0 0 0 0 0,0-1 0 0 0,0 0 0 0 0,0 1 0 0 0,0-1 0 0 0,0 0 1 0 0,2-2-1 0 0,1 1-253 0 0,0-1 1 0 0,0 0-1 0 0,-1 0 1 0 0,1 0-1 0 0,-1-1 1 0 0,0 1-1 0 0,0-1 1 0 0,0 0-1 0 0,-1 0 1 0 0,0 0-1 0 0,1-1 1 0 0,-1 0-1 0 0,-1 1 1 0 0,1-1-1 0 0,-1 0 1 0 0,1 0-1 0 0,-2 0 1 0 0,1 0 0 0 0,0-1-1 0 0,0-7 1 0 0,1-3-781 0 0,0-1 0 0 0,-1-27 0 0 0,-2-7 1853 0 0,-1 21 1875 0 0,0 73 1289 0 0,0-28-3745 0 0,0 0 0 0 0,1 0-1 0 0,1 0 1 0 0,0 0 0 0 0,1 0-1 0 0,7 28 1 0 0,-7-42-187 0 0,-1 1 0 0 0,0 0 1 0 0,1-1-1 0 0,-1 1 0 0 0,1-1 0 0 0,-1 1 0 0 0,1-1 1 0 0,0 0-1 0 0,-1 1 0 0 0,1-1 0 0 0,0 0 1 0 0,0 0-1 0 0,0 0 0 0 0,0-1 0 0 0,0 1 0 0 0,0 0 1 0 0,0-1-1 0 0,0 0 0 0 0,4 1 0 0 0,-2 0-472 0 0,1 0-1 0 0,-1-1 0 0 0,1 0 1 0 0,0 1-1 0 0,-1-2 0 0 0,1 1 1 0 0,0 0-1 0 0,5-2 1 0 0,-10 1 30 0 0,1 1 1 0 0,0-1-1 0 0,-1 0 1 0 0,1 1-1 0 0,0-1 1 0 0,-1 0-1 0 0,1 1 1 0 0,-1-1-1 0 0,1 0 1 0 0,-1 0-1 0 0,1 0 1 0 0,-1 1-1 0 0,0-1 1 0 0,1 0-1 0 0,-1 0 1 0 0,0 0-1 0 0,0 0 1 0 0,0 0-1 0 0,1 0 1 0 0,-1 0 0 0 0,0 0-1 0 0,0-1 1 0 0,0-28-3669 0 0,-1 18 3064 0 0,0-60 470 0 0,0 47 3352 0 0,0-1 4246 0 0,6 63 1311 0 0,15 26-6090 0 0,-13-40-2259 0 0,9 38 1 0 0,-12-45-179 0 0,-4-35-1744 0 0,0-5 768 0 0,1-26 686 0 0,0 16 441 0 0,6-39 0 0 0,-6 65 158 0 0,1 0-1 0 0,-1 0 0 0 0,2 0 0 0 0,-1 0 1 0 0,1 1-1 0 0,0-1 0 0 0,1 1 0 0 0,-1 0 1 0 0,2 0-1 0 0,5-9 0 0 0,-9 16-96 0 0,-1-1-1 0 0,1 0 0 0 0,-1 1 1 0 0,1-1-1 0 0,-1 1 0 0 0,1-1 1 0 0,-1 1-1 0 0,1-1 1 0 0,0 1-1 0 0,-1-1 0 0 0,1 1 1 0 0,0 0-1 0 0,-1-1 1 0 0,1 1-1 0 0,0 0 0 0 0,0 0 1 0 0,-1-1-1 0 0,1 1 0 0 0,0 0 1 0 0,0 0-1 0 0,-1 0 1 0 0,1 0-1 0 0,0 0 0 0 0,0 0 1 0 0,-1 0-1 0 0,1 0 1 0 0,0 0-1 0 0,1 1 0 0 0,-1-1-12 0 0,1 1-1 0 0,-1 0 0 0 0,1 0 0 0 0,-1 0 1 0 0,0 1-1 0 0,1-1 0 0 0,-1 0 0 0 0,0 0 1 0 0,0 1-1 0 0,0-1 0 0 0,0 1 1 0 0,1 1-1 0 0,2 4-5 0 0,0 0 0 0 0,-1 0 0 0 0,0 1 1 0 0,3 11-1 0 0,-3-3-99 0 0,0-1 0 0 0,-1 1 0 0 0,-1 0 0 0 0,0 0 0 0 0,-1-1 0 0 0,-3 23 0 0 0,2-30-116 0 0,0-1 0 0 0,-1 0 0 0 0,0 1 0 0 0,0-1 0 0 0,0 0 0 0 0,-1 0 0 0 0,0 0 0 0 0,-1-1 0 0 0,1 1 0 0 0,-1-1 0 0 0,-1 1 0 0 0,1-2 0 0 0,-1 1 0 0 0,0 0 0 0 0,-10 8 0 0 0,9-8 348 0 0,13-7 23 0 0,7-1-89 0 0,19 2-145 0 0,-24 1 148 0 0,1-1-1 0 0,0-1 1 0 0,0 0 0 0 0,-1 0 0 0 0,17-4-1 0 0,-23 3-275 0 0,0 1 0 0 0,0 0 0 0 0,0-1 0 0 0,0 1-1 0 0,0-1 1 0 0,-1 0 0 0 0,1 0 0 0 0,-1 0-1 0 0,1-1 1 0 0,-1 1 0 0 0,0 0 0 0 0,0-1-1 0 0,0 0 1 0 0,0 1 0 0 0,0-1 0 0 0,0 0-1 0 0,-1 0 1 0 0,0 0 0 0 0,1 0 0 0 0,-1 0-1 0 0,1-5 1 0 0,0-4-566 0 0,0-1-1 0 0,0 1 0 0 0,-1-1 1 0 0,-1 1-1 0 0,-2-19 1 0 0,6-33 10681 0 0,-4 64-9830 0 0,5 12 1219 0 0,3 16-1245 0 0,1 85 630 0 0,-3-11-2903 0 0,8-37-4347 0 0,-13-63 6020 0 0,0 0-52 0 0,-1-1 0 0 0,1 1-1 0 0,-1 0 1 0 0,1-1-1 0 0,0 1 1 0 0,-1-1-1 0 0,1 1 1 0 0,0-1-1 0 0,0 1 1 0 0,0-1-1 0 0,0 0 1 0 0,2 2 0 0 0,6 3-4464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8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8586 0 0,'4'-5'7807'0'0,"-4"5"-7640"0"0,11 6 3095 0 0,17 20-3727 0 0,-12-12 962 0 0,-15-13-492 0 0,0 0 1 0 0,0 0 0 0 0,0-1-1 0 0,0 1 1 0 0,0 0 0 0 0,0-1 0 0 0,0 1-1 0 0,0 0 1 0 0,0-1 0 0 0,1 0 0 0 0,-1 1-1 0 0,0-1 1 0 0,0 0 0 0 0,0 1-1 0 0,1-1 1 0 0,-1 0 0 0 0,0 0 0 0 0,3 0-1 0 0,6-12 36 0 0,-10 11-39 0 0,0 0 0 0 0,1 0 0 0 0,-1 1 0 0 0,0-1 0 0 0,1 0 0 0 0,-1 0 0 0 0,1 0 0 0 0,-1 1 0 0 0,1-1 0 0 0,-1 0 0 0 0,1 1 0 0 0,0-1 0 0 0,-1 1 0 0 0,1-1 1 0 0,0 0-1 0 0,0 1 0 0 0,-1-1 0 0 0,1 1 0 0 0,0 0 0 0 0,0-1 0 0 0,-1 1 0 0 0,1 0 0 0 0,0-1 0 0 0,0 1 0 0 0,0 0 0 0 0,0 0 0 0 0,0 0 0 0 0,0 0 0 0 0,-1 0 0 0 0,1 0 0 0 0,2 0 0 0 0,-2 0 2 0 0,0 0 0 0 0,0 1 0 0 0,0-1-1 0 0,1 0 1 0 0,-1 0 0 0 0,0 0 0 0 0,0 0-1 0 0,0 0 1 0 0,0-1 0 0 0,1 1 0 0 0,-1 0 0 0 0,0-1-1 0 0,0 1 1 0 0,0 0 0 0 0,0-1 0 0 0,0 1-1 0 0,0-1 1 0 0,0 0 0 0 0,0 1 0 0 0,0-1 0 0 0,0 0-1 0 0,0 1 1 0 0,0-1 0 0 0,-1 0 0 0 0,1 0-1 0 0,0 0 1 0 0,0 0 0 0 0,-1 0 0 0 0,1 0 0 0 0,-1 0-1 0 0,1 0 1 0 0,-1 0 0 0 0,1 0 0 0 0,-1 0-1 0 0,0 0 1 0 0,1 0 0 0 0,-1-2 0 0 0,4-6 20 0 0,-4 9-20 0 0,0-1 1 0 0,1 1-1 0 0,-1 0 0 0 0,0-1 0 0 0,0 1 0 0 0,1-1 0 0 0,-1 1 0 0 0,0-1 0 0 0,1 1 0 0 0,-1 0 1 0 0,1-1-1 0 0,-1 1 0 0 0,0 0 0 0 0,1-1 0 0 0,-1 1 0 0 0,1 0 0 0 0,-1 0 0 0 0,1-1 1 0 0,-1 1-1 0 0,1 0 0 0 0,-1 0 0 0 0,1 0 0 0 0,0 0 0 0 0,7-5 97 0 0,-7 2-86 0 0,2 1 14 0 0,-1-1 0 0 0,0 0 0 0 0,0 0 0 0 0,-1 0 1 0 0,1 0-1 0 0,0 0 0 0 0,-1 0 0 0 0,0-1 0 0 0,1-2 0 0 0,-1 2-24 0 0,4-23 2 0 0,-5 19-81 0 0,-2 14-106 0 0,-8-33-588 0 0,9 26 731 0 0,0 0-1 0 0,0-1 1 0 0,0 1 0 0 0,0 0-1 0 0,0 0 1 0 0,0 0-1 0 0,0-1 1 0 0,-1 1 0 0 0,1 1-1 0 0,0-1 1 0 0,-1 0-1 0 0,1 0 1 0 0,0 0-1 0 0,-1 1 1 0 0,1-1 0 0 0,-1 1-1 0 0,1-1 1 0 0,-1 1-1 0 0,1-1 1 0 0,-1 1 0 0 0,0 0-1 0 0,1 0 1 0 0,-1 0-1 0 0,1 0 1 0 0,-1 0 0 0 0,0 0-1 0 0,1 0 1 0 0,-1 1-1 0 0,1-1 1 0 0,-1 0-1 0 0,1 1 1 0 0,-1 0 0 0 0,1-1-1 0 0,-1 1 1 0 0,1 0-1 0 0,-1-1 1 0 0,-1 3 0 0 0,-9 12 93 0 0,1 0 0 0 0,0 1 0 0 0,1 0 1 0 0,1 1-1 0 0,1 0 0 0 0,0 1 0 0 0,1 0 1 0 0,1 0-1 0 0,1 0 0 0 0,0 1 0 0 0,1-1 1 0 0,2 1-1 0 0,-1 0 0 0 0,2 0 0 0 0,1 0 1 0 0,2 23-1 0 0,-1-28 9 0 0,1 0-1 0 0,1 0 1 0 0,0 0 0 0 0,1-1 0 0 0,0 1 0 0 0,1-1 0 0 0,8 16-1 0 0,-9-22-75 0 0,-1-1 0 0 0,1 0 0 0 0,0 0 0 0 0,0-1 0 0 0,1 1 0 0 0,-1-1 0 0 0,1 0 0 0 0,1 0 0 0 0,-1 0 0 0 0,1-1 0 0 0,-1 0 0 0 0,1 0 0 0 0,1 0 0 0 0,-1-1 0 0 0,0 0 0 0 0,10 3 0 0 0,0-6-1250 0 0,-15 0 895 0 0,0-1 1 0 0,1 1 0 0 0,-1 0 0 0 0,1 0 0 0 0,-1 0-1 0 0,0 0 1 0 0,1 0 0 0 0,-1 0 0 0 0,0 0-1 0 0,1 0 1 0 0,-1 1 0 0 0,1-1 0 0 0,-1 1 0 0 0,0-1-1 0 0,0 1 1 0 0,2 0 0 0 0,-2 3-536 0 0,4 20-613 0 0,-1-18-2447 0 0,3-13-39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7370 0 0,'0'-12'7971'0'0,"9"8"-3511"0"0,22 8-1893 0 0,-16-1-2314 0 0,34 5-79 0 0,17 2-1227 0 0,-26-13-5638 0 0,-40 3 6508 0 0,1 0 0 0 0,-1 0-1 0 0,0 0 1 0 0,0 0 0 0 0,1 0 0 0 0,-1 0-1 0 0,0 0 1 0 0,0 0 0 0 0,1-1-1 0 0,-1 1 1 0 0,0 0 0 0 0,0 0 0 0 0,2-2-1100 0 0,-2 2 1099 0 0,0 0 1 0 0,0 0 0 0 0,0-1-1 0 0,0 1 1 0 0,0 0 0 0 0,0 0 0 0 0,0-1-1 0 0,0 1 1 0 0,0 0 0 0 0,0 0-1 0 0,0-1 1 0 0,0 1 0 0 0,0 0 0 0 0,0-1-1 0 0,0 1 1 0 0,0 0 0 0 0,0 0-1 0 0,0-1 1 0 0,0 1 0 0 0,0 0 0 0 0,0 0-1 0 0,0-1 1 0 0,-1-1-775 0 0,1-3-3670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9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3305 0 0,'4'3'553'0'0,"0"0"0"0"0,1 0 1 0 0,-1-1-1 0 0,1 1 0 0 0,-1-1 0 0 0,1 0 1 0 0,0-1-1 0 0,0 1 0 0 0,0-1 1 0 0,0 0-1 0 0,7 0 0 0 0,-9-1-494 0 0,0 0 0 0 0,0-1-1 0 0,0 1 1 0 0,0-1 0 0 0,0 0 0 0 0,0 0 0 0 0,0 0-1 0 0,0-1 1 0 0,0 1 0 0 0,0-1 0 0 0,-1 1-1 0 0,1-1 1 0 0,-1 0 0 0 0,1 0 0 0 0,-1 0 0 0 0,0 0-1 0 0,0 0 1 0 0,0-1 0 0 0,4-4 0 0 0,-4 4-251 0 0,0 0 0 0 0,0 0 0 0 0,0 0 0 0 0,0 0 0 0 0,0-1 0 0 0,-1 1 0 0 0,2-5 0 0 0,-3 7-113 0 0,0 0 0 0 0,0-1-1 0 0,0 1 1 0 0,0 0 0 0 0,0 0 0 0 0,0-1 0 0 0,0 1-1 0 0,0 0 1 0 0,0 0 0 0 0,-1-1 0 0 0,1 1 0 0 0,0 0-1 0 0,-1 0 1 0 0,1 0 0 0 0,-1 0 0 0 0,0 0 0 0 0,1 0-1 0 0,-1-1 1 0 0,0 1 0 0 0,0 0 0 0 0,1 1 0 0 0,-3-3 0 0 0,-1-1-1708 0 0</inkml:trace>
  <inkml:trace contextRef="#ctx0" brushRef="#br0" timeOffset="1">112 7 3697 0 0,'3'-6'13019'0'0,"6"21"-9091"0"0,-2 28-1900 0 0,2 77 0 0 0,-7-81-2696 0 0,1 0-1 0 0,13 65 0 0 0,-11-92-689 0 0,1 7-2580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3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11995 0 0,'28'64'9581'0'0,"4"-4"-5070"0"0,20 47-3468 0 0,-46-92-963 0 0,-1 1-1 0 0,0 0 0 0 0,-1 0 0 0 0,-1 0 1 0 0,2 22-1 0 0,-4-7-183 0 0,-1 0 1 0 0,-2-1-1 0 0,-1 1 1 0 0,-2 0-1 0 0,-1-1 1 0 0,-1 0-1 0 0,-1 0 1 0 0,-2-1 0 0 0,-20 41-1 0 0,4-24-1864 0 0,7-24-1883 0 0,0-10-7570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0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8487 1849 11386 0 0,'-19'-6'364'0'0,"1"-1"0"0"0,-1 0-1 0 0,2-1 1 0 0,-1-1 0 0 0,1-1-1 0 0,-19-14 1 0 0,-22-13 215 0 0,-300-135 3572 0 0,-14 28-1562 0 0,174 69-2218 0 0,-781-245 537 0 0,155 125 966 0 0,416 106-1677 0 0,-938-171 325 0 0,-619-3-530 0 0,750 88 453 0 0,942 135-186 0 0,218 35-1755 0 0,0 3 1 0 0,-109 8 0 0 0,133-1-2490 0 0,3 2-3596 0 0,15-2 1135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42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40 584 0 0,'-2'-10'253'0'0,"2"10"-180"0"0,1-1 0 0 0,-1 0 0 0 0,0 1 0 0 0,-1-1 0 0 0,1 0 0 0 0,0 1 0 0 0,0-1 0 0 0,0 0 0 0 0,0 1 0 0 0,0-1 0 0 0,-1 1 0 0 0,1-1 0 0 0,0 0 0 0 0,-1 1 0 0 0,1-1 0 0 0,0 1-1 0 0,-1-1 1 0 0,1 0 0 0 0,-1 1 0 0 0,1-1 0 0 0,0 1 0 0 0,-1 0 0 0 0,0-1 0 0 0,1 1 0 0 0,-1-1 0 0 0,1 1 0 0 0,-1 0 0 0 0,1-1 0 0 0,-1 1 0 0 0,0 0 0 0 0,1 0 0 0 0,-1-1 0 0 0,0 1 0 0 0,1 0 0 0 0,-1 0 0 0 0,0 0-1 0 0,1 0 1 0 0,-1 0 0 0 0,0 0 0 0 0,1 0 0 0 0,-1 0 0 0 0,0 0 0 0 0,-11-7 3942 0 0,5 2-232 0 0,3 15-2113 0 0,0 14-1464 0 0,2 1 0 0 0,1-1 0 0 0,1 1 0 0 0,1-1 0 0 0,2 0 0 0 0,5 32 1 0 0,-5-49-237 0 0,0 1 0 0 0,0 0 0 0 0,1-1 0 0 0,0 0 0 0 0,0 1 0 0 0,1-2 0 0 0,-1 1 0 0 0,2 0 1 0 0,-1-1-1 0 0,1 0 0 0 0,0 0 0 0 0,0-1 0 0 0,0 0 0 0 0,13 8 0 0 0,-16-11 66 0 0,0 0-1 0 0,0 0 1 0 0,0-1-1 0 0,0 1 1 0 0,0-1-1 0 0,0 0 0 0 0,0 0 1 0 0,1 0-1 0 0,-1 0 1 0 0,0-1-1 0 0,1 1 1 0 0,-1-1-1 0 0,1 0 1 0 0,-1 0-1 0 0,0 0 1 0 0,1 0-1 0 0,-1-1 0 0 0,1 1 1 0 0,-1-1-1 0 0,0 0 1 0 0,1 0-1 0 0,-1 0 1 0 0,0-1-1 0 0,0 1 1 0 0,0-1-1 0 0,0 1 0 0 0,0-1 1 0 0,0 0-1 0 0,-1 0 1 0 0,1 0-1 0 0,-1-1 1 0 0,1 1-1 0 0,-1-1 1 0 0,0 1-1 0 0,0-1 0 0 0,0 0 1 0 0,2-4-1 0 0,2-3 121 0 0,-1 0-1 0 0,0 0 1 0 0,-1-1-1 0 0,0 0 1 0 0,0 0 0 0 0,-1 0-1 0 0,-1 0 1 0 0,0-1-1 0 0,-1 1 1 0 0,0-1-1 0 0,-1-19 1 0 0,0 24-240 0 0,-1 0 0 0 0,0 0 0 0 0,-1 0 0 0 0,1 0 0 0 0,-1 1 0 0 0,-1-1 1 0 0,1 1-1 0 0,-1-1 0 0 0,-4-5 0 0 0,4 7-255 0 0,1 1 1 0 0,-1 1-1 0 0,-1-1 1 0 0,1 0-1 0 0,0 1 1 0 0,-1 0-1 0 0,0 0 1 0 0,0 0-1 0 0,0 0 1 0 0,0 0-1 0 0,0 1 1 0 0,0 0-1 0 0,-1 0 1 0 0,-4-2-1 0 0,-7-1-2349 0 0,0 1 1 0 0,-24-4-1 0 0,19 8-126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2801 0 0,'16'2'6877'0'0,"11"8"-5279"0"0,5 1-1668 0 0,-5-7 542 0 0,49 3-1 0 0,-67-7-777 0 0,0 0 0 0 0,0 0 0 0 0,0-1 0 0 0,0 0 0 0 0,0-1 0 0 0,-1 0 1 0 0,1 0-1 0 0,0-1 0 0 0,12-6 0 0 0,-19 8-13 0 0,-1 0 0 0 0,1 0 0 0 0,-1 0 0 0 0,1 0 0 0 0,-1-1 0 0 0,0 1 0 0 0,0 0 0 0 0,1-1 0 0 0,-1 1 0 0 0,0-1 0 0 0,0 1 0 0 0,0-1 1 0 0,-1 1-1 0 0,1-1 0 0 0,0 0 0 0 0,-1 1 0 0 0,2-4 0 0 0,1-1-1990 0 0</inkml:trace>
  <inkml:trace contextRef="#ctx0" brushRef="#br0" timeOffset="1">295 10 2689 0 0,'1'-1'192'0'0,"-1"0"1"0"0,1 1 0 0 0,0-1-1 0 0,0 0 1 0 0,0 1 0 0 0,0-1-1 0 0,0 1 1 0 0,0-1 0 0 0,0 1-1 0 0,0-1 1 0 0,0 1 0 0 0,0 0-1 0 0,0-1 1 0 0,0 1 0 0 0,0 0-1 0 0,0 0 1 0 0,0 0 0 0 0,0 0-1 0 0,1 0 1 0 0,0 0 0 0 0,25-2 152 0 0,-24 2-408 0 0,24 2 199 0 0,-26-2-185 0 0,0 0-1 0 0,0 0 1 0 0,0 0 0 0 0,0 0-1 0 0,-1 0 1 0 0,1 1 0 0 0,0-1-1 0 0,0 0 1 0 0,0 1 0 0 0,0-1-1 0 0,0 1 1 0 0,-1-1 0 0 0,1 1-1 0 0,0-1 1 0 0,0 1 0 0 0,-1-1 0 0 0,1 1-1 0 0,0 0 1 0 0,-1-1 0 0 0,1 1-1 0 0,-1 0 1 0 0,1-1 0 0 0,-1 1-1 0 0,1 1 1 0 0,-7 0-5199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43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2529 0 0,'2'3'1600'0'0,"2"1"-872"0"0,0 1 208 0 0,2-1 120 0 0,2-1 49 0 0,2 0-81 0 0,0-2-248 0 0,3 0-192 0 0,1-1-224 0 0,1 0-328 0 0,-2 0-184 0 0,0 0-272 0 0,-2-2-480 0 0,-1-2-608 0 0,-2 0-137 0 0,-4-7-143 0 0,4 6-1233 0 0</inkml:trace>
  <inkml:trace contextRef="#ctx0" brushRef="#br0" timeOffset="1">206 0 3393 0 0,'0'4'944'0'0,"0"1"216"0"0,-1 3-200 0 0,1 3-231 0 0,-1 1-385 0 0,0 2-248 0 0,0 0-16 0 0,0 3 0 0 0,-1-1 8 0 0,1 1 8 0 0,0-1 0 0 0,0-1-8 0 0,0 1 0 0 0,1-3-104 0 0,-1 0-672 0 0,-1-3-929 0 0,1 0-2232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43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4361 0 0,'-1'4'421'0'0,"-1"0"0"0"0,1 0 0 0 0,0-1-1 0 0,0 1 1 0 0,0 0 0 0 0,0 0 0 0 0,1 1 0 0 0,0-1 0 0 0,-1 0 0 0 0,1 0-1 0 0,1 0 1 0 0,-1 0 0 0 0,1 0 0 0 0,0 0 0 0 0,1 4 0 0 0,-1-4-214 0 0,1 0 1 0 0,0-1 0 0 0,0 1 0 0 0,0 0-1 0 0,0-1 1 0 0,0 0 0 0 0,1 1-1 0 0,0-1 1 0 0,-1 0 0 0 0,1 0 0 0 0,0-1-1 0 0,1 1 1 0 0,3 2 0 0 0,-3-2-273 0 0,2 0 0 0 0,-1-1 0 0 0,0 1-1 0 0,0-1 1 0 0,1 0 0 0 0,-1-1 0 0 0,1 1 0 0 0,-1-1 0 0 0,9 1 0 0 0,-9-2-294 0 0,1 1 1 0 0,-1-1 0 0 0,1-1-1 0 0,-1 1 1 0 0,1-1-1 0 0,-1 0 1 0 0,0 0-1 0 0,1-1 1 0 0,-1 0-1 0 0,7-2 1 0 0,22-20-4361 0 0,-15 9 1453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44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6353 0 0,'-2'4'6801'0'0,"-6"17"-5268"0"0,-54 137-1202 0 0,58-139-6485 0 0,10-19 2097 0 0,2-7 4694 0 0,-4 4-344 0 0,1 0-1 0 0,-1 0 1 0 0,1 1 0 0 0,0-1 0 0 0,0 1-1 0 0,0 0 1 0 0,0 0 0 0 0,1 0 0 0 0,-1 1 0 0 0,0 0-1 0 0,1 0 1 0 0,-1 1 0 0 0,0-1 0 0 0,1 1-1 0 0,9 1 1 0 0,7 1-461 0 0,-1 1-1 0 0,33 9 0 0 0,-52-11-1533 0 0,-10 0-4546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4:44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5633 0 0,'1'1'119'0'0,"36"14"5175"0"0,27 6-3458 0 0,-57-19-1847 0 0,1 0 0 0 0,-1-1 0 0 0,0 0 0 0 0,1 0 1 0 0,-1 0-1 0 0,1-1 0 0 0,-1-1 0 0 0,1 1 0 0 0,-1-1 0 0 0,0 0 0 0 0,1-1 0 0 0,9-3 0 0 0,-15 4-10 0 0,9-3 56 0 0,-13 8 408 0 0,0-2-240 0 0,0 0 0 0 0,0 0 0 0 0,1 1 0 0 0,-1-1 0 0 0,1 1 0 0 0,-1-1 0 0 0,1 1 0 0 0,0 0 0 0 0,-1 3 0 0 0,0 2-6 0 0,0 1 0 0 0,0 0 0 0 0,1 0 1 0 0,0 11-1 0 0,1-18-390 0 0,0 0 1 0 0,0 0-1 0 0,0 0 1 0 0,0 0-1 0 0,1 0 1 0 0,-1 0-1 0 0,1 0 1 0 0,-1-1-1 0 0,1 1 0 0 0,0 0 1 0 0,0 0-1 0 0,-1 0 1 0 0,1 0-1 0 0,1-1 1 0 0,-1 1-1 0 0,0 0 1 0 0,0-1-1 0 0,1 1 1 0 0,-1-1-1 0 0,0 0 1 0 0,1 1-1 0 0,0-1 1 0 0,-1 0-1 0 0,4 2 1 0 0,4-3-4748 0 0,-1-1 768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4:32:13.214"/>
    </inkml:context>
    <inkml:brush xml:id="br0">
      <inkml:brushProperty name="width" value="0.28222" units="cm"/>
      <inkml:brushProperty name="height" value="0.56444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9631 8802 0,'618'0'296,"49"0"-296,-12 0 16,-37 0 0,49 0-1,-12 0 79,630 0-94,655 0 16,-667 0-16,-606 0 15,-48 0 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4-19T04:32:29.944"/>
    </inkml:context>
    <inkml:brush xml:id="br0">
      <inkml:brushProperty name="width" value="0.28222" units="cm"/>
      <inkml:brushProperty name="height" value="0.56444" units="cm"/>
      <inkml:brushProperty name="color" value="#66FF33"/>
      <inkml:brushProperty name="tip" value="rectangle"/>
      <inkml:brushProperty name="rasterOp" value="maskPen"/>
    </inkml:brush>
  </inkml:definitions>
  <inkml:trace contextRef="#ctx0" brushRef="#br0">9631 8802 0,'618'0'296,"49"0"-296,-12 0 16,-37 0 0,49 0-1,-12 0 79,630 0-94,655 0 16,-667 0-16,-606 0 15,-48 0 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4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43 1384 0 0,'-69'-37'12783'0'0,"68"36"-12645"0"0,0 0 0 0 0,0 1 0 0 0,0-1 1 0 0,0 1-1 0 0,0 0 0 0 0,0-1 0 0 0,0 1 0 0 0,0 0 0 0 0,0-1 0 0 0,0 1 0 0 0,0 0 1 0 0,0 0-1 0 0,0 0 0 0 0,0 0 0 0 0,0 0 0 0 0,-2 0 0 0 0,4 5 185 0 0,10 2-509 0 0,19 7 191 0 0,1-1 1 0 0,1-1 0 0 0,0-2 0 0 0,0-2 0 0 0,1 0-1 0 0,0-2 1 0 0,0-2 0 0 0,0-1 0 0 0,1-2 0 0 0,58-4 0 0 0,-76 2-62 0 0,0 0 0 0 0,0 1 1 0 0,0 1-1 0 0,16 3 1 0 0,8 8-4610 0 0,-27-9-1579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6809 0 0,'4'6'5662'0'0,"7"11"-3449"0"0,-2-9-1789 0 0,0 0-1 0 0,0 0 1 0 0,1-1-1 0 0,0 0 0 0 0,0 0 1 0 0,1-1-1 0 0,0-1 1 0 0,11 5-1 0 0,-7-4-259 0 0,-1 1 0 0 0,0 1 0 0 0,0 0 0 0 0,15 13 0 0 0,-25-18-81 0 0,-1 1-1 0 0,0-1 0 0 0,1 0 0 0 0,-2 1 1 0 0,1 0-1 0 0,0 0 0 0 0,-1 0 0 0 0,1 0 0 0 0,-1 0 1 0 0,0 1-1 0 0,0-1 0 0 0,-1 1 0 0 0,0-1 1 0 0,1 1-1 0 0,-2-1 0 0 0,1 1 0 0 0,0 0 1 0 0,-1 7-1 0 0,0-5 6 0 0,-1 0-1 0 0,-1 0 1 0 0,1 0 0 0 0,-1 0-1 0 0,0 0 1 0 0,-1-1 0 0 0,0 1 0 0 0,0-1-1 0 0,0 0 1 0 0,-1 0 0 0 0,0 0-1 0 0,0 0 1 0 0,0 0 0 0 0,-1-1 0 0 0,1 0-1 0 0,-7 5 1 0 0,-8 7-14 0 0,0-1-1 0 0,-1-1 1 0 0,-26 15 0 0 0,22-19-287 0 0,-2 0-974 0 0,13 0-2723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01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60 7682 0 0,'11'-40'1685'0'0,"-10"39"-1653"0"0,-1 0 1 0 0,0 0-1 0 0,0 0 0 0 0,1 0 1 0 0,-1 0-1 0 0,1 0 0 0 0,-1 0 1 0 0,1 0-1 0 0,-1 0 0 0 0,1 1 1 0 0,-1-1-1 0 0,1 0 0 0 0,0 0 1 0 0,-1 1-1 0 0,1-1 0 0 0,0 0 1 0 0,0 1-1 0 0,0-1 0 0 0,0 0 1 0 0,-1 1-1 0 0,1-1 0 0 0,0 1 1 0 0,0 0-1 0 0,0-1 0 0 0,0 1 1 0 0,0 0-1 0 0,0-1 0 0 0,0 1 1 0 0,0 0-1 0 0,0 0 0 0 0,0 0 1 0 0,0 0-1 0 0,0 0 0 0 0,0 0 1 0 0,0 0-1 0 0,0 0 0 0 0,2 1 1 0 0,-3 0 164 0 0,1 0 1 0 0,-1-1 0 0 0,1 1 0 0 0,-1 0 0 0 0,1 0 0 0 0,-1 0-1 0 0,1 0 1 0 0,-1 0 0 0 0,0 0 0 0 0,1 0 0 0 0,-1 0 0 0 0,0 0-1 0 0,0 0 1 0 0,0 0 0 0 0,0 0 0 0 0,0 0 0 0 0,0 0 0 0 0,0 0-1 0 0,0 0 1 0 0,-1 0 0 0 0,1 0 0 0 0,0 0 0 0 0,0 0 0 0 0,-1 0-1 0 0,1 0 1 0 0,-1 0 0 0 0,1-1 0 0 0,-1 1 0 0 0,1 0 0 0 0,-2 1 0 0 0,-16 29 1978 0 0,14-25-1915 0 0,-2 0 0 0 0,1 0 1 0 0,0-1-1 0 0,-1 0 0 0 0,0 0 0 0 0,0 0 0 0 0,-1-1 0 0 0,1 1 0 0 0,-1-2 0 0 0,0 1 0 0 0,0-1 0 0 0,-12 4 0 0 0,-4-1 23 0 0,0-1 1 0 0,-43 4-1 0 0,41-7-310 0 0,1 2-1 0 0,-30 7 1 0 0,53-11 6 0 0,1 0-1 0 0,-1 0 1 0 0,0 1 0 0 0,0-1-1 0 0,0 0 1 0 0,1 0 0 0 0,-1 1-1 0 0,0-1 1 0 0,1 1 0 0 0,-1-1-1 0 0,0 1 1 0 0,1-1-1 0 0,-1 1 1 0 0,0-1 0 0 0,1 1-1 0 0,-1-1 1 0 0,1 1 0 0 0,-1 0-1 0 0,1-1 1 0 0,-1 1 0 0 0,1 0-1 0 0,0-1 1 0 0,-1 1 0 0 0,1 0-1 0 0,0 0 1 0 0,0 0 0 0 0,-1-1-1 0 0,1 2 1 0 0,0 0-19 0 0,0 0 1 0 0,1 0-1 0 0,-1 0 1 0 0,1 0-1 0 0,-1 0 0 0 0,1 0 1 0 0,0-1-1 0 0,-1 1 1 0 0,1 0-1 0 0,0 0 0 0 0,2 2 1 0 0,5 6-115 0 0,0-1 0 0 0,18 17 0 0 0,-24-24 147 0 0,21 18-19 0 0,1 0-1 0 0,1-1 1 0 0,1-2-1 0 0,1-1 1 0 0,0 0 0 0 0,1-2-1 0 0,0-2 1 0 0,1 0-1 0 0,0-2 1 0 0,1-1-1 0 0,32 5 1 0 0,106 19-1703 0 0,-113-21-1985 0 0,1 2-3307 0 0,-19-5 1040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5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41 9122 0 0,'-1'-1'410'0'0,"1"1"0"0"0,-1-1 0 0 0,0 0 0 0 0,0 0 0 0 0,0 1 0 0 0,0-1 0 0 0,0 1 0 0 0,0-1 0 0 0,0 1 0 0 0,0-1 0 0 0,0 1 0 0 0,0 0 0 0 0,0-1 0 0 0,0 1 0 0 0,0 0 0 0 0,0 0 0 0 0,0 0 0 0 0,0-1 0 0 0,0 1 0 0 0,0 0 0 0 0,-1 1 0 0 0,-1-1 0 0 0,2 1-208 0 0,0-1 0 0 0,0 1-1 0 0,0 0 1 0 0,0 0 0 0 0,0 0 0 0 0,0 0-1 0 0,0 0 1 0 0,0 0 0 0 0,0 0-1 0 0,1 0 1 0 0,-1 0 0 0 0,0 0 0 0 0,1 0-1 0 0,-1 0 1 0 0,1 1 0 0 0,-2 1 0 0 0,-1 8-253 0 0,1 0 0 0 0,0 0 0 0 0,-1 20 0 0 0,2-19 539 0 0,-2 13-472 0 0,2 1-1 0 0,0-1 1 0 0,2 1-1 0 0,1-1 1 0 0,7 34-1 0 0,-7-47-19 0 0,1 0-1 0 0,1 0 0 0 0,0 0 1 0 0,0-1-1 0 0,1 1 1 0 0,1-1-1 0 0,0 0 0 0 0,1-1 1 0 0,-1 1-1 0 0,2-1 1 0 0,0-1-1 0 0,17 18 0 0 0,-23-25 3 0 0,1 0 0 0 0,-1 0 0 0 0,1 0 0 0 0,0-1 0 0 0,-1 1 1 0 0,1 0-1 0 0,0-1 0 0 0,0 0 0 0 0,0 0 0 0 0,0 0 0 0 0,0 0 0 0 0,0 0 0 0 0,0-1 0 0 0,1 1 0 0 0,-1-1 0 0 0,0 0 0 0 0,0 0 0 0 0,0 0 0 0 0,5-1 0 0 0,-4 0 5 0 0,1 0 0 0 0,0-1 0 0 0,-1 0 0 0 0,0 0 1 0 0,1 0-1 0 0,-1 0 0 0 0,0-1 0 0 0,0 0 0 0 0,0 0 1 0 0,-1 0-1 0 0,6-6 0 0 0,2-3 21 0 0,0-1 0 0 0,-2 0 0 0 0,0-1 0 0 0,0 0 0 0 0,-1 0 0 0 0,9-23 0 0 0,-6 9 128 0 0,0-2 0 0 0,12-57 0 0 0,-21 74-372 0 0,-1 1 0 0 0,0 0 0 0 0,-1-1 0 0 0,-1-14 0 0 0,0 19-426 0 0,0 1 0 0 0,-1-1 1 0 0,0 0-1 0 0,0 1 0 0 0,0-1 0 0 0,-1 1 0 0 0,-6-11 1 0 0,6 14-79 0 0,1 0 1 0 0,-1 1 0 0 0,0-1 0 0 0,0 1 0 0 0,0 0 0 0 0,-1 0 0 0 0,1 0 0 0 0,-1 0 0 0 0,0 1 0 0 0,0 0 0 0 0,1-1 0 0 0,-1 1-1 0 0,-1 0 1 0 0,-7-2 0 0 0,-16 0-3446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5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6297 0 0,'3'5'894'0'0,"0"-1"0"0"0,1 0-1 0 0,0 0 1 0 0,0 0 0 0 0,0 0-1 0 0,0 0 1 0 0,0-1-1 0 0,1 0 1 0 0,0 0 0 0 0,-1 0-1 0 0,1-1 1 0 0,8 4 0 0 0,-4-3-486 0 0,1-1 1 0 0,-1 0 0 0 0,1 0-1 0 0,-1-1 1 0 0,1 0 0 0 0,16 0-1 0 0,-7-3-937 0 0,0 0-1 0 0,-1 0 1 0 0,1-2-1 0 0,-1-1 1 0 0,1 0-1 0 0,30-14 1 0 0,-32 11-2394 0 0,0-1 1 0 0,0-1-1 0 0,26-20 0 0 0,-26 16-855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 4857 0 0,'-4'-3'10108'0'0,"4"3"-9959"0"0,-4 11 3357 0 0,-2 16-2502 0 0,5-14-947 0 0,-1 4 27 0 0,0 1-1 0 0,1-1 0 0 0,2 0 1 0 0,-1 1-1 0 0,6 26 1 0 0,-5-40-66 0 0,0 0-1 0 0,0 0 1 0 0,1-1 0 0 0,-1 1 0 0 0,1 0 0 0 0,0-1 0 0 0,0 1 0 0 0,0-1 0 0 0,1 0-1 0 0,-1 1 1 0 0,1-1 0 0 0,-1 0 0 0 0,1 0 0 0 0,0-1 0 0 0,0 1 0 0 0,1-1-1 0 0,-1 1 1 0 0,0-1 0 0 0,1 0 0 0 0,0 0 0 0 0,-1-1 0 0 0,1 1 0 0 0,0-1 0 0 0,0 0-1 0 0,0 0 1 0 0,0 0 0 0 0,0 0 0 0 0,0-1 0 0 0,7 1 0 0 0,-5-1-219 0 0,65 3 281 0 0,-25-10-5727 0 0,-46 7 5448 0 0,0 0-1 0 0,0 0 1 0 0,1 0 0 0 0,-1 0 0 0 0,0 0 0 0 0,0 0-1 0 0,1-1 1 0 0,1-5-5379 0 0</inkml:trace>
  <inkml:trace contextRef="#ctx0" brushRef="#br0" timeOffset="1">3 415 8946 0 0,'-2'41'7685'0'0,"11"-3"-3657"0"0,-6-32-3988 0 0,0 1 1 0 0,0-1-1 0 0,1 0 0 0 0,0 0 0 0 0,0 0 0 0 0,1-1 0 0 0,0 0 1 0 0,0 1-1 0 0,0-2 0 0 0,0 1 0 0 0,1 0 0 0 0,-1-1 0 0 0,1 0 1 0 0,1-1-1 0 0,-1 1 0 0 0,0-1 0 0 0,1 0 0 0 0,-1-1 0 0 0,1 0 1 0 0,0 0-1 0 0,0 0 0 0 0,0-1 0 0 0,12 2 0 0 0,-8-3-209 0 0,-1-1-1 0 0,1 1 0 0 0,-1-1 1 0 0,1-1-1 0 0,-1 0 1 0 0,1-1-1 0 0,-1 0 0 0 0,0 0 1 0 0,0-1-1 0 0,-1 0 1 0 0,1-1-1 0 0,15-10 0 0 0,5-6-3421 0 0,-2-1 0 0 0,36-35 0 0 0,-28 26-1965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6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11674 0 0,'5'1'7868'0'0,"33"2"-6332"0"0,37-14-1316 0 0,11-1-1027 0 0,-28 9-4418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6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9682 0 0,'0'2'263'0'0,"0"0"0"0"0,0-1 0 0 0,0 1 0 0 0,0-1 1 0 0,0 1-1 0 0,0 0 0 0 0,1-1 0 0 0,-1 1 0 0 0,1-1 0 0 0,-1 1 0 0 0,1-1 0 0 0,-1 1 0 0 0,1-1 1 0 0,0 1-1 0 0,0-1 0 0 0,0 0 0 0 0,0 1 0 0 0,0-1 0 0 0,0 0 0 0 0,0 0 0 0 0,0 0 0 0 0,0 0 1 0 0,0 0-1 0 0,1 0 0 0 0,-1 0 0 0 0,0 0 0 0 0,1 0 0 0 0,-1-1 0 0 0,1 1 0 0 0,-1 0 0 0 0,1-1 1 0 0,-1 1-1 0 0,3-1 0 0 0,8 4 166 0 0,-1-2 0 0 0,1 1 0 0 0,16 0 0 0 0,-18-2-227 0 0,14 1-45 0 0,-15-2-70 0 0,0 1 0 0 0,0 0 0 0 0,0 1 0 0 0,11 3 0 0 0,-20-5-67 0 0,1 1-1 0 0,-1-1 1 0 0,0 0 0 0 0,1 1-1 0 0,-1-1 1 0 0,0 1 0 0 0,1-1 0 0 0,-1 0-1 0 0,0 1 1 0 0,0-1 0 0 0,0 1-1 0 0,1-1 1 0 0,-1 1 0 0 0,0-1 0 0 0,0 1-1 0 0,0-1 1 0 0,0 1 0 0 0,0-1-1 0 0,0 1 1 0 0,0-1 0 0 0,0 1 0 0 0,0-1-1 0 0,0 1 1 0 0,0-1 0 0 0,0 1-1 0 0,0-1 1 0 0,0 1 0 0 0,0-1 0 0 0,0 1-1 0 0,-1-1 1 0 0,1 1 0 0 0,0-1-1 0 0,-1 1 1 0 0,-11 24 125 0 0,7-14-96 0 0,3-5-57 0 0,1 1 0 0 0,-1-1 0 0 0,1 1 1 0 0,1 0-1 0 0,-1-1 0 0 0,1 1 0 0 0,0-1 0 0 0,1 1 0 0 0,0 0 0 0 0,0-1 0 0 0,0 1 1 0 0,1-1-1 0 0,2 8 0 0 0,-3-11 16 0 0,0-1 1 0 0,0 0-1 0 0,0 0 0 0 0,0 0 1 0 0,0 0-1 0 0,0 0 1 0 0,0 0-1 0 0,1 0 0 0 0,-1-1 1 0 0,0 1-1 0 0,1 0 1 0 0,0-1-1 0 0,-1 1 1 0 0,1-1-1 0 0,0 1 0 0 0,0-1 1 0 0,0 0-1 0 0,0 0 1 0 0,0 0-1 0 0,0 0 0 0 0,0 0 1 0 0,0 0-1 0 0,1-1 1 0 0,-1 1-1 0 0,0-1 0 0 0,0 1 1 0 0,1-1-1 0 0,-1 0 1 0 0,0 0-1 0 0,0 0 0 0 0,1 0 1 0 0,-1 0-1 0 0,0-1 1 0 0,0 1-1 0 0,1-1 0 0 0,-1 1 1 0 0,0-1-1 0 0,0 0 1 0 0,0 0-1 0 0,0 0 0 0 0,4-2 1 0 0,2-2 76 0 0,0 0 0 0 0,-1-1 0 0 0,1 0-1 0 0,-1 0 1 0 0,0-1 0 0 0,-1 1 0 0 0,0-2 0 0 0,0 1 0 0 0,9-15 0 0 0,-7 9 7 0 0,0-1 1 0 0,-1 0-1 0 0,-1 0 0 0 0,0 0 0 0 0,5-21 1 0 0,-10 32-61 0 0,-1-1 0 0 0,1 1 0 0 0,-1-1 0 0 0,1 1 0 0 0,-1-1 0 0 0,0 0 0 0 0,-1 1 0 0 0,1-1 0 0 0,0 1 0 0 0,-1-1 0 0 0,0 0 0 0 0,0 1 0 0 0,0 0 0 0 0,0-1 0 0 0,-1 1 0 0 0,1 0 0 0 0,-1-1 0 0 0,-2-2 0 0 0,3 4-47 0 0,-1 1 0 0 0,1-1 0 0 0,-1 1 0 0 0,0 0 0 0 0,1-1 0 0 0,-1 1 0 0 0,0 0 0 0 0,0 0 0 0 0,0 0 0 0 0,0 0 0 0 0,0 0 0 0 0,0 1 0 0 0,0-1 0 0 0,0 1 0 0 0,0-1 0 0 0,0 1 1 0 0,-1 0-1 0 0,1 0 0 0 0,0 0 0 0 0,0 0 0 0 0,0 0 0 0 0,0 0 0 0 0,-1 1 0 0 0,1-1 0 0 0,0 0 0 0 0,0 1 0 0 0,0 0 0 0 0,0 0 0 0 0,0 0 0 0 0,0 0 0 0 0,-2 1 0 0 0,-3 2-91 0 0,-1 1 0 0 0,0 0-1 0 0,1 1 1 0 0,0 0 0 0 0,0 0 0 0 0,1 0-1 0 0,-1 1 1 0 0,2 0 0 0 0,-8 10 0 0 0,-43 76-898 0 0,43-69 667 0 0,-106 173-547 0 0,119-196 885 0 0,-1 0 0 0 0,0-1 0 0 0,1 1 0 0 0,0-1 0 0 0,-1 1 1 0 0,1 0-1 0 0,-1-1 0 0 0,1 1 0 0 0,0 0 0 0 0,0-1 0 0 0,-1 1 0 0 0,1 0 1 0 0,0 0-1 0 0,0-1 0 0 0,0 1 0 0 0,0 0 0 0 0,0 0 0 0 0,0 0 1 0 0,0-1-1 0 0,0 1 0 0 0,0 0 0 0 0,0 0 0 0 0,0-1 0 0 0,0 1 0 0 0,0 0 1 0 0,1 0-1 0 0,-1-1 0 0 0,0 1 0 0 0,1 0 0 0 0,-1-1 0 0 0,0 1 0 0 0,1 0 1 0 0,-1-1-1 0 0,1 1 0 0 0,-1-1 0 0 0,1 1 0 0 0,0-1 0 0 0,-1 1 1 0 0,1-1-1 0 0,-1 1 0 0 0,1-1 0 0 0,0 1 0 0 0,-1-1 0 0 0,1 0 0 0 0,0 1 1 0 0,-1-1-1 0 0,1 0 0 0 0,0 0 0 0 0,0 0 0 0 0,-1 1 0 0 0,1-1 0 0 0,0 0 1 0 0,0 0-1 0 0,-1 0 0 0 0,1 0 0 0 0,0 0 0 0 0,1-1 0 0 0,8 1 27 0 0,0-1 0 0 0,1 0 0 0 0,14-4 1 0 0,-14 3-8 0 0,7-1-115 0 0,122-23-806 0 0,-49 4-6269 0 0,-54 6 393 0 0,-22 8 2753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7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1 9786 0 0,'-16'25'9565'0'0,"-1"25"-7944"0"0,12-32-804 0 0,0-3-724 0 0,0 1 0 0 0,1 0 0 0 0,1-1 0 0 0,0 1 1 0 0,1 1-1 0 0,0 24 0 0 0,3-37-98 0 0,-1 1-1 0 0,0-1 1 0 0,1 0-1 0 0,0 1 1 0 0,0-1-1 0 0,1 1 1 0 0,-1-1 0 0 0,1 0-1 0 0,0 0 1 0 0,0 0-1 0 0,0 0 1 0 0,1 0-1 0 0,-1-1 1 0 0,1 1-1 0 0,0-1 1 0 0,0 1 0 0 0,0-1-1 0 0,0 0 1 0 0,1 0-1 0 0,-1 0 1 0 0,1-1-1 0 0,0 1 1 0 0,0-1 0 0 0,0 0-1 0 0,0 0 1 0 0,0 0-1 0 0,9 2 1 0 0,-5-2-501 0 0,1 0 1 0 0,-1 0-1 0 0,1-1 0 0 0,-1 0 1 0 0,10 0-1 0 0,-13-1-612 0 0,0 0-1 0 0,-1-1 1 0 0,1 1-1 0 0,0-1 1 0 0,0 0-1 0 0,-1-1 1 0 0,1 1 0 0 0,-1-1-1 0 0,1 0 1 0 0,5-3-1 0 0,0-1-3657 0 0</inkml:trace>
  <inkml:trace contextRef="#ctx0" brushRef="#br0" timeOffset="0.17">14 427 9306 0 0,'-3'9'795'0'0,"0"1"1"0"0,1-1 0 0 0,0 1-1 0 0,0-1 1 0 0,1 1-1 0 0,1 0 1 0 0,-1-1-1 0 0,3 19 1 0 0,-1-22-698 0 0,0-1 0 0 0,1 0 1 0 0,0 0-1 0 0,0-1 0 0 0,0 1 1 0 0,0 0-1 0 0,1-1 1 0 0,-1 1-1 0 0,1-1 0 0 0,1 0 1 0 0,-1 0-1 0 0,0 0 0 0 0,1 0 1 0 0,0-1-1 0 0,0 1 0 0 0,0-1 1 0 0,0 0-1 0 0,6 3 1 0 0,2 1-270 0 0,0-1 1 0 0,0-1-1 0 0,1 0 0 0 0,0 0 1 0 0,-1-1-1 0 0,2-1 1 0 0,-1 0-1 0 0,0-1 1 0 0,24 1-1 0 0,-23-3-1184 0 0,1 0-1 0 0,-1-1 0 0 0,1-1 1 0 0,-1 0-1 0 0,18-5 0 0 0,3-5-4042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7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18044 0 0,'0'0'60'0'0,"0"0"1"0"0,0 1 0 0 0,0-1-1 0 0,0 0 1 0 0,1 0-1 0 0,-1 0 1 0 0,0 0 60 0 0,0 0-60 0 0,0 0 0 0 0,0 0-1 0 0,0 0 1 0 0,0 0-1 0 0,0 0 1 0 0,0 0 0 0 0,0 0-1 0 0,0 0 1 0 0,1 1-1 0 0,-1-1 1 0 0,0 0 0 0 0,0 0-1 0 0,0 0 1 0 0,0 0-1 0 0,0 0 1 0 0,0 0 0 0 0,0 0-1 0 0,0 0 1 0 0,1 0-1 0 0,-1 0 1 0 0,0 0 0 0 0,0 0-1 0 0,0 0 1 0 0,0 0-1 0 0,0-1 1 0 0,0 1 0 0 0,0 0-1 0 0,0 0 1 0 0,0 0-1 0 0,1 0 1 0 0,-1 0 0 0 0,0 0-1 0 0,0 0 1 0 0,0 0 60 0 0,0 0-60 0 0,0 0-1 0 0,0 0 1 0 0,0 0 0 0 0,0 0-1 0 0,0-1 1 0 0,0 1-1 0 0,0 0 1 0 0,0 0 0 0 0,0 0-1 0 0,0 0 1 0 0,0 0-1 0 0,0 0 1 0 0,0 0 0 0 0,0 0-1 0 0,0 0 1 0 0,0-1-1 0 0,0 1 1 0 0,-1 13 1234 0 0,-8 16-751 0 0,-27 59 175 0 0,13-35-557 0 0,2 2-1 0 0,2 0 1 0 0,-11 59-1 0 0,26-95-171 0 0,2 0-1 0 0,0-1 0 0 0,1 1 0 0 0,1 0 1 0 0,0 0-1 0 0,2-1 0 0 0,0 1 0 0 0,1 0 1 0 0,1-1-1 0 0,1 0 0 0 0,0 0 0 0 0,2 0 1 0 0,13 27-1 0 0,-12-31-35 0 0,0-1 0 0 0,1 0-1 0 0,0-1 1 0 0,1 0 0 0 0,0-1 0 0 0,1 0-1 0 0,13 11 1 0 0,-14-15-912 0 0,0 1 1 0 0,0-1-1 0 0,20 9 0 0 0,-22-13-987 0 0,1 1-1 0 0,-1-1 1 0 0,1-1-1 0 0,-1 0 0 0 0,16 2 1 0 0,0-2-4224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8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2737 0 0,'-1'0'123'0'0,"1"0"0"0"0,-1 0 1 0 0,1 0-1 0 0,-1 0 0 0 0,1 0 1 0 0,-1 0-1 0 0,1 0 1 0 0,-1 0-1 0 0,1 0 0 0 0,-1 1 1 0 0,1-1-1 0 0,-1 0 0 0 0,1 0 1 0 0,-1 0-1 0 0,1 1 0 0 0,0-1 1 0 0,-1 0-1 0 0,1 0 1 0 0,-1 1-1 0 0,1-1 0 0 0,0 1 1 0 0,-1-1-1 0 0,1 0 0 0 0,-1 1 1 0 0,1-1-1 0 0,0 1 0 0 0,0-1 1 0 0,-1 0-1 0 0,1 1 1 0 0,0-1-1 0 0,0 1 0 0 0,0 0 125 0 0,1-1 0 0 0,0 1-1 0 0,-1-1 1 0 0,1 0 0 0 0,0 0-1 0 0,-1 1 1 0 0,1-1 0 0 0,0 0-1 0 0,0 0 1 0 0,-1 0-1 0 0,1 0 1 0 0,0 0 0 0 0,-1 0-1 0 0,1 0 1 0 0,0 0 0 0 0,0 0-1 0 0,-1 0 1 0 0,1 0 0 0 0,0 0-1 0 0,0-1 1 0 0,-1 1 0 0 0,1 0-1 0 0,1-1 1 0 0,5-1 83 0 0,0 1 0 0 0,1 0 0 0 0,-1 1 0 0 0,1 0-1 0 0,-1 0 1 0 0,1 0 0 0 0,-1 1 0 0 0,1 0 0 0 0,-1 1 0 0 0,1-1 0 0 0,-1 2-1 0 0,0-1 1 0 0,7 4 0 0 0,4 2-311 0 0,0 0-1 0 0,-1 2 1 0 0,29 20-1 0 0,-41-27-4 0 0,-1 0-1 0 0,0 1 0 0 0,0 0 0 0 0,0-1 1 0 0,-1 1-1 0 0,1 1 0 0 0,-1-1 0 0 0,0 0 1 0 0,0 1-1 0 0,0 0 0 0 0,-1-1 0 0 0,1 1 1 0 0,-1 0-1 0 0,0 0 0 0 0,-1 1 0 0 0,1-1 1 0 0,-1 0-1 0 0,0 0 0 0 0,-1 1 0 0 0,1-1 1 0 0,-1 8-1 0 0,-1-5-85 0 0,0 0 1 0 0,-1 0-1 0 0,0 0 0 0 0,0-1 1 0 0,-1 1-1 0 0,0 0 1 0 0,0-1-1 0 0,0 0 1 0 0,-1 0-1 0 0,-1 0 0 0 0,1 0 1 0 0,-1 0-1 0 0,-9 9 1 0 0,-1-1-70 0 0,0-2 1 0 0,-1 0-1 0 0,-34 21 1 0 0,29-20 276 0 0,-37 30 0 0 0,58-44-117 0 0,-1 0 0 0 0,1 0 0 0 0,0 1 0 0 0,-1-1 0 0 0,1 0 1 0 0,0 1-1 0 0,-1-1 0 0 0,1 0 0 0 0,0 1 0 0 0,-1-1 0 0 0,1 0 1 0 0,0 1-1 0 0,-1-1 0 0 0,1 1 0 0 0,0-1 0 0 0,0 0 0 0 0,0 1 1 0 0,0-1-1 0 0,-1 1 0 0 0,1-1 0 0 0,0 1 0 0 0,0-1 0 0 0,0 1 1 0 0,0-1-1 0 0,0 0 0 0 0,0 1 0 0 0,0-1 0 0 0,0 1 0 0 0,0-1 1 0 0,0 1-1 0 0,0-1 0 0 0,1 1 0 0 0,-1-1 0 0 0,0 1 0 0 0,0-1 1 0 0,0 0-1 0 0,1 1 0 0 0,-1 0 0 0 0,21 8 509 0 0,38-3-24 0 0,-52-5-460 0 0,172 2-1923 0 0,-140-6-1673 0 0,0-1 1 0 0,61-14 0 0 0,-71 11-270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8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9970 0 0,'0'1'213'0'0,"0"0"1"0"0,-1 0-1 0 0,1 0 0 0 0,0 0 0 0 0,0 0 1 0 0,0 0-1 0 0,0 0 0 0 0,0 1 1 0 0,0-1-1 0 0,0 0 0 0 0,1 0 0 0 0,-1 0 1 0 0,0 0-1 0 0,0 0 0 0 0,1 0 0 0 0,-1 0 1 0 0,1 0-1 0 0,-1 0 0 0 0,1 0 1 0 0,-1 0-1 0 0,1 0 0 0 0,1 1 0 0 0,1 0 109 0 0,-1 0 0 0 0,0 0 0 0 0,1 0 0 0 0,-1 0 0 0 0,1-1 0 0 0,0 1 0 0 0,-1-1 0 0 0,6 2 0 0 0,7 1 390 0 0,1 0-1 0 0,26 3 0 0 0,-26-5-467 0 0,-3 0-104 0 0,0 0 1 0 0,0 1-1 0 0,-1 0 1 0 0,23 10-1 0 0,-31-11-111 0 0,0 0 0 0 0,-1 1 0 0 0,1-1-1 0 0,0 1 1 0 0,-1-1 0 0 0,0 1 0 0 0,0 0 0 0 0,0 0 0 0 0,0 1 0 0 0,0-1 0 0 0,-1 1 0 0 0,1-1 0 0 0,-1 1-1 0 0,0 0 1 0 0,0 0 0 0 0,-1 0 0 0 0,1 0 0 0 0,1 6 0 0 0,0 6-62 0 0,0-1-1 0 0,-1 0 1 0 0,-1 1 0 0 0,-1 0 0 0 0,0-1-1 0 0,-2 18 1 0 0,-21 94-4230 0 0,14-83 60 0 0,8-41 3643 0 0,1-1 1 0 0,-1 1-1 0 0,0 0 1 0 0,0-1-1 0 0,-1 1 1 0 0,1 0-1 0 0,0-1 1 0 0,-1 0-1 0 0,-1 3 1 0 0,-1 0-842 0 0,1 6-2634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9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12547 0 0,'4'16'3847'0'0,"-9"14"-2539"0"0,3-24-877 0 0,-26 108 1672 0 0,-6-1-3408 0 0,39-120 960 0 0,-1 0 0 0 0,1 0 0 0 0,1 0 0 0 0,-1 1 0 0 0,1-1 0 0 0,0 2 0 0 0,12-10 0 0 0,-12 10 406 0 0,0 0-1 0 0,1 1 0 0 0,-1-1 1 0 0,1 2-1 0 0,-1-1 1 0 0,1 1-1 0 0,0 0 0 0 0,0 0 1 0 0,1 1-1 0 0,-1 0 1 0 0,1 0-1 0 0,-1 1 1 0 0,11-1-1 0 0,19 8-915 0 0,5 0-7017 0 0,-30-8 2567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03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4836 2102 12291 0 0,'-42'-21'1050'0'0,"0"-2"0"0"0,2-1 0 0 0,-52-42 0 0 0,-58-35 967 0 0,-113-29 1768 0 0,1 0-3014 0 0,-163-126-461 0 0,-121-67 1239 0 0,-161 2-1227 0 0,-24 62-60 0 0,284 133 368 0 0,120 37-357 0 0,118 19-227 0 0,109 34-297 0 0,-127-28 1 0 0,201 58-246 0 0,-50-21 0 0 0,-8-1-2264 0 0,60 26-1340 0 0,8 7-3194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9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10474 0 0,'22'-5'6056'0'0,"19"8"-4097"0"0,-22-1-1284 0 0,-13-1-576 0 0,0-1 0 0 0,1 1 0 0 0,-1 0 0 0 0,1 1 0 0 0,-1-1 0 0 0,0 1 0 0 0,0 1 0 0 0,0-1 0 0 0,0 1 0 0 0,0 0 0 0 0,-1 0 0 0 0,1 1-1 0 0,6 5 1 0 0,-9-6-68 0 0,0 0 0 0 0,-1 0 0 0 0,1 0 0 0 0,-1 0 0 0 0,0 0 0 0 0,0 0-1 0 0,0 1 1 0 0,-1-1 0 0 0,1 1 0 0 0,-1-1 0 0 0,0 1 0 0 0,0 0-1 0 0,0 0 1 0 0,0-1 0 0 0,0 1 0 0 0,-1 0 0 0 0,0 0 0 0 0,0 0 0 0 0,0 0-1 0 0,0 0 1 0 0,-1-1 0 0 0,1 1 0 0 0,-3 7 0 0 0,0 0-269 0 0,-1 1-1 0 0,-1-1 1 0 0,1 0 0 0 0,-2 0-1 0 0,1 0 1 0 0,-2-1 0 0 0,1 0-1 0 0,-2 0 1 0 0,-8 10 0 0 0,-2-1-72 0 0,0-2-1 0 0,-1 0 1 0 0,-29 18 0 0 0,48-35 334 0 0,-1 0-1 0 0,1 0 0 0 0,0 0 1 0 0,0 1-1 0 0,-1-1 0 0 0,1 0 1 0 0,0 0-1 0 0,0 0 0 0 0,-1 0 1 0 0,1 0-1 0 0,0 1 0 0 0,0-1 1 0 0,0 0-1 0 0,-1 0 0 0 0,1 0 1 0 0,0 1-1 0 0,0-1 0 0 0,0 0 1 0 0,0 0-1 0 0,0 1 0 0 0,-1-1 1 0 0,1 0-1 0 0,0 0 0 0 0,0 1 1 0 0,0-1-1 0 0,0 0 0 0 0,0 0 1 0 0,0 1-1 0 0,0-1 0 0 0,0 0 1 0 0,0 0-1 0 0,0 1 0 0 0,0-1 1 0 0,0 0-1 0 0,0 1 0 0 0,0-1 1 0 0,0 0-1 0 0,0 0 0 0 0,0 1 1 0 0,1-1-1 0 0,11 5 701 0 0,19-2-83 0 0,-14-4-660 0 0,22 0-322 0 0,73-11 0 0 0,-98 9-584 0 0,-1-1-1 0 0,0 0 0 0 0,19-9 0 0 0,-24 10-277 0 0,-1-1-1 0 0,1-1 1 0 0,-1 0-1 0 0,0 0 0 0 0,-1 0 1 0 0,11-10-1 0 0,-2-3-3546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09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8554 0 0,'-9'33'7276'0'0,"3"3"-3381"0"0,2 0-3268 0 0,2 0-1 0 0,4 59 1 0 0,-2-87-699 0 0,2 24-48 0 0,10 50-1 0 0,-9-71-631 0 0,0 0 0 0 0,0-1 0 0 0,7 12 0 0 0,-8-16-356 0 0,2 0 1 0 0,-1-1-1 0 0,0 1 0 0 0,1-1 1 0 0,0 0-1 0 0,7 7 0 0 0,-9-11 783 0 0,-1 0 0 0 0,1 1 0 0 0,-1-1 0 0 0,1 0 0 0 0,-1 0 0 0 0,1 0 0 0 0,0 0-1 0 0,-1 0 1 0 0,1-1 0 0 0,0 1 0 0 0,0 0 0 0 0,0-1 0 0 0,-1 1 0 0 0,1-1 0 0 0,0 0 0 0 0,0 1-1 0 0,3-1 1 0 0,14-4-2865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0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11859 0 0,'-5'3'5681'0'0,"-1"12"-4929"0"0,6-14-485 0 0,-11 36 315 0 0,1 0 1 0 0,-7 57 0 0 0,14-74-472 0 0,2 1 1 0 0,0-1-1 0 0,1 1 1 0 0,1 0-1 0 0,1-1 1 0 0,6 28-1 0 0,-7-43-57 0 0,1 0 1 0 0,-1 0-1 0 0,1 0 0 0 0,0 0 0 0 0,0-1 0 0 0,1 1 0 0 0,-1-1 1 0 0,1 1-1 0 0,0-1 0 0 0,0 0 0 0 0,1 0 0 0 0,-1 0 0 0 0,1 0 1 0 0,4 2-1 0 0,-5-4 0 0 0,0 0-1 0 0,1 0 1 0 0,-1 0-1 0 0,0-1 1 0 0,1 0 0 0 0,0 0-1 0 0,-1 0 1 0 0,1 0 0 0 0,0 0-1 0 0,-1-1 1 0 0,1 1 0 0 0,0-1-1 0 0,-1 0 1 0 0,1 0 0 0 0,0-1-1 0 0,0 1 1 0 0,-1-1 0 0 0,1 0-1 0 0,6-2 1 0 0,3-1 43 0 0,-1-1 1 0 0,0 0-1 0 0,0-1 0 0 0,0 0 0 0 0,-1-1 1 0 0,0 0-1 0 0,0-1 0 0 0,-1-1 1 0 0,0 1-1 0 0,0-1 0 0 0,11-15 1 0 0,-17 20-294 0 0,-1-1 1 0 0,0 0 0 0 0,0 0-1 0 0,0 0 1 0 0,-1 0 0 0 0,0-1 0 0 0,0 1-1 0 0,0 0 1 0 0,-1-1 0 0 0,1 0 0 0 0,-1 1-1 0 0,0-8 1 0 0,-1 7-586 0 0,-1 1 0 0 0,1-1 0 0 0,-1 1 1 0 0,0-1-1 0 0,-1 1 0 0 0,1 0 0 0 0,-1-1 0 0 0,0 1 0 0 0,0 0 0 0 0,-1 0 0 0 0,0 0 0 0 0,1 1 1 0 0,-2-1-1 0 0,-5-6 0 0 0,-11-11-2657 0 0,-4 2-893 0 0</inkml:trace>
  <inkml:trace contextRef="#ctx0" brushRef="#br0" timeOffset="1">6 219 7482 0 0,'11'11'2112'0'0,"1"0"-408"0"0,4 3-31 0 0,2-5-305 0 0,1-1-344 0 0,3-2-352 0 0,2-2-231 0 0,3-3-193 0 0,5-1-288 0 0,2-3-433 0 0,2-2-663 0 0,-1 0-1000 0 0,-1-4-865 0 0,-1 0 8 0 0,0-1-1704 0 0</inkml:trace>
  <inkml:trace contextRef="#ctx0" brushRef="#br0" timeOffset="2">534 114 9946 0 0,'-14'9'8066'0'0,"-9"18"-6281"0"0,16-17-916 0 0,-23 25 248 0 0,16-21-986 0 0,0 1 0 0 0,2 1 1 0 0,0 0-1 0 0,0 0 0 0 0,-16 35 0 0 0,28-50-134 0 0,-1 0 0 0 0,1 0 1 0 0,0 0-1 0 0,-1 0 0 0 0,1 0 0 0 0,0 0 0 0 0,0 0 0 0 0,0 0 0 0 0,0 0 1 0 0,0 0-1 0 0,0 0 0 0 0,0 0 0 0 0,0 0 0 0 0,0 0 0 0 0,0 0 0 0 0,1 0 1 0 0,-1 0-1 0 0,0 0 0 0 0,1 0 0 0 0,-1-1 0 0 0,1 1 0 0 0,-1 0 0 0 0,1 0 1 0 0,-1 0-1 0 0,1 0 0 0 0,-1 0 0 0 0,1-1 0 0 0,0 1 0 0 0,0 0 1 0 0,-1-1-1 0 0,1 1 0 0 0,0 0 0 0 0,0-1 0 0 0,0 1 0 0 0,0-1 0 0 0,-1 1 1 0 0,1-1-1 0 0,0 0 0 0 0,0 1 0 0 0,0-1 0 0 0,0 0 0 0 0,0 0 0 0 0,0 0 1 0 0,0 0-1 0 0,2 0 0 0 0,8 2-54 0 0,-1-1-1 0 0,1-1 1 0 0,16-1 0 0 0,-12 1-146 0 0,18 2-859 0 0,15-1-3938 0 0,-20-6-4945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0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8154 0 0,'-3'4'405'0'0,"-10"20"2503"0"0,-15 34 0 0 0,26-52-2469 0 0,0 0 1 0 0,0 0 0 0 0,0 0-1 0 0,0 0 1 0 0,1 0 0 0 0,0 0 0 0 0,1 1-1 0 0,-1-1 1 0 0,1 0 0 0 0,0 0 0 0 0,1 1-1 0 0,1 7 1 0 0,-2-12-332 0 0,1-1 0 0 0,-1 1 1 0 0,1 0-1 0 0,0-1 0 0 0,0 1 0 0 0,0 0 0 0 0,0-1 1 0 0,0 1-1 0 0,0-1 0 0 0,0 1 0 0 0,0-1 0 0 0,1 0 0 0 0,-1 1 1 0 0,1-1-1 0 0,-1 0 0 0 0,1 0 0 0 0,-1 0 0 0 0,1 0 1 0 0,-1 0-1 0 0,4 1 0 0 0,0-1 26 0 0,-1 0-1 0 0,0 0 1 0 0,0-1 0 0 0,1 1 0 0 0,-1-1-1 0 0,0 0 1 0 0,0 0 0 0 0,8-1 0 0 0,3-2-15 0 0,-1-1 1 0 0,0 0 0 0 0,0 0-1 0 0,18-9 1 0 0,-24 9-96 0 0,0-1 1 0 0,0 0-1 0 0,0 0 0 0 0,13-12 1 0 0,-18 15-18 0 0,-1 0 0 0 0,0 0 0 0 0,0 0 1 0 0,0 0-1 0 0,0 0 0 0 0,-1 0 0 0 0,1-1 1 0 0,0 1-1 0 0,-1 0 0 0 0,0-1 0 0 0,0 0 0 0 0,0 1 1 0 0,0-1-1 0 0,0 0 0 0 0,0 1 0 0 0,0-1 1 0 0,-1 0-1 0 0,0 0 0 0 0,1 0 0 0 0,-1-3 1 0 0,-1 5-7 0 0,0-1 0 0 0,1 1 0 0 0,-1-1 1 0 0,0 1-1 0 0,0-1 0 0 0,0 1 1 0 0,0-1-1 0 0,0 1 0 0 0,0 0 1 0 0,0-1-1 0 0,0 1 0 0 0,0 0 1 0 0,-1 0-1 0 0,1 0 0 0 0,0 0 1 0 0,-1 0-1 0 0,1 0 0 0 0,-1 1 0 0 0,0-1 1 0 0,1 0-1 0 0,-1 1 0 0 0,1-1 1 0 0,-1 1-1 0 0,0-1 0 0 0,-2 1 1 0 0,-48-5-144 0 0,46 5 111 0 0,-1 0-170 0 0,-7 0 159 0 0,0 0 0 0 0,-1 0-1 0 0,-20 5 1 0 0,32-5-161 0 0,1 0 0 0 0,0 1 0 0 0,0-1 0 0 0,0 1 0 0 0,0-1-1 0 0,0 1 1 0 0,0 0 0 0 0,0 0 0 0 0,0 0 0 0 0,0 0 0 0 0,0 0 0 0 0,0 0 0 0 0,0 0-1 0 0,0 1 1 0 0,1-1 0 0 0,-1 1 0 0 0,1-1 0 0 0,-1 1 0 0 0,1 0 0 0 0,0 0 0 0 0,-1-1 0 0 0,1 1-1 0 0,0 0 1 0 0,0 0 0 0 0,0 0 0 0 0,1 0 0 0 0,-1 0 0 0 0,0 0 0 0 0,1 1 0 0 0,-1-1-1 0 0,1 2 1 0 0,0-3-206 0 0,0 0-1 0 0,0 0 1 0 0,0 0-1 0 0,0 0 1 0 0,0 0-1 0 0,0 0 1 0 0,0 0-1 0 0,1 0 1 0 0,-1 0-1 0 0,0-1 1 0 0,1 1-1 0 0,-1 0 1 0 0,0 0-1 0 0,1 0 0 0 0,-1 0 1 0 0,1-1-1 0 0,0 1 1 0 0,-1 0-1 0 0,1-1 1 0 0,0 1-1 0 0,-1 0 1 0 0,1-1-1 0 0,0 1 1 0 0,1 0-1 0 0,8 3-4325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1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88 129 7930 0 0,'0'-14'1726'0'0,"0"1"0"0"0,0 1 0 0 0,-1-1 0 0 0,-1 1 0 0 0,0-1 0 0 0,0 1 0 0 0,-7-18 0 0 0,9 29-1673 0 0,0 1 1 0 0,0 0-1 0 0,0-1 1 0 0,0 1-1 0 0,-1-1 1 0 0,1 1-1 0 0,0 0 1 0 0,0-1-1 0 0,0 1 1 0 0,0-1-1 0 0,-1 1 1 0 0,1 0-1 0 0,0-1 1 0 0,0 1-1 0 0,-1 0 1 0 0,1-1-1 0 0,0 1 1 0 0,-1 0-1 0 0,1 0 1 0 0,0-1-1 0 0,-1 1 1 0 0,1 0-1 0 0,0 0 1 0 0,-1 0-1 0 0,1-1 1 0 0,0 1-1 0 0,-1 0 1 0 0,1 0-1 0 0,-1 0 1 0 0,1 0-1 0 0,0 0 1 0 0,-1 0-1 0 0,1 0 1 0 0,-1 0-1 0 0,1 0 1 0 0,0 0-1 0 0,-1 0 1 0 0,1 0-1 0 0,-1 0 1 0 0,1 0-1 0 0,0 0 1 0 0,-1 0-1 0 0,1 0 0 0 0,-1 0 1 0 0,1 1-1 0 0,0-1 1 0 0,-1 0-1 0 0,1 0 1 0 0,0 1-1 0 0,-1-1 1 0 0,1 0-1 0 0,0 0 1 0 0,-1 1-1 0 0,1-1 1 0 0,0 0-1 0 0,0 1 1 0 0,-1-1-1 0 0,1 0 1 0 0,0 1-1 0 0,0-1 1 0 0,0 0-1 0 0,-1 1 1 0 0,1-1-1 0 0,0 1 1 0 0,0-1-1 0 0,0 0 1 0 0,0 1-1 0 0,0-1 1 0 0,0 1-1 0 0,-13 32-14 0 0,13-31 24 0 0,-12 39-59 0 0,3 1 0 0 0,-6 50-1 0 0,13-71-5 0 0,1 0-1 0 0,1 1 0 0 0,0 0 0 0 0,2-1 1 0 0,0 0-1 0 0,7 27 0 0 0,-8-43 2 0 0,1 0 0 0 0,-1-1 0 0 0,1 1 0 0 0,0-1 0 0 0,0 1 0 0 0,0-1 0 0 0,1 0 0 0 0,-1 0 0 0 0,1 0 0 0 0,0 0 0 0 0,0-1 0 0 0,1 1 0 0 0,-1-1 0 0 0,5 4 0 0 0,-6-6 0 0 0,1 1 0 0 0,0-1 0 0 0,0 1-1 0 0,0-1 1 0 0,1 0 0 0 0,-1 0 0 0 0,0 0-1 0 0,0-1 1 0 0,0 1 0 0 0,1-1-1 0 0,-1 0 1 0 0,0 0 0 0 0,1 0 0 0 0,-1 0-1 0 0,0 0 1 0 0,0-1 0 0 0,1 0 0 0 0,-1 1-1 0 0,0-1 1 0 0,0 0 0 0 0,4-2-1 0 0,6-3 32 0 0,-1 0-1 0 0,0-1 1 0 0,0 0-1 0 0,-1-1 1 0 0,0 0-1 0 0,0-1 1 0 0,-1 0-1 0 0,0-1 1 0 0,-1 0-1 0 0,0 0 1 0 0,9-14-1 0 0,-14 17-413 0 0,0 0 0 0 0,0 0 0 0 0,-1 0 0 0 0,1 0 0 0 0,-2-1 0 0 0,1 1-1 0 0,-1-1 1 0 0,0 0 0 0 0,1-9 0 0 0,-3 12-536 0 0,0-1-1 0 0,0 1 1 0 0,0-1-1 0 0,-1 1 1 0 0,0-1-1 0 0,0 1 1 0 0,0-1-1 0 0,-1 1 1 0 0,1 0-1 0 0,-1 0 1 0 0,-1 0-1 0 0,1 0 1 0 0,-1 0 0 0 0,-3-5-1 0 0,-11-13-4573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1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3 159 5921 0 0,'-1'3'544'0'0,"0"0"-1"0"0,1 0 0 0 0,0 0 0 0 0,-1 0 1 0 0,1 0-1 0 0,0 1 0 0 0,1-1 0 0 0,-1 0 1 0 0,0 0-1 0 0,1 0 0 0 0,0 0 1 0 0,0 0-1 0 0,0 0 0 0 0,0 0 0 0 0,0 0 1 0 0,0-1-1 0 0,1 1 0 0 0,1 3 0 0 0,1-2-172 0 0,-1 0 0 0 0,1-1 0 0 0,0 1 0 0 0,0-1-1 0 0,0 1 1 0 0,0-1 0 0 0,1 0 0 0 0,-1-1-1 0 0,10 5 1 0 0,3-1-244 0 0,0 0-1 0 0,0-1 1 0 0,1-1-1 0 0,-1-1 0 0 0,24 2 1 0 0,-26-5-512 0 0,-1 0 1 0 0,1 0-1 0 0,-1-1 1 0 0,1-1-1 0 0,-1-1 1 0 0,1 0 0 0 0,-1 0-1 0 0,0-2 1 0 0,0 0-1 0 0,-1 0 1 0 0,1-1-1 0 0,-1-1 1 0 0,22-15-1 0 0,-25 14 65 0 0,0 0 0 0 0,0 0 0 0 0,-1-1 0 0 0,0 0 0 0 0,0-1 1 0 0,-1 0-1 0 0,-1 0 0 0 0,12-20 0 0 0,-14 20 549 0 0,-1 0 0 0 0,0 0 0 0 0,0 0 0 0 0,-1-1 0 0 0,-1 1 0 0 0,3-18 0 0 0,-5 27-23 0 0,1-1 0 0 0,-1 0 1 0 0,0 1-1 0 0,0-1 0 0 0,0 0 0 0 0,0 1 0 0 0,0-1 1 0 0,0 0-1 0 0,0 1 0 0 0,-1-1 0 0 0,1 0 0 0 0,-1 1 1 0 0,1-1-1 0 0,-1 0 0 0 0,0 1 0 0 0,-1-3 0 0 0,2 4-140 0 0,0 0-1 0 0,0 0 0 0 0,-1-1 1 0 0,1 1-1 0 0,0 0 0 0 0,0 0 1 0 0,-1 0-1 0 0,1 0 0 0 0,0 0 1 0 0,-1 0-1 0 0,1 0 0 0 0,0 0 1 0 0,0 0-1 0 0,-1 0 1 0 0,1 0-1 0 0,0 0 0 0 0,-1 0 1 0 0,1 0-1 0 0,0 0 0 0 0,0 0 1 0 0,-1 0-1 0 0,1 0 0 0 0,0 0 1 0 0,0 0-1 0 0,-1 1 0 0 0,1-1 1 0 0,0 0-1 0 0,0 0 0 0 0,-1 0 1 0 0,1 0-1 0 0,0 1 0 0 0,-12 14 415 0 0,-10 34-145 0 0,2 1 1 0 0,2 0-1 0 0,3 2 0 0 0,-18 103 0 0 0,19-54-2289 0 0,13-79-2662 0 0,1-1-3825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1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5409 0 0,'-12'13'2967'0'0,"0"0"0"0"0,-16 25 0 0 0,19-25-1635 0 0,0 1 1 0 0,2 0-1 0 0,-12 28 0 0 0,17-35-1094 0 0,-1-1 0 0 0,2 1 0 0 0,-1 0 1 0 0,1 0-1 0 0,0 0 0 0 0,0 0 0 0 0,1 0 0 0 0,0-1 0 0 0,0 1 0 0 0,2 10 0 0 0,-1-13-197 0 0,0 0-1 0 0,1 0 1 0 0,-1 0-1 0 0,1 0 1 0 0,0 0 0 0 0,0-1-1 0 0,0 1 1 0 0,0 0-1 0 0,1-1 1 0 0,0 0-1 0 0,-1 1 1 0 0,1-1 0 0 0,0 0-1 0 0,1-1 1 0 0,-1 1-1 0 0,0-1 1 0 0,1 1-1 0 0,4 2 1 0 0,0-2-56 0 0,0 0 1 0 0,0 0 0 0 0,0-1-1 0 0,0 0 1 0 0,0 0-1 0 0,0-1 1 0 0,1 0-1 0 0,-1-1 1 0 0,0 1 0 0 0,1-2-1 0 0,-1 1 1 0 0,0-1-1 0 0,1 0 1 0 0,-1-1 0 0 0,0 0-1 0 0,15-6 1 0 0,-9 3-214 0 0,0-1 1 0 0,0 0 0 0 0,-1-1-1 0 0,0-1 1 0 0,0 0 0 0 0,-1 0-1 0 0,0-2 1 0 0,17-16 0 0 0,-24 21-34 0 0,0 0 0 0 0,0-1-1 0 0,-1 0 1 0 0,0 0 0 0 0,0 0 0 0 0,0-1 0 0 0,-1 0 0 0 0,5-13 0 0 0,-7 17-197 0 0,0-1 0 0 0,-1 0-1 0 0,1 0 1 0 0,-1 0 0 0 0,0 0 0 0 0,0 0 0 0 0,-1-6 0 0 0,1 7-414 0 0,-1-1 1 0 0,0 0-1 0 0,0 1 1 0 0,0-1-1 0 0,-1 1 0 0 0,1-1 1 0 0,-1 1-1 0 0,-4-6 1 0 0,-7-9-3928 0 0</inkml:trace>
  <inkml:trace contextRef="#ctx0" brushRef="#br0" timeOffset="1">0 210 8362 0 0,'3'1'1086'0'0,"-1"0"0"0"0,1 0 0 0 0,0-1 0 0 0,-1 1 0 0 0,1 0 0 0 0,0-1 0 0 0,-1 0 0 0 0,5 1 0 0 0,41-8 2101 0 0,-20 2-2279 0 0,13 3-399 0 0,64 3-1 0 0,-4 2-2808 0 0,-77-6-1325 0 0,-21 2 2655 0 0,0 0 0 0 0,-1-1 1 0 0,1 1-1 0 0,0 0 0 0 0,-1-1 0 0 0,1 0 1 0 0,-1 0-1 0 0,1 1 0 0 0,1-4 1 0 0,11-5-4673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2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604 1 9154 0 0,'10'11'3077'0'0,"-9"-10"-2542"0"0,0 0 1 0 0,0 0-1 0 0,0 0 0 0 0,0 0 1 0 0,0 0-1 0 0,0 1 1 0 0,0-1-1 0 0,0 0 0 0 0,-1 1 1 0 0,1-1-1 0 0,-1 0 1 0 0,1 1-1 0 0,-1-1 0 0 0,1 1 1 0 0,-1 1-1 0 0,-6 21 2222 0 0,-2-7-2573 0 0,-1-1-1 0 0,-1 0 0 0 0,0-1 1 0 0,-1 0-1 0 0,-17 17 0 0 0,-72 64-110 0 0,75-73 7 0 0,-116 96 29 0 0,-47 45-373 0 0,179-155 235 0 0,0 1-1 0 0,1 0 1 0 0,0 0 0 0 0,1 1 0 0 0,0 0-1 0 0,0 1 1 0 0,1-1 0 0 0,1 1 0 0 0,0 0-1 0 0,1 1 1 0 0,0-1 0 0 0,1 1 0 0 0,0 0-1 0 0,-1 18 1 0 0,4-16 57 0 0,0 0 0 0 0,1 0 0 0 0,0 0-1 0 0,2 0 1 0 0,-1 0 0 0 0,2 0 0 0 0,0 0 0 0 0,1-1-1 0 0,0 0 1 0 0,1 0 0 0 0,1 0 0 0 0,9 13 0 0 0,24 34 47 0 0,4-3 0 0 0,72 75 1 0 0,-50-58-48 0 0,-9-8-46 0 0,85 91-228 0 0,-129-147-1500 0 0,-7-9-2617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3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6801 0 0,'-6'1'6031'0'0,"6"-1"-5913"0"0,0 0 0 0 0,0 0 0 0 0,0 0 1 0 0,0 0-1 0 0,0 0 0 0 0,0 1 0 0 0,0-1 0 0 0,0 0 1 0 0,0 0-1 0 0,0 0 0 0 0,0 0 0 0 0,0 0 1 0 0,0 1-1 0 0,0-1 237 0 0,0 0-237 0 0,-2 23 1530 0 0,4 28-1699 0 0,21 68 1093 0 0,0-11-424 0 0,-22-99-576 0 0,8 49 447 0 0,0 68-1 0 0,-9-168 312 0 0,10-65-1 0 0,-7 93-801 0 0,0-1-1 0 0,1 1 0 0 0,1 0 1 0 0,0 0-1 0 0,1 1 0 0 0,0-1 1 0 0,1 1-1 0 0,17-23 1 0 0,-19 30-5 0 0,1-1 0 0 0,-1 1 1 0 0,1 0-1 0 0,1 0 1 0 0,-1 1-1 0 0,1 0 1 0 0,0 0-1 0 0,0 1 1 0 0,0 0-1 0 0,1 0 1 0 0,-1 0-1 0 0,1 1 0 0 0,0 0 1 0 0,0 1-1 0 0,0 0 1 0 0,1 0-1 0 0,9-1 1 0 0,-14 3-205 0 0,1 0 1 0 0,-1 0-1 0 0,1 1 1 0 0,-1-1-1 0 0,0 1 1 0 0,1 0 0 0 0,-1 0-1 0 0,0 0 1 0 0,1 1-1 0 0,-1 0 1 0 0,0-1-1 0 0,0 2 1 0 0,3 1-1 0 0,-3-2-925 0 0,-1 1 1 0 0,0-1-1 0 0,0 1 0 0 0,-1-1 0 0 0,1 1 0 0 0,0 0 0 0 0,-1 0 0 0 0,0 0 0 0 0,3 5 0 0 0,1 3-3228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4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16 231 4681 0 0,'-5'2'4689'0'0,"5"-2"-4565"0"0,0 0-1 0 0,0 0 0 0 0,-1 0 1 0 0,1 0-1 0 0,0 1 1 0 0,0-1-1 0 0,0 0 0 0 0,0 0 1 0 0,0 0-1 0 0,0 0 1 0 0,0 1-1 0 0,0-1 0 0 0,0 0 1 0 0,0 0-1 0 0,9 9 1606 0 0,16 6-665 0 0,-15-13-835 0 0,0-1 0 0 0,0 0 0 0 0,0 0 0 0 0,0-1 1 0 0,1-1-1 0 0,-1 1 0 0 0,0-2 0 0 0,0 1 1 0 0,0-1-1 0 0,0-1 0 0 0,17-6 0 0 0,-22 7-151 0 0,1 0 1 0 0,0-1-1 0 0,-1 1 0 0 0,1-1 0 0 0,-1 0 0 0 0,0-1 1 0 0,0 1-1 0 0,0-1 0 0 0,0 0 0 0 0,0-1 0 0 0,-1 1 1 0 0,0-1-1 0 0,0 1 0 0 0,0-1 0 0 0,-1 0 1 0 0,0-1-1 0 0,0 1 0 0 0,0-1 0 0 0,0 1 0 0 0,2-9 1 0 0,-5 8-13 0 0,1 0 0 0 0,-1 1 1 0 0,-1-1-1 0 0,1 0 1 0 0,-1 1-1 0 0,0-1 0 0 0,0 1 1 0 0,-1-1-1 0 0,1 1 1 0 0,-1 0-1 0 0,-1-1 1 0 0,1 1-1 0 0,-1 0 0 0 0,1 0 1 0 0,-2 1-1 0 0,1-1 1 0 0,0 1-1 0 0,-1-1 0 0 0,0 1 1 0 0,0 0-1 0 0,0 0 1 0 0,0 1-1 0 0,-1-1 0 0 0,1 1 1 0 0,-9-4-1 0 0,7 4-75 0 0,1 0 0 0 0,-1 0 0 0 0,0 0 1 0 0,0 1-1 0 0,0 0 0 0 0,0 0 0 0 0,0 1 0 0 0,-1 0 0 0 0,1 0 0 0 0,-8-1 0 0 0,10 2-11 0 0,0 1 0 0 0,0-1 0 0 0,0 1 1 0 0,0-1-1 0 0,0 1 0 0 0,0 0 0 0 0,0 0 0 0 0,0 1 0 0 0,0-1 0 0 0,1 1 1 0 0,-1 0-1 0 0,1 0 0 0 0,-1 0 0 0 0,1 0 0 0 0,0 1 0 0 0,-6 4 1 0 0,3 1-11 0 0,-1 1 1 0 0,1-1 0 0 0,0 1 0 0 0,1 0 0 0 0,0 0 0 0 0,0 0 0 0 0,1 1 0 0 0,0 0 0 0 0,1 0 0 0 0,0 0 0 0 0,0 0 0 0 0,1 0 0 0 0,1 0 0 0 0,0 1 0 0 0,0-1 0 0 0,2 21 0 0 0,-1-24 20 0 0,1 1 0 0 0,0 0 1 0 0,0 0-1 0 0,1 0 0 0 0,0-1 1 0 0,1 1-1 0 0,0-1 0 0 0,0 1 1 0 0,0-1-1 0 0,1 0 0 0 0,0 0 0 0 0,0-1 1 0 0,1 1-1 0 0,0-1 0 0 0,0 0 1 0 0,0 0-1 0 0,1-1 0 0 0,0 1 1 0 0,0-1-1 0 0,0 0 0 0 0,1-1 1 0 0,11 7-1 0 0,-3-5-252 0 0,-1-1 0 0 0,1 0 0 0 0,1-1 1 0 0,-1-1-1 0 0,1 0 0 0 0,-1-1 0 0 0,1-1 0 0 0,0 0 0 0 0,0-2 0 0 0,-1 1 0 0 0,18-4 0 0 0,-18 2-678 0 0,0-1-1 0 0,0-1 0 0 0,0 0 0 0 0,-1-1 0 0 0,1 0 1 0 0,-1-2-1 0 0,0 1 0 0 0,-1-2 0 0 0,1 0 0 0 0,-2 0 0 0 0,17-14 1 0 0,-7 0-2121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03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110 426 8306 0 0,'1'16'-2425'0'0,"11"10"3571"0"0,0 1 2096 0 0,-10-17-2382 0 0,-1-6-697 0 0,-1 0 1 0 0,1-1-1 0 0,0 1 0 0 0,1 0 1 0 0,-1-1-1 0 0,0 1 1 0 0,1 0-1 0 0,0-1 0 0 0,3 5 1 0 0,8-44 1636 0 0,-9 17-1544 0 0,-1 0 1 0 0,-1 1-1 0 0,-1-1 0 0 0,0 0 0 0 0,-2 0 0 0 0,0 0 1 0 0,-1 0-1 0 0,-1 0 0 0 0,-1 0 0 0 0,-8-25 0 0 0,2 19 307 0 0,0 2-1 0 0,-1-1 1 0 0,-1 2-1 0 0,-1-1 0 0 0,-2 2 1 0 0,0 0-1 0 0,-20-22 1 0 0,31 38-499 0 0,-1 0 1 0 0,1 0-1 0 0,1-1 0 0 0,-1 1 1 0 0,1-1-1 0 0,0 0 1 0 0,-2-6-1 0 0,5 11-75 0 0,-1 0 0 0 0,1 1 0 0 0,0-1 0 0 0,0 0 0 0 0,0 0 0 0 0,0 1 0 0 0,0-1 0 0 0,-1 0 0 0 0,1 0 0 0 0,1 0 0 0 0,-1 1 0 0 0,0-1 0 0 0,0 0 0 0 0,0 0-1 0 0,0 1 1 0 0,0-1 0 0 0,1 0 0 0 0,-1 0 0 0 0,0 1 0 0 0,1-1 0 0 0,-1 0 0 0 0,1 1 0 0 0,-1-1 0 0 0,0 0 0 0 0,2 0 0 0 0,-1 0-26 0 0,1 1 0 0 0,-1-1 0 0 0,1 0 0 0 0,0 1 1 0 0,0-1-1 0 0,-1 1 0 0 0,1 0 0 0 0,0-1 0 0 0,0 1 0 0 0,-1 0 0 0 0,1 0 0 0 0,0 0 0 0 0,0 1 1 0 0,-1-1-1 0 0,1 0 0 0 0,3 1 0 0 0,13 3-177 0 0,-1 1-1 0 0,1 1 1 0 0,-1 0 0 0 0,25 13 0 0 0,66 43-618 0 0,-74-42 296 0 0,23 15-935 0 0,30 18-2782 0 0,-25-24-2333 0 0,-39-20 2005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9122 0 0,'1'2'325'0'0,"0"1"1"0"0,1-1 0 0 0,-1 1-1 0 0,1-1 1 0 0,0 0-1 0 0,-1 0 1 0 0,1 0-1 0 0,0 0 1 0 0,0 0-1 0 0,1 0 1 0 0,-1-1-1 0 0,0 1 1 0 0,1 0-1 0 0,-1-1 1 0 0,0 0-1 0 0,1 0 1 0 0,0 0-1 0 0,-1 0 1 0 0,5 1-1 0 0,6 2 353 0 0,1-1-1 0 0,21 2 0 0 0,-26-4-428 0 0,36 5 130 0 0,156 12-2668 0 0,-196-18 1885 0 0,1 0 0 0 0,-1-1 0 0 0,0 1 0 0 0,0-1 0 0 0,1 0 0 0 0,-1 0 0 0 0,0-1 0 0 0,0 0 0 0 0,6-2 0 0 0,-10 3 217 0 0,0 0-1 0 0,0 1 1 0 0,0-1-1 0 0,-1 1 1 0 0,1-1 0 0 0,0 0-1 0 0,0 0 1 0 0,0 0-1 0 0,-1 1 1 0 0,1-1 0 0 0,0 0-1 0 0,-1 0 1 0 0,1 0-1 0 0,-1 0 1 0 0,1 0 0 0 0,-1 0-1 0 0,0 0 1 0 0,1 0-1 0 0,-1-2 1 0 0,0 1-17 0 0,0 1 0 0 0,0-1 0 0 0,0 0 0 0 0,-1 0-1 0 0,1 0 1 0 0,-1 1 0 0 0,1-1 0 0 0,-1 0 0 0 0,0 1 0 0 0,1-1 0 0 0,-1 0 0 0 0,0 1-1 0 0,0-1 1 0 0,0 1 0 0 0,-3-3 0 0 0,-6-6 223 0 0,0 0 0 0 0,-1 0-1 0 0,0 1 1 0 0,-1 1 0 0 0,-15-9 0 0 0,-20-15 2726 0 0,45 30-2415 0 0,-1 0-1 0 0,1 0 1 0 0,0 0 0 0 0,-1 1 0 0 0,1-1-1 0 0,-1 1 1 0 0,1 0 0 0 0,-1-1-1 0 0,1 1 1 0 0,-1 0 0 0 0,0 0-1 0 0,0 1 1 0 0,0-1 0 0 0,1 1 0 0 0,-1-1-1 0 0,0 1 1 0 0,0 0 0 0 0,0 0-1 0 0,-5 1 1 0 0,6 0-164 0 0,0 0-1 0 0,0 1 1 0 0,-1-1-1 0 0,1 1 1 0 0,0-1 0 0 0,1 1-1 0 0,-1 0 1 0 0,0 0-1 0 0,0 0 1 0 0,1 0-1 0 0,-1 0 1 0 0,1 0 0 0 0,-1 0-1 0 0,1 0 1 0 0,0 1-1 0 0,0-1 1 0 0,0 0-1 0 0,0 1 1 0 0,1-1 0 0 0,-1 1-1 0 0,1-1 1 0 0,-1 5-1 0 0,-3 20 27 0 0,1-1 0 0 0,1 1 0 0 0,1-1-1 0 0,3 30 1 0 0,20 105 140 0 0,-20-147-811 0 0,1-1 0 0 0,1 1-1 0 0,0 0 1 0 0,1-1 0 0 0,1 0-1 0 0,7 14 1 0 0,-12-25 241 0 0,0 0 1 0 0,0 0-1 0 0,1 0 0 0 0,-1 0 0 0 0,1 0 1 0 0,-1 0-1 0 0,1 0 0 0 0,0 0 1 0 0,-1-1-1 0 0,1 1 0 0 0,0 0 0 0 0,0-1 1 0 0,0 0-1 0 0,0 1 0 0 0,1-1 0 0 0,-1 0 1 0 0,0 0-1 0 0,0 0 0 0 0,1-1 0 0 0,-1 1 1 0 0,0 0-1 0 0,1-1 0 0 0,-1 0 1 0 0,1 1-1 0 0,-1-1 0 0 0,1 0 0 0 0,-1 0 1 0 0,1-1-1 0 0,-1 1 0 0 0,0 0 0 0 0,1-1 1 0 0,-1 1-1 0 0,1-1 0 0 0,-1 0 0 0 0,0 0 1 0 0,0 0-1 0 0,1 0 0 0 0,-1 0 1 0 0,0-1-1 0 0,0 1 0 0 0,0 0 0 0 0,2-3 1 0 0,17-14-1417 0 0,1-3-1095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5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 4785 0 0,'0'0'291'0'0,"-1"0"-1"0"0,1 0 1 0 0,-1-1-1 0 0,1 1 1 0 0,-1 0-1 0 0,1 0 1 0 0,-1 0-1 0 0,1 0 1 0 0,-1 0-1 0 0,1 0 1 0 0,0 0-1 0 0,-1 0 1 0 0,1 0-1 0 0,-1 0 1 0 0,1 0-1 0 0,-1 0 1 0 0,1 0 0 0 0,-1 1-1 0 0,1-1 1 0 0,-1 0-1 0 0,1 0 1 0 0,0 0-1 0 0,-1 1 1 0 0,1-1-1 0 0,-1 0 1 0 0,1 1-1 0 0,0-1 1 0 0,-1 0-1 0 0,1 1 1 0 0,-1-1-1 0 0,-9 19 2602 0 0,-2 28-3044 0 0,11-42 810 0 0,0 0-593 0 0,-6 27 406 0 0,1 1 0 0 0,0 34 0 0 0,5-59-422 0 0,1 0 0 0 0,0 0-1 0 0,0 0 1 0 0,1-1-1 0 0,0 1 1 0 0,1 0-1 0 0,-1 0 1 0 0,1-1 0 0 0,1 1-1 0 0,0-1 1 0 0,0 0-1 0 0,0 0 1 0 0,1 0 0 0 0,7 11-1 0 0,-8-15-14 0 0,0 0-1 0 0,0 0 0 0 0,1 0 1 0 0,-1 0-1 0 0,1 0 0 0 0,-1-1 1 0 0,1 0-1 0 0,0 1 1 0 0,0-2-1 0 0,0 1 0 0 0,0 0 1 0 0,0-1-1 0 0,0 0 0 0 0,1 1 1 0 0,-1-2-1 0 0,0 1 1 0 0,1-1-1 0 0,-1 1 0 0 0,1-1 1 0 0,-1 0-1 0 0,0-1 0 0 0,1 1 1 0 0,-1-1-1 0 0,0 0 1 0 0,1 0-1 0 0,-1 0 0 0 0,0 0 1 0 0,7-4-1 0 0,-2 1-23 0 0,-1 0 0 0 0,0-1 0 0 0,0 0 0 0 0,-1 0 0 0 0,1-1 0 0 0,-1 1 0 0 0,0-2 0 0 0,-1 1 0 0 0,1-1 0 0 0,-1 0 0 0 0,-1 0 0 0 0,9-14 0 0 0,-1-12-50 0 0,-11 27 32 0 0,0 0 1 0 0,0 1-1 0 0,0-1 0 0 0,1 1 1 0 0,-1-1-1 0 0,1 1 1 0 0,0 0-1 0 0,1 0 0 0 0,4-5 1 0 0,-7 10 8 0 0,-1 1 0 0 0,1-1 0 0 0,-1 1 1 0 0,1-1-1 0 0,-1 1 0 0 0,1-1 0 0 0,-1 0 1 0 0,1 1-1 0 0,-1 0 0 0 0,0-1 0 0 0,1 1 0 0 0,-1-1 1 0 0,0 1-1 0 0,0-1 0 0 0,1 1 0 0 0,-1 0 1 0 0,0-1-1 0 0,0 1 0 0 0,0 0 0 0 0,0-1 1 0 0,1 1-1 0 0,-1 0 0 0 0,0-1 0 0 0,0 1 1 0 0,-1 0-1 0 0,5 21 80 0 0,-1 11 3 0 0,-2-12 74 0 0,8 39 1 0 0,-8-55-237 0 0,0-1 1 0 0,0 0 0 0 0,0 1 0 0 0,1-1-1 0 0,0 0 1 0 0,0 0 0 0 0,0 0-1 0 0,0 0 1 0 0,0-1 0 0 0,1 1-1 0 0,0-1 1 0 0,0 1 0 0 0,0-1 0 0 0,6 5-1 0 0,-9-7-108 0 0,1-1-1 0 0,0 1 0 0 0,0-1 1 0 0,0 1-1 0 0,0-1 1 0 0,0 0-1 0 0,0 1 1 0 0,0-1-1 0 0,0 0 0 0 0,0 0 1 0 0,0 0-1 0 0,0 1 1 0 0,0-1-1 0 0,0 0 0 0 0,0 0 1 0 0,0 0-1 0 0,-1-1 1 0 0,1 1-1 0 0,0 0 1 0 0,0 0-1 0 0,0 0 0 0 0,0-1 1 0 0,0 1-1 0 0,0-1 1 0 0,0 1-1 0 0,0 0 0 0 0,0-1 1 0 0,0 0-1 0 0,-1 1 1 0 0,3-2-1 0 0,17-25-8764 0 0,-17 23 7452 0 0,3-15-1487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5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11995 0 0,'-7'116'6813'0'0,"13"56"-5660"0"0,-5-153-872 0 0,0 77 76 0 0,26-150-334 0 0,-19 41 49 0 0,0 0-1 0 0,1 0 1 0 0,0 1 0 0 0,1 1 0 0 0,18-17 0 0 0,-19 21-449 0 0,0 0 1 0 0,0 0 0 0 0,12-6 0 0 0,-14 10-985 0 0,0 0 0 0 0,0 0 0 0 0,0 0 0 0 0,0 1 0 0 0,10-3 0 0 0,-17 5 1233 0 0,0 0-1 0 0,1 0 1 0 0,-1 0-1 0 0,0 0 0 0 0,0 0 1 0 0,1 0-1 0 0,-1 0 1 0 0,0 0-1 0 0,0 0 0 0 0,0 0 1 0 0,1 0-1 0 0,-1-1 0 0 0,0 1 1 0 0,0 0-1 0 0,0 0 1 0 0,0 0-1 0 0,0 0 0 0 0,1 0 1 0 0,-1-1-1 0 0,0 1 0 0 0,0 0 1 0 0,0 0-1 0 0,0 0 1 0 0,0-1-1 0 0,0 1 0 0 0,0 0 1 0 0,1 0-1 0 0,-1 0 1 0 0,0-1-1 0 0,0 1 0 0 0,0 0 1 0 0,0 0-1 0 0,0 0 0 0 0,0-1 1 0 0,0 1-1 0 0,0 0 1 0 0,0 0-1 0 0,0-1 0 0 0,0 1 1 0 0,0-3-1068 0 0,2-1-2438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6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20 6081 0 0,'0'0'54'0'0,"11"-19"14878"0"0,-12 31-13630 0 0,-22 210-375 0 0,23-217-922 0 0,0-3-3 0 0,-1 0-1 0 0,1 1 1 0 0,0-1 0 0 0,0 1-1 0 0,0-1 1 0 0,0 1-1 0 0,0-1 1 0 0,0 0-1 0 0,1 1 1 0 0,-1-1 0 0 0,1 1-1 0 0,0-1 1 0 0,-1 0-1 0 0,3 3 1 0 0,20-42-1748 0 0,-9 15 1069 0 0,0 0 0 0 0,21-22 0 0 0,-29 37 654 0 0,0 1-1 0 0,0 0 0 0 0,0 1 0 0 0,1-1 0 0 0,0 1 1 0 0,0 0-1 0 0,0 1 0 0 0,1 0 0 0 0,0 0 1 0 0,12-4-1 0 0,-18 7 61 0 0,0 1 1 0 0,-1 0-1 0 0,1-1 0 0 0,-1 1 1 0 0,1 0-1 0 0,0 0 1 0 0,-1 0-1 0 0,1 0 1 0 0,0 0-1 0 0,-1 1 0 0 0,1-1 1 0 0,-1 0-1 0 0,1 1 1 0 0,-1-1-1 0 0,1 1 1 0 0,-1 0-1 0 0,1-1 0 0 0,-1 1 1 0 0,1 0-1 0 0,-1 0 1 0 0,0 0-1 0 0,1 0 1 0 0,-1 0-1 0 0,0 0 0 0 0,0 0 1 0 0,0 0-1 0 0,0 1 1 0 0,0-1-1 0 0,0 0 1 0 0,0 1-1 0 0,0-1 0 0 0,-1 0 1 0 0,1 1-1 0 0,0-1 1 0 0,-1 1-1 0 0,1 0 1 0 0,-1-1-1 0 0,0 1 0 0 0,1 1 1 0 0,2 10 274 0 0,-1 1 0 0 0,0-1 0 0 0,-1 25 0 0 0,0-19-201 0 0,0-1-303 0 0,5 42 805 0 0,-5-55-939 0 0,0-1 1 0 0,0 1-1 0 0,0-1 0 0 0,1 0 0 0 0,0 1 0 0 0,-1-1 0 0 0,2 0 1 0 0,-1 0-1 0 0,0 0 0 0 0,5 5 0 0 0,-2-4-2902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6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22 11883 0 0,'5'-3'899'0'0,"30"-16"4595"0"0,-34 19-5430 0 0,-1 0-1 0 0,0 0 1 0 0,0 1 0 0 0,1-1 0 0 0,-1 0-1 0 0,0 0 1 0 0,0 0 0 0 0,1 1 0 0 0,-1-1-1 0 0,0 0 1 0 0,0 0 0 0 0,0 1 0 0 0,0-1-1 0 0,1 0 1 0 0,-1 0 0 0 0,0 1-1 0 0,0-1 1 0 0,0 0 0 0 0,0 0 0 0 0,0 1-1 0 0,0-1 1 0 0,0 0 0 0 0,0 1 0 0 0,0-1-1 0 0,1 0 1 0 0,-1 1 0 0 0,-1-1 0 0 0,1 0-1 0 0,0 0 1 0 0,0 1 0 0 0,0-1 0 0 0,0 0-1 0 0,0 1 1 0 0,0-1 0 0 0,0 0 0 0 0,0 0-1 0 0,0 1 1 0 0,0-1 0 0 0,-1 0 0 0 0,1 1-1 0 0,0-1 1 0 0,0 0 0 0 0,-1 1-1 0 0,-5 14 706 0 0,6-15-761 0 0,-25 51 580 0 0,-2-1 1 0 0,-45 61-1 0 0,-30 51-3484 0 0,96-147-465 0 0,29-32-8722 0 0,-13 8 13536 0 0,-5 4-1156 0 0,1-1 0 0 0,-1 2 0 0 0,1-1 0 0 0,1 1 1 0 0,-1 0-1 0 0,0 0 0 0 0,12-4 0 0 0,-15 7-159 0 0,0 0 0 0 0,0 1 0 0 0,0-1 0 0 0,0 1 0 0 0,1 0 0 0 0,-1 0 0 0 0,0 0 0 0 0,0 0 0 0 0,0 1 0 0 0,0-1 0 0 0,0 1 0 0 0,0 0 0 0 0,0 0 0 0 0,0 0 0 0 0,0 0-1 0 0,0 0 1 0 0,0 1 0 0 0,0-1 0 0 0,-1 1 0 0 0,5 3 0 0 0,0 1 158 0 0,0 0 0 0 0,-1 1 0 0 0,0-1 1 0 0,0 1-1 0 0,7 10 0 0 0,-8-9-920 0 0,1 0 0 0 0,0-1 0 0 0,0 0 0 0 0,8 7 0 0 0,-13-14 506 0 0,-1 0 0 0 0,0 0 0 0 0,0 1 0 0 0,1-1-1 0 0,-1 0 1 0 0,0 0 0 0 0,1 0 0 0 0,-1 0 0 0 0,0 1-1 0 0,0-1 1 0 0,1 0 0 0 0,-1 0 0 0 0,0 0 0 0 0,1 0 0 0 0,-1 0-1 0 0,0 0 1 0 0,1 0 0 0 0,-1 0 0 0 0,0 0 0 0 0,1 0-1 0 0,-1 0 1 0 0,0 0 0 0 0,1 0 0 0 0,-1 0 0 0 0,0 0 0 0 0,1-1-1 0 0,-1 1 1 0 0,0 0 0 0 0,1 0 0 0 0,-1 0 0 0 0,0 0-1 0 0,0-1 1 0 0,1 1 0 0 0,-1 0 0 0 0,0 0 0 0 0,0 0 0 0 0,1-1-1 0 0,-1 1 1 0 0,0 0 0 0 0,0 0 0 0 0,0-1 0 0 0,1 1-1 0 0,-1 0 1 0 0,0-1 0 0 0,0 1 0 0 0,0 0 0 0 0,0-1 0 0 0,0 1-1 0 0,5-17-1602 0 0,-5 16 1346 0 0,4-9-1588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7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50 2633 0 0,'11'-50'9020'0'0,"-24"104"-3074"0"0,-3 4-3601 0 0,4-16-2231 0 0,1 1 1 0 0,-7 67-1 0 0,17-106-110 0 0,1 1-1 0 0,0 0 1 0 0,0 0-1 0 0,1 0 1 0 0,-1 0-1 0 0,3 8 1 0 0,-2-12 12 0 0,-1 0-1 0 0,0 0 1 0 0,0-1 0 0 0,1 1 0 0 0,-1 0 0 0 0,1 0 0 0 0,-1-1-1 0 0,0 1 1 0 0,1 0 0 0 0,0-1 0 0 0,-1 1 0 0 0,1-1-1 0 0,-1 1 1 0 0,1-1 0 0 0,0 1 0 0 0,-1-1 0 0 0,1 1 0 0 0,0-1-1 0 0,-1 1 1 0 0,1-1 0 0 0,0 0 0 0 0,0 0 0 0 0,0 1-1 0 0,-1-1 1 0 0,1 0 0 0 0,0 0 0 0 0,0 0 0 0 0,0 0 0 0 0,-1 0-1 0 0,1 0 1 0 0,0 0 0 0 0,0 0 0 0 0,0 0 0 0 0,0 0-1 0 0,-1 0 1 0 0,1 0 0 0 0,0-1 0 0 0,0 1 0 0 0,-1 0-1 0 0,1-1 1 0 0,0 1 0 0 0,0-1 0 0 0,-1 1 0 0 0,1 0 0 0 0,0-1-1 0 0,0 0 1 0 0,12-6-341 0 0,-1 2-1 0 0,26-9 1 0 0,-26 10-307 0 0,0 0 0 0 0,-1 0 0 0 0,1-1 0 0 0,13-9 1 0 0,-13 6-1275 0 0,0 0 1 0 0,-1-1 0 0 0,0 0-1 0 0,0-1 1 0 0,-1 0-1 0 0,13-17 1 0 0,-12 12-621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7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76 6769 0 0,'-1'-23'4185'0'0,"-5"-23"2985"0"0,6 46-7112 0 0,0-1 1 0 0,0 1 0 0 0,0 0-1 0 0,0-1 1 0 0,0 1-1 0 0,0 0 1 0 0,0 0-1 0 0,0-1 1 0 0,0 1 0 0 0,0 0-1 0 0,0 0 1 0 0,-1-1-1 0 0,1 1 1 0 0,0 0-1 0 0,0 0 1 0 0,0 0 0 0 0,0-1-1 0 0,-1 1 1 0 0,1 0-1 0 0,0 0 1 0 0,0 0-1 0 0,0 0 1 0 0,-1-1 0 0 0,1 1-1 0 0,0 0 1 0 0,0 0-1 0 0,-1 0 1 0 0,1 0-1 0 0,0 0 1 0 0,0 0 0 0 0,-1 0-1 0 0,1 0 1 0 0,0-1-1 0 0,0 1 1 0 0,-1 0-1 0 0,1 0 1 0 0,0 0-1 0 0,-1 0 1 0 0,1 1 0 0 0,0-1-1 0 0,-1 0 1 0 0,-9 10 846 0 0,-4 17-628 0 0,10-16-244 0 0,1 0 1 0 0,0 1-1 0 0,0-1 0 0 0,2 1 1 0 0,-1 0-1 0 0,1-1 1 0 0,1 1-1 0 0,1 15 0 0 0,0-19 2 0 0,0 0 0 0 0,0 0 0 0 0,1 0 0 0 0,0 0 0 0 0,0 0-1 0 0,1-1 1 0 0,0 1 0 0 0,0-1 0 0 0,0 0 0 0 0,1 0 0 0 0,1 0-1 0 0,-1 0 1 0 0,6 6 0 0 0,-8-12 15 0 0,-1 1 0 0 0,0-1-1 0 0,1 0 1 0 0,-1 0 0 0 0,1 0 0 0 0,-1 0 0 0 0,1 0-1 0 0,0 0 1 0 0,-1 0 0 0 0,1 0 0 0 0,0-1-1 0 0,0 1 1 0 0,0-1 0 0 0,-1 1 0 0 0,1-1 0 0 0,0 0-1 0 0,0 0 1 0 0,0 0 0 0 0,0 0 0 0 0,3 0-1 0 0,-1-1-99 0 0,0 0 0 0 0,1 0 0 0 0,-1-1 0 0 0,0 1 0 0 0,0-1 0 0 0,0 0 0 0 0,-1 0 0 0 0,8-5 0 0 0,-1-2-346 0 0,1 0-1 0 0,-1 0 0 0 0,-1-1 1 0 0,16-20-1 0 0,-17 19 222 0 0,-1-1-1 0 0,0 1 1 0 0,-1-1 0 0 0,9-24-1 0 0,-14 32 172 0 0,1 1 0 0 0,-1 0 0 0 0,0-1 0 0 0,0 1 0 0 0,-1-1 0 0 0,1 1 0 0 0,-1-1 0 0 0,0 1 0 0 0,0-1 0 0 0,0 0 0 0 0,0 1 1 0 0,0-1-1 0 0,-1 1 0 0 0,0-1 0 0 0,1 1 0 0 0,-1-1 0 0 0,-1 1 0 0 0,1 0 0 0 0,0-1 0 0 0,-1 1 0 0 0,0 0 0 0 0,0 0 0 0 0,-2-3 0 0 0,3 4 33 0 0,-1 1 0 0 0,1 0 0 0 0,-1 0 1 0 0,1 0-1 0 0,0 0 0 0 0,-1 0 0 0 0,0 0 0 0 0,1 0 1 0 0,-1 0-1 0 0,0 1 0 0 0,1-1 0 0 0,-1 0 1 0 0,0 1-1 0 0,1 0 0 0 0,-1-1 0 0 0,0 1 1 0 0,0 0-1 0 0,0 0 0 0 0,1 0 0 0 0,-5 1 0 0 0,3-1-22 0 0,-1 2-1 0 0,1-1 1 0 0,-1 0-1 0 0,1 1 1 0 0,-1-1 0 0 0,1 1-1 0 0,0 0 1 0 0,0 0-1 0 0,-5 4 1 0 0,-1 3-27 0 0,0 0 1 0 0,1 0 0 0 0,0 0-1 0 0,0 1 1 0 0,-6 12-1 0 0,0 2 44 0 0,1 1-1 0 0,1 1 0 0 0,1 0 0 0 0,2 1 0 0 0,0 0 0 0 0,2 0 1 0 0,-4 35-1 0 0,10-57-111 0 0,0 0 0 0 0,1 0 0 0 0,0 0 0 0 0,0 0 0 0 0,1-1 0 0 0,0 1 0 0 0,-1 0 0 0 0,1 0 1 0 0,1 0-1 0 0,-1 0 0 0 0,5 8 0 0 0,-5-11-93 0 0,0-1 0 0 0,0 1 0 0 0,0-1 0 0 0,1 0 0 0 0,-1 1 0 0 0,0-1 0 0 0,1 0 0 0 0,-1 0 0 0 0,1 0 0 0 0,-1 0 0 0 0,1 0 0 0 0,-1 0 0 0 0,1 0 0 0 0,0-1 0 0 0,-1 1 0 0 0,1-1 0 0 0,0 1 0 0 0,0-1 0 0 0,0 0 0 0 0,-1 1 0 0 0,1-1 0 0 0,0 0 0 0 0,0 0 0 0 0,0 0 0 0 0,0 0 0 0 0,-1-1 0 0 0,1 1 0 0 0,0-1 0 0 0,0 1 0 0 0,-1-1 0 0 0,1 1 0 0 0,0-1 0 0 0,-1 0 0 0 0,3-1 0 0 0,8-4-1143 0 0,0 0 0 0 0,0 0 0 0 0,-1-2 0 0 0,0 1 0 0 0,10-10 0 0 0,49-50-586 0 0,-9 9 3364 0 0,-49 47-452 0 0,-9 7 19 0 0,1 1 0 0 0,-1 0 1 0 0,1-1-1 0 0,0 1 0 0 0,0 1 1 0 0,7-5-1 0 0,-11 8-831 0 0,1-1 0 0 0,-1 1 0 0 0,0 0 0 0 0,0-1 0 0 0,0 1 1 0 0,0-1-1 0 0,0 1 0 0 0,0-1 0 0 0,1 1 0 0 0,-1 0 0 0 0,0-1 0 0 0,0 1 0 0 0,-1-1 1 0 0,1 1-1 0 0,0-1 0 0 0,0 1 0 0 0,0 0 0 0 0,0-1 0 0 0,0 1 0 0 0,-1-1 0 0 0,1 1 0 0 0,0-1 1 0 0,0 1-1 0 0,-1-1 0 0 0,1 1 0 0 0,-1-1 0 0 0,1 1 0 0 0,-1 0 0 0 0,-9 21-34 0 0,-3-2-246 0 0,-1-1 0 0 0,0 0 0 0 0,-1 0 0 0 0,-1-2 0 0 0,-28 25 0 0 0,32-32-525 0 0,0 0 1 0 0,-1-1 0 0 0,0-1 0 0 0,-1 0 0 0 0,0 0 0 0 0,0-1 0 0 0,0-1 0 0 0,-1 0 0 0 0,-20 4 0 0 0,32-9 773 0 0,0-1 0 0 0,0 1 1 0 0,0-1-1 0 0,1 1 1 0 0,-1-1-1 0 0,0 0 0 0 0,0 0 1 0 0,0 0-1 0 0,0-1 1 0 0,0 1-1 0 0,0-1 0 0 0,0 1 1 0 0,1-1-1 0 0,-1 0 1 0 0,0 0-1 0 0,0 0 0 0 0,1-1 1 0 0,-6-2-1 0 0,51 4 1120 0 0,-23 4-3299 0 0,0 1 0 0 0,0 0 0 0 0,33 16 0 0 0,22 6-3545 0 0,-67-24 3316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1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3041 0 0,'-28'11'4138'0'0,"9"-3"-910"0"0,0 0 1 0 0,-28 17-1 0 0,44-22-3021 0 0,-1-1-1 0 0,0 1 1 0 0,1-1-1 0 0,-1 1 1 0 0,1 0 0 0 0,0 0-1 0 0,0 1 1 0 0,0-1-1 0 0,0 1 1 0 0,1-1-1 0 0,-1 1 1 0 0,1 0-1 0 0,0 0 1 0 0,0 0-1 0 0,1 0 1 0 0,-1 0-1 0 0,-1 7 1 0 0,3-8-195 0 0,-1 0 1 0 0,1 0-1 0 0,0 0 1 0 0,0 0-1 0 0,0 0 1 0 0,1 0-1 0 0,-1 0 1 0 0,1 0-1 0 0,0 0 0 0 0,-1 0 1 0 0,1 0-1 0 0,0-1 1 0 0,1 1-1 0 0,-1 0 1 0 0,0-1-1 0 0,1 1 1 0 0,0-1-1 0 0,-1 1 1 0 0,1-1-1 0 0,0 0 1 0 0,0 0-1 0 0,0 1 1 0 0,1-2-1 0 0,-1 1 1 0 0,0 0-1 0 0,1 0 0 0 0,0-1 1 0 0,-1 1-1 0 0,5 1 1 0 0,-2-1 3 0 0,0 0 0 0 0,0-1 1 0 0,0 1-1 0 0,0-1 0 0 0,1 0 1 0 0,-1-1-1 0 0,0 1 0 0 0,1-1 1 0 0,-1 0-1 0 0,0 0 0 0 0,1-1 0 0 0,-1 1 1 0 0,0-1-1 0 0,0 0 0 0 0,8-3 1 0 0,-6 1-5 0 0,-1 0 0 0 0,0-1 0 0 0,0 0 0 0 0,-1 0 0 0 0,1 0 0 0 0,-1-1 0 0 0,0 0 0 0 0,0 0 1 0 0,0 0-1 0 0,0 0 0 0 0,-1-1 0 0 0,0 0 0 0 0,4-9 0 0 0,-6 14-7 0 0,-1-1-1 0 0,0 0 1 0 0,0 0 0 0 0,-1 0-1 0 0,1-1 1 0 0,0 1 0 0 0,-1 0-1 0 0,1 0 1 0 0,-1 0 0 0 0,0-1-1 0 0,0 1 1 0 0,0 0-1 0 0,0 0 1 0 0,0 0 0 0 0,0-1-1 0 0,0 1 1 0 0,-1 0 0 0 0,1 0-1 0 0,-1 0 1 0 0,0 0 0 0 0,1-1-1 0 0,-1 1 1 0 0,0 0 0 0 0,0 0-1 0 0,-1 1 1 0 0,1-1 0 0 0,0 0-1 0 0,-1 0 1 0 0,1 1 0 0 0,-1-1-1 0 0,1 0 1 0 0,-1 1-1 0 0,0 0 1 0 0,1-1 0 0 0,-1 1-1 0 0,0 0 1 0 0,0 0 0 0 0,0 0-1 0 0,0 0 1 0 0,0 0 0 0 0,0 0-1 0 0,-1 1 1 0 0,1-1 0 0 0,-4 0-1 0 0,0 0-387 0 0,0-1 0 0 0,0 1-1 0 0,0 0 1 0 0,0 1-1 0 0,0 0 1 0 0,-1 0 0 0 0,1 0-1 0 0,0 1 1 0 0,0-1-1 0 0,0 1 1 0 0,0 1 0 0 0,-9 2-1 0 0,5 0-1544 0 0,1 0 0 0 0,0 0 0 0 0,0 1 0 0 0,-8 6 0 0 0,1 1-2923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23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86 1600 0 0,'-2'-21'2654'0'0,"2"16"-1832"0"0,0 0 0 0 0,0 1 0 0 0,-1-1 0 0 0,1 0 1 0 0,-1 1-1 0 0,0-1 0 0 0,-1 0 0 0 0,1 1 0 0 0,-1-1 0 0 0,-3-5 1 0 0,4 9-589 0 0,0 0 0 0 0,0 0 0 0 0,-1 1 0 0 0,1-1 0 0 0,0 0 0 0 0,0 1 0 0 0,0 0 0 0 0,0-1 0 0 0,-1 1 0 0 0,1-1 0 0 0,0 1 0 0 0,0 0 0 0 0,0 0 1 0 0,-1 0-1 0 0,1 0 0 0 0,0 0 0 0 0,0 0 0 0 0,-1 0 0 0 0,1 0 0 0 0,0 1 0 0 0,0-1 0 0 0,-1 0 0 0 0,1 1 0 0 0,0-1 0 0 0,0 1 0 0 0,0-1 0 0 0,0 1 0 0 0,-2 1 1 0 0,-35 21 518 0 0,33-19-415 0 0,-3 1-275 0 0,1 0 1 0 0,0 0-1 0 0,0 1 1 0 0,1 0 0 0 0,-1 1-1 0 0,1-1 1 0 0,1 1 0 0 0,-1 1-1 0 0,1-1 1 0 0,-4 9-1 0 0,7-11-83 0 0,0 0 0 0 0,0 1 0 0 0,1-1 0 0 0,-1 1-1 0 0,1-1 1 0 0,0 1 0 0 0,1-1 0 0 0,0 1 0 0 0,0 0-1 0 0,0 0 1 0 0,0-1 0 0 0,1 1 0 0 0,0-1-1 0 0,0 1 1 0 0,0 0 0 0 0,1-1 0 0 0,2 6 0 0 0,2 2-26 0 0,0 1 0 0 0,0-1 0 0 0,2-1 0 0 0,-1 1 0 0 0,2-1 0 0 0,0-1 1 0 0,0 1-1 0 0,1-2 0 0 0,21 19 0 0 0,-27-25 44 0 0,0-1 0 0 0,0 1-1 0 0,1-1 1 0 0,0 0 0 0 0,-1-1 0 0 0,1 1-1 0 0,0-1 1 0 0,0 0 0 0 0,0 0 0 0 0,0-1 0 0 0,1 1-1 0 0,-1-1 1 0 0,0 0 0 0 0,1-1 0 0 0,-1 1-1 0 0,1-1 1 0 0,-1 0 0 0 0,1 0 0 0 0,-1-1-1 0 0,0 0 1 0 0,1 0 0 0 0,-1 0 0 0 0,0 0 0 0 0,1-1-1 0 0,-1 0 1 0 0,0 0 0 0 0,0 0 0 0 0,-1-1-1 0 0,8-4 1 0 0,-6 1 48 0 0,0 0 0 0 0,0 0 1 0 0,0 0-1 0 0,-1-1 0 0 0,1 1 0 0 0,-2-2 0 0 0,1 1 0 0 0,-1 0 1 0 0,0-1-1 0 0,-1 0 0 0 0,1 0 0 0 0,-1 0 0 0 0,-1 0 0 0 0,0 0 1 0 0,2-13-1 0 0,-2 10 128 0 0,-1 0 1 0 0,0-1 0 0 0,0 1 0 0 0,-2 0-1 0 0,1-1 1 0 0,-1 1 0 0 0,-1 0 0 0 0,0 0-1 0 0,0 0 1 0 0,-1 0 0 0 0,-6-13-1 0 0,6 18-65 0 0,-1 0-1 0 0,1 1 1 0 0,-1 0 0 0 0,-1 0-1 0 0,1 0 1 0 0,-1 0-1 0 0,0 0 1 0 0,0 1-1 0 0,0 0 1 0 0,-1 0-1 0 0,1 0 1 0 0,-1 1-1 0 0,0 0 1 0 0,0 0-1 0 0,0 1 1 0 0,-1-1-1 0 0,-11-2 1 0 0,14 4-249 0 0,0 0 1 0 0,0 0 0 0 0,0 1 0 0 0,0-1-1 0 0,0 1 1 0 0,1 0 0 0 0,-1 0 0 0 0,0 1-1 0 0,0-1 1 0 0,0 1 0 0 0,0-1 0 0 0,0 1-1 0 0,0 0 1 0 0,0 1 0 0 0,1-1-1 0 0,-1 1 1 0 0,1 0 0 0 0,-1 0 0 0 0,1 0-1 0 0,0 0 1 0 0,-1 0 0 0 0,1 1 0 0 0,0-1-1 0 0,0 1 1 0 0,1 0 0 0 0,-1 0 0 0 0,1 0-1 0 0,-1 0 1 0 0,1 1 0 0 0,0-1-1 0 0,-2 5 1 0 0,4-7-306 0 0,-1 0 0 0 0,1 0 0 0 0,0 1 1 0 0,-1-1-1 0 0,1 0 0 0 0,0 0 0 0 0,0 0 0 0 0,0 0 0 0 0,0 1 0 0 0,0-1 0 0 0,0 0 0 0 0,0 0 0 0 0,0 0 0 0 0,1 2 0 0 0,-1-3 142 0 0,23 5-12791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24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7138 0 0,'4'10'8181'0'0,"-5"5"-4384"0"0,-7 19-2984 0 0,3-17-99 0 0,5-14-661 0 0,-7 36 524 0 0,-2 56 1 0 0,9-85-598 0 0,0 1-1 0 0,0-1 1 0 0,1 1-1 0 0,0-1 1 0 0,1 1-1 0 0,0-1 1 0 0,1 0-1 0 0,0 0 1 0 0,1 0-1 0 0,8 16 1 0 0,-12-24-6 0 0,1-1 0 0 0,0 1 1 0 0,0 0-1 0 0,0-1 0 0 0,1 1 0 0 0,-1-1 0 0 0,0 0 0 0 0,1 1 1 0 0,-1-1-1 0 0,1 0 0 0 0,-1 0 0 0 0,1 0 0 0 0,-1 0 1 0 0,1 0-1 0 0,0 0 0 0 0,-1 0 0 0 0,1 0 0 0 0,0-1 1 0 0,0 1-1 0 0,0-1 0 0 0,3 1 0 0 0,-2-1 11 0 0,-1 0-1 0 0,1-1 0 0 0,0 1 1 0 0,0-1-1 0 0,-1 0 1 0 0,1 0-1 0 0,-1 0 0 0 0,1 0 1 0 0,-1 0-1 0 0,1 0 1 0 0,-1-1-1 0 0,1 1 0 0 0,2-3 1 0 0,4-4 28 0 0,0-1 0 0 0,0 0 0 0 0,-1 0 0 0 0,0-1 0 0 0,8-14 0 0 0,6-16 79 0 0,-17 28-72 0 0,1 2 0 0 0,0-1 0 0 0,9-11 0 0 0,-15 22-16 0 0,0 0 1 0 0,0 0 0 0 0,0 0-1 0 0,0-1 1 0 0,0 1 0 0 0,1 0-1 0 0,-1 0 1 0 0,0 0 0 0 0,0 0-1 0 0,0-1 1 0 0,0 1-1 0 0,1 0 1 0 0,-1 0 0 0 0,0 0-1 0 0,0 0 1 0 0,0 0 0 0 0,1 0-1 0 0,-1 0 1 0 0,0 0-1 0 0,0 0 1 0 0,0-1 0 0 0,1 1-1 0 0,-1 0 1 0 0,0 0 0 0 0,0 0-1 0 0,0 0 1 0 0,1 0-1 0 0,-1 0 1 0 0,0 0 0 0 0,0 0-1 0 0,0 1 1 0 0,1-1 0 0 0,-1 0-1 0 0,0 0 1 0 0,0 0 0 0 0,0 0-1 0 0,1 0 1 0 0,-1 0-1 0 0,0 0 1 0 0,6 11 108 0 0,1 20-35 0 0,-6-24-78 0 0,4 15 11 0 0,0 0 1 0 0,11 25-1 0 0,-15-43-42 0 0,1 0 0 0 0,-1 0 0 0 0,1 0 0 0 0,0 0 0 0 0,0 0 0 0 0,1 0 0 0 0,-1-1 0 0 0,1 1 0 0 0,0-1 0 0 0,0 0 0 0 0,0 1 0 0 0,0-1 0 0 0,1-1 0 0 0,-1 1 0 0 0,1 0 0 0 0,-1-1 0 0 0,1 0 0 0 0,7 3 0 0 0,-10-4-229 0 0,0-1 0 0 0,0 0 0 0 0,-1 0 0 0 0,1 0 0 0 0,0 1 0 0 0,0-1 0 0 0,0 0 0 0 0,0 0 0 0 0,0 0 0 0 0,0-1 0 0 0,0 1 0 0 0,-1 0 0 0 0,1 0 0 0 0,0 0 0 0 0,0-1 0 0 0,0 1 0 0 0,0 0 0 0 0,-1-1 0 0 0,1 1 0 0 0,0-1 0 0 0,0 1 0 0 0,-1-1 0 0 0,1 1 0 0 0,0-1 0 0 0,-1 0 0 0 0,2-1 0 0 0,8-21-7666 0 0,-5 9 3953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04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1387 2344 7938 0 0,'-16'-8'609'0'0,"1"-1"0"0"0,0-1 0 0 0,1 0 0 0 0,0-1-1 0 0,1 0 1 0 0,0-1 0 0 0,0-1 0 0 0,1 0 0 0 0,1 0 0 0 0,0-1 0 0 0,1-1 0 0 0,-8-15 0 0 0,-88-200 1484 0 0,-3-4-1561 0 0,-234-345 313 0 0,14-13-471 0 0,298 531-325 0 0,-72-122 402 0 0,79 146-346 0 0,-1 1 0 0 0,-52-56-1 0 0,68 84-554 0 0,1-2-1 0 0,0 1 0 0 0,0-1 1 0 0,-8-15-1 0 0,13 20-604 0 0,1 0 0 0 0,0 0 1 0 0,0 0-1 0 0,0-1 0 0 0,1 1 0 0 0,0-1 1 0 0,-1-7-1 0 0,2 1-2262 0 0,9 5-618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2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7626 0 0,'40'12'9298'0'0,"36"-2"-8317"0"0,-8-2-917 0 0,-42-2-220 0 0,32 6-310 0 0,-31-14-2677 0 0,-26 1 2609 0 0,1 1 0 0 0,0-1 1 0 0,-1 1-1 0 0,1-1 0 0 0,-1 0 1 0 0,1 0-1 0 0,-1 0 0 0 0,0 0 0 0 0,1 0 1 0 0,-1 0-1 0 0,0 0 0 0 0,2-2 1 0 0,4-6-4332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24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6225 0 0,'22'135'9672'0'0,"-4"-14"-9541"0"0,-14-104-952 0 0,1 0 1 0 0,0-1-1 0 0,1 1 1 0 0,14 28-1 0 0,-10-30-2793 0 0,1-3-1776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25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 11426 0 0,'-5'16'5926'0'0,"-12"10"-4784"0"0,10-17-667 0 0,-178 243-1539 0 0,186-266-3422 0 0,11-17 3614 0 0,-7 21 1066 0 0,1-1 0 0 0,0 1-1 0 0,0 1 1 0 0,1-1 0 0 0,13-13 0 0 0,-19 21-50 0 0,1 1 1 0 0,0-1-1 0 0,-1 1 0 0 0,1 0 0 0 0,0-1 0 0 0,0 1 0 0 0,0 0 1 0 0,0 0-1 0 0,0 0 0 0 0,0 0 0 0 0,0 1 0 0 0,0-1 0 0 0,0 0 1 0 0,1 1-1 0 0,-1 0 0 0 0,0-1 0 0 0,0 1 0 0 0,0 0 0 0 0,1 0 0 0 0,-1 0 1 0 0,0 1-1 0 0,0-1 0 0 0,0 0 0 0 0,1 1 0 0 0,-1-1 0 0 0,0 1 1 0 0,0 0-1 0 0,0 0 0 0 0,0 0 0 0 0,0 0 0 0 0,0 0 0 0 0,0 0 1 0 0,-1 1-1 0 0,1-1 0 0 0,3 3 0 0 0,19 17-57 0 0,50 39-276 0 0,-18-28-5318 0 0,-45-27 3112 0 0,-8-3 1598 0 0,1 0 0 0 0,-1-1 0 0 0,0 1 0 0 0,1-1 0 0 0,-1 0 0 0 0,1 0 0 0 0,0 0 1 0 0,-1 0-1 0 0,1 0 0 0 0,5-1 0 0 0,-3-3-957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2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8914 0 0,'-18'53'8403'0'0,"-2"28"-6648"0"0,0-3-1375 0 0,18-69-273 0 0,-9 32 188 0 0,10-39-256 0 0,1 1 0 0 0,-1-1 0 0 0,1 1 0 0 0,0-1-1 0 0,0 1 1 0 0,0-1 0 0 0,0 1 0 0 0,0-1 0 0 0,1 1-1 0 0,-1-1 1 0 0,1 1 0 0 0,-1-1 0 0 0,2 3 0 0 0,17-27 506 0 0,-17 19-529 0 0,4-3-27 0 0,-1 0 0 0 0,1 1 0 0 0,0-1 0 0 0,0 1 1 0 0,1 0-1 0 0,0 1 0 0 0,0-1 0 0 0,0 1 0 0 0,0 1 0 0 0,0 0 0 0 0,1 0 0 0 0,0 0 0 0 0,-1 1 0 0 0,9-2 0 0 0,50-5-1697 0 0,-1 6-4194 0 0,-43 2 2383 0 0,-20 1 2874 0 0,1 0-1 0 0,0 0 1 0 0,-1-1-1 0 0,1 1 1 0 0,0-1-1 0 0,-1 0 1 0 0,1 0-1 0 0,3-2 1 0 0,8-2-2284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26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 10386 0 0,'-2'-1'695'0'0,"1"1"0"0"0,-1 0 0 0 0,0 0 0 0 0,0 0-1 0 0,0 0 1 0 0,0 0 0 0 0,0 0 0 0 0,0 1 0 0 0,0-1-1 0 0,0 0 1 0 0,0 1 0 0 0,1 0 0 0 0,-1-1 0 0 0,-3 3 0 0 0,-25 21 2416 0 0,23-16-2898 0 0,0 1 1 0 0,0 0-1 0 0,1 0 0 0 0,-8 17 1 0 0,12-23-205 0 0,1 0 0 0 0,0 0 0 0 0,-1 0 1 0 0,1 0-1 0 0,0 1 0 0 0,1-1 0 0 0,-1 1 1 0 0,0-1-1 0 0,1 0 0 0 0,0 1 0 0 0,0-1 1 0 0,0 1-1 0 0,0-1 0 0 0,1 1 0 0 0,-1-1 1 0 0,1 0-1 0 0,0 1 0 0 0,0-1 0 0 0,0 0 1 0 0,0 0-1 0 0,1 0 0 0 0,-1 1 0 0 0,1-1 1 0 0,0-1-1 0 0,0 1 0 0 0,0 0 0 0 0,4 4 1 0 0,-2-4-1 0 0,-1 0 0 0 0,0-1 0 0 0,1 0 0 0 0,0 1 0 0 0,-1-1 0 0 0,1 0-1 0 0,0-1 1 0 0,0 1 0 0 0,0-1 0 0 0,0 0 0 0 0,0 0 0 0 0,1 0 0 0 0,-1 0 0 0 0,0-1 0 0 0,0 0 0 0 0,1 0 0 0 0,-1 0 0 0 0,0 0 0 0 0,0-1 0 0 0,0 1 0 0 0,1-1 0 0 0,3-2 0 0 0,3 0-103 0 0,-1-1 1 0 0,1-1-1 0 0,-1 1 1 0 0,0-2-1 0 0,-1 1 0 0 0,13-10 1 0 0,-19 13 24 0 0,0-1 0 0 0,0 1 0 0 0,0-1 0 0 0,-1 1 0 0 0,1-1 0 0 0,0 0 0 0 0,-1 0 0 0 0,0 0 0 0 0,0-1 0 0 0,0 1 0 0 0,0 0 0 0 0,0-1 0 0 0,-1 1 0 0 0,1-1 0 0 0,-1 0 0 0 0,0 1 0 0 0,0-1 0 0 0,0 0 1 0 0,-1 0-1 0 0,1 0 0 0 0,-1-6 0 0 0,-1 7 44 0 0,0 0 0 0 0,0 0 0 0 0,0 0 0 0 0,0 0 0 0 0,-1 1 0 0 0,1-1 0 0 0,-1 0 0 0 0,0 1 0 0 0,0 0 0 0 0,0-1 0 0 0,0 1 0 0 0,0 0 0 0 0,0 0 0 0 0,0 0 0 0 0,-1 0 0 0 0,1 0 0 0 0,-1 1 0 0 0,0-1 0 0 0,1 1 0 0 0,-1-1 1 0 0,0 1-1 0 0,0 0 0 0 0,-6-1 0 0 0,1-1 2 0 0,-1 1 0 0 0,0 0 1 0 0,-1 1-1 0 0,1 0 0 0 0,0 0 1 0 0,-15 1-1 0 0,19 1 39 0 0,1-1 0 0 0,0 1 1 0 0,0 0-1 0 0,-1 0 0 0 0,1 0 0 0 0,0 1 0 0 0,0-1 0 0 0,0 1 0 0 0,0 0 1 0 0,1 0-1 0 0,-1 0 0 0 0,0 1 0 0 0,1-1 0 0 0,0 1 0 0 0,-1 0 1 0 0,1 0-1 0 0,-3 3 0 0 0,3 0-11 0 0,-1-1 0 0 0,1 1 0 0 0,0-1 0 0 0,0 1-1 0 0,1 0 1 0 0,-1 0 0 0 0,1 0 0 0 0,1 1 0 0 0,-1-1 0 0 0,0 9 0 0 0,1 4-22 0 0,0 0 0 0 0,2 0-1 0 0,0 0 1 0 0,1 0 0 0 0,0 0-1 0 0,11 34 1 0 0,-13-52-109 0 0,1 1 0 0 0,-1 0 0 0 0,1-1 0 0 0,0 1-1 0 0,-1 0 1 0 0,1-1 0 0 0,0 1 0 0 0,0-1 0 0 0,0 1 0 0 0,0-1-1 0 0,0 0 1 0 0,0 1 0 0 0,3 1 0 0 0,-4-3-38 0 0,1 1 0 0 0,0-1 1 0 0,-1 0-1 0 0,1 1 0 0 0,0-1 0 0 0,0 0 1 0 0,-1 0-1 0 0,1 0 0 0 0,0 0 0 0 0,0 0 0 0 0,-1 1 1 0 0,1-1-1 0 0,0 0 0 0 0,0-1 0 0 0,-1 1 0 0 0,1 0 1 0 0,0 0-1 0 0,0 0 0 0 0,-1 0 0 0 0,1-1 1 0 0,1 1-1 0 0,3-3-841 0 0,0-1 0 0 0,0 1 0 0 0,0-1 0 0 0,-1 0 0 0 0,1 0 0 0 0,4-7 0 0 0,1 1 280 0 0,82-75-4043 0 0,-80 76 4872 0 0,-1 0-1 0 0,1 1 1 0 0,1 0 0 0 0,0 1-1 0 0,0 0 1 0 0,20-7 0 0 0,-32 14-26 0 0,-1 0 0 0 0,1 0 0 0 0,-1-1 0 0 0,1 1 0 0 0,-1 0 1 0 0,1 0-1 0 0,0 0 0 0 0,-1 0 0 0 0,1 0 0 0 0,-1 0 0 0 0,1 0 1 0 0,-1 0-1 0 0,1 0 0 0 0,-1 0 0 0 0,1 0 0 0 0,0 0 1 0 0,-1 0-1 0 0,1 0 0 0 0,-1 0 0 0 0,1 0 0 0 0,-1 1 0 0 0,1-1 1 0 0,-1 0-1 0 0,1 1 0 0 0,-1-1 0 0 0,1 0 0 0 0,-1 0 0 0 0,0 1 1 0 0,1-1-1 0 0,-1 1 0 0 0,1 0 0 0 0,0 17 2175 0 0,-15 21 503 0 0,6-23-1882 0 0,-1 0-1 0 0,-1-1 0 0 0,0 0 0 0 0,-1-1 0 0 0,-1 0 0 0 0,-15 15 0 0 0,23-25-827 0 0,0 0-1 0 0,-1-1 1 0 0,1 1-1 0 0,-1-1 1 0 0,1 0 0 0 0,-1 0-1 0 0,0 0 1 0 0,0 0-1 0 0,0-1 1 0 0,0 0-1 0 0,-1 0 1 0 0,1-1 0 0 0,-1 1-1 0 0,1-1 1 0 0,-1 0-1 0 0,1-1 1 0 0,-1 1 0 0 0,0-1-1 0 0,1 0 1 0 0,-1-1-1 0 0,1 1 1 0 0,-1-1-1 0 0,-9-3 1 0 0,13 4-122 0 0,1 0 0 0 0,0-1 0 0 0,0 1 1 0 0,0-1-1 0 0,0 1 0 0 0,0-1 0 0 0,0 0 0 0 0,0 1 0 0 0,0-1 0 0 0,0 0 1 0 0,0 0-1 0 0,0 1 0 0 0,0-1 0 0 0,0-2 0 0 0,0 3 50 0 0,1 0 1 0 0,0-1-1 0 0,0 1 1 0 0,0-1-1 0 0,0 1 0 0 0,0 0 1 0 0,0-1-1 0 0,0 1 0 0 0,0 0 1 0 0,0-1-1 0 0,0 1 0 0 0,0-1 1 0 0,0 1-1 0 0,0 0 0 0 0,0-1 1 0 0,0 1-1 0 0,0 0 0 0 0,1-1 1 0 0,-1 1-1 0 0,0-1 0 0 0,0 1 1 0 0,0 0-1 0 0,1-1 0 0 0,-1 1 1 0 0,0 0-1 0 0,0 0 1 0 0,1-1-1 0 0,-1 1 0 0 0,2-2 15 0 0,0 1 0 0 0,0 0 0 0 0,0 0 0 0 0,0 0 0 0 0,0 0 0 0 0,0 0-1 0 0,0 0 1 0 0,0 1 0 0 0,0-1 0 0 0,0 1 0 0 0,0-1 0 0 0,0 1 0 0 0,1 0 0 0 0,2 0 0 0 0,91 10-500 0 0,-14-1-3331 0 0,-66-8 1024 0 0,0-1-1 0 0,1-1 0 0 0,18-2 0 0 0,-30 3 740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26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3961 0 0,'-12'8'1200'0'0,"-6"5"1257"0"0,1 0 1 0 0,-23 23-1 0 0,36-32-1984 0 0,1 0 1 0 0,-1 0 0 0 0,1 0-1 0 0,0 0 1 0 0,0 1 0 0 0,0-1-1 0 0,0 1 1 0 0,1 0 0 0 0,0 0-1 0 0,0 0 1 0 0,1 0-1 0 0,-1 0 1 0 0,1 0 0 0 0,0 1-1 0 0,-1 7 1 0 0,3-12-388 0 0,-1 0 0 0 0,0 1 0 0 0,0-1 0 0 0,1 0 0 0 0,-1 0 0 0 0,1 1 0 0 0,-1-1 0 0 0,1 0 0 0 0,0 0 0 0 0,-1 0 0 0 0,1 0 0 0 0,0 1 0 0 0,0-1 0 0 0,0 0 0 0 0,0 0 0 0 0,0-1 0 0 0,0 1 0 0 0,0 0 0 0 0,0 0 0 0 0,0 0 0 0 0,0-1 0 0 0,0 1 0 0 0,0 0 0 0 0,1-1 0 0 0,-1 1 0 0 0,0-1 0 0 0,0 0 0 0 0,1 1 0 0 0,-1-1 0 0 0,0 0 0 0 0,1 0 0 0 0,-1 0 0 0 0,0 0 0 0 0,1 0 0 0 0,-1 0 0 0 0,2 0 0 0 0,6-1-40 0 0,0 1-1 0 0,0-1 1 0 0,0 0-1 0 0,9-3 1 0 0,1-2-364 0 0,0 0-1 0 0,0-1 1 0 0,-1-1-1 0 0,0 0 1 0 0,-1-2 0 0 0,1 0-1 0 0,17-15 1 0 0,-34 25 325 0 0,-1 0-1 0 0,0 0 1 0 0,1 0 0 0 0,-1 0 0 0 0,0-1-1 0 0,1 1 1 0 0,-1 0 0 0 0,0 0 0 0 0,0 0 0 0 0,1-1-1 0 0,-1 1 1 0 0,0 0 0 0 0,0-1 0 0 0,0 1-1 0 0,1 0 1 0 0,-1 0 0 0 0,0-1 0 0 0,0 1 0 0 0,0 0-1 0 0,0-1 1 0 0,0 1 0 0 0,0 0 0 0 0,1-1-1 0 0,-1 1 1 0 0,0 0 0 0 0,0-1 0 0 0,0 1 0 0 0,0-1-1 0 0,0 1 1 0 0,0 0 0 0 0,0-1 0 0 0,-1 1-1 0 0,1 0 1 0 0,0-1 0 0 0,0 1 0 0 0,-14-7 302 0 0,-30 2 346 0 0,33 5-444 0 0,-35-8 448 0 0,33 5-562 0 0,0 0 1 0 0,-1 1-1 0 0,-23 0 0 0 0,37 2-155 0 0,-1 0 0 0 0,1 0 1 0 0,-1 0-1 0 0,1 0 0 0 0,-1 0 0 0 0,0 0 0 0 0,1 0 0 0 0,-1 0 1 0 0,1 0-1 0 0,-1 0 0 0 0,1 0 0 0 0,-1 0 0 0 0,1 0 0 0 0,-1 1 1 0 0,1-1-1 0 0,-1 0 0 0 0,1 0 0 0 0,-1 1 0 0 0,1-1 1 0 0,-1 0-1 0 0,1 1 0 0 0,-1-1 0 0 0,1 0 0 0 0,0 1 0 0 0,-1-1 1 0 0,1 1-1 0 0,0-1 0 0 0,-1 1 0 0 0,1-1 0 0 0,0 0 0 0 0,0 1 1 0 0,-1 0-1 0 0,1-1 0 0 0,0 1 0 0 0,0-1 0 0 0,0 1 1 0 0,0-1-1 0 0,0 1 0 0 0,0-1 0 0 0,-1 1 0 0 0,2 0 0 0 0,-1 0-233 0 0,0-1 0 0 0,0 1-1 0 0,0-1 1 0 0,0 0-1 0 0,0 1 1 0 0,0-1 0 0 0,0 1-1 0 0,0-1 1 0 0,1 0-1 0 0,-1 1 1 0 0,0-1 0 0 0,7 4-5829 0 0,-7-4 5829 0 0,1 0 0 0 0,-1 0-1 0 0,1 0 1 0 0,-1 0-1 0 0,0 0 1 0 0,2 0 0 0 0,3-5-4020 0 0,7 5 393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26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0 9418 0 0,'3'0'290'0'0,"1"0"1"0"0,-1 1-1 0 0,0-1 0 0 0,1 1 1 0 0,-1-1-1 0 0,1 1 1 0 0,-1 0-1 0 0,0 0 0 0 0,1 0 1 0 0,-1 1-1 0 0,0-1 0 0 0,0 1 1 0 0,0 0-1 0 0,4 3 0 0 0,39 37 1478 0 0,-37-33-1148 0 0,0 1-330 0 0,0 1 0 0 0,-1 0 0 0 0,0 0 0 0 0,-1 1 0 0 0,-1 0 1 0 0,0 0-1 0 0,0 1 0 0 0,-1-1 0 0 0,-1 1 0 0 0,0 1 0 0 0,-1-1 0 0 0,0 0 1 0 0,-1 1-1 0 0,0 18 0 0 0,0 5-21 0 0,-3 1 0 0 0,-1-1 1 0 0,-2 0-1 0 0,-9 39 0 0 0,6-42 244 0 0,-3 1 1 0 0,0-2-1 0 0,-3 1 0 0 0,0-1 0 0 0,-3-1 0 0 0,-28 45 0 0 0,29-53-336 0 0,-2-2-1 0 0,0 0 0 0 0,-1-1 0 0 0,-2 0 0 0 0,-23 19 0 0 0,32-32-288 0 0,0 0-1 0 0,0 0 1 0 0,-21 10-1 0 0,8-10-4163 0 0,0-4-6065 0 0,10-3 2685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1 10570 0 0,'0'0'246'0'0,"1"0"0"0"0,0 0 0 0 0,0 0 0 0 0,0 0-1 0 0,0 0 1 0 0,0 0 0 0 0,0 0 0 0 0,0 0 0 0 0,0 1 0 0 0,0-1-1 0 0,-1 0 1 0 0,1 0 0 0 0,0 1 0 0 0,0-1 0 0 0,0 1 0 0 0,0-1 0 0 0,-1 1-1 0 0,1-1 1 0 0,0 1 0 0 0,0 0 0 0 0,-1-1 0 0 0,1 1 0 0 0,-1 0-1 0 0,1-1 1 0 0,0 1 0 0 0,-1 0 0 0 0,1 1 0 0 0,0 0 6 0 0,-1 0 1 0 0,0 0-1 0 0,0-1 1 0 0,1 1 0 0 0,-1 0-1 0 0,0 0 1 0 0,-1 0-1 0 0,1 0 1 0 0,0 0 0 0 0,0 0-1 0 0,-1 0 1 0 0,-1 3-1 0 0,0 3 129 0 0,-2-1 0 0 0,1 1 0 0 0,-1-1 0 0 0,-1 1-1 0 0,-6 7 1 0 0,-10 8 82 0 0,-1-1 0 0 0,-1-1-1 0 0,-1-1 1 0 0,-38 25 0 0 0,38-30-420 0 0,2 1 1 0 0,0 1-1 0 0,1 1 1 0 0,1 0-1 0 0,0 2 1 0 0,-21 29-1 0 0,40-48-42 0 0,-3 5 1 0 0,-1 0-1 0 0,1 1 1 0 0,1 0 0 0 0,-1-1-1 0 0,-4 15 1 0 0,7-19-3 0 0,1 0-1 0 0,0 0 1 0 0,-1 0 0 0 0,1 0-1 0 0,0 0 1 0 0,0 0-1 0 0,0 0 1 0 0,1 0 0 0 0,-1 0-1 0 0,0 0 1 0 0,1 0-1 0 0,-1 0 1 0 0,1 0 0 0 0,0 0-1 0 0,0 0 1 0 0,-1-1-1 0 0,1 1 1 0 0,1 0 0 0 0,-1 0-1 0 0,0-1 1 0 0,0 1-1 0 0,0-1 1 0 0,1 1 0 0 0,-1-1-1 0 0,1 0 1 0 0,-1 1 0 0 0,4 1-1 0 0,146 89 45 0 0,-99-63-70 0 0,54 40 0 0 0,-69-40-18 0 0,-23-17-191 0 0,1 0 1 0 0,0-1 0 0 0,26 14 0 0 0,-40-24 35 0 0,0-1 0 0 0,0 1 0 0 0,0-1 0 0 0,1 0 0 0 0,-1 1 0 0 0,0-1 0 0 0,0 0 0 0 0,0 0 1 0 0,0 0-1 0 0,0 1 0 0 0,1-1 0 0 0,-1 0 0 0 0,0-1 0 0 0,0 1 0 0 0,2 0 0 0 0,-2-1-200 0 0,-1 1 0 0 0,1 0-1 0 0,0-1 1 0 0,-1 1-1 0 0,1 0 1 0 0,-1-1 0 0 0,1 1-1 0 0,-1-1 1 0 0,1 1 0 0 0,-1-1-1 0 0,1 0 1 0 0,-1 1-1 0 0,1-1 1 0 0,-1 1 0 0 0,0-1-1 0 0,1 0 1 0 0,-1 1-1 0 0,0-1 1 0 0,1 0 0 0 0,-1 1-1 0 0,0-1 1 0 0,0 0 0 0 0,0 0-1 0 0,0 1 1 0 0,0-2-1 0 0,1-9-6612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40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56 3769 0 0,'-8'4'2876'0'0,"2"-1"-1596"0"0,1 0 0 0 0,-1 0 0 0 0,0 0 0 0 0,1 1 0 0 0,0 0-1 0 0,0 0 1 0 0,0 0 0 0 0,1 1 0 0 0,-6 5 0 0 0,10-10-1161 0 0,0 1 0 0 0,1-1 0 0 0,-1 1 0 0 0,0-1 0 0 0,0 1 1 0 0,0-1-1 0 0,1 0 0 0 0,-1 1 0 0 0,0-1 0 0 0,1 0 0 0 0,-1 1 0 0 0,0-1 0 0 0,1 0 0 0 0,-1 1 0 0 0,0-1 0 0 0,1 0 0 0 0,-1 1 0 0 0,0-1 0 0 0,1 0 0 0 0,-1 0 1 0 0,1 0-1 0 0,-1 0 0 0 0,1 1 0 0 0,-1-1 0 0 0,0 0 0 0 0,1 0 0 0 0,-1 0 0 0 0,1 0 0 0 0,-1 0 0 0 0,1 0 0 0 0,-1 0 0 0 0,1 0 0 0 0,-1 0 0 0 0,1 0 0 0 0,23 2 506 0 0,-22-2-342 0 0,543 5 3581 0 0,41 3-2933 0 0,-564-6-872 0 0,0-1 0 0 0,0-2 0 0 0,0 0 0 0 0,0-1 0 0 0,0-1 0 0 0,0-1 0 0 0,0-1 0 0 0,-1-1 0 0 0,0-1 0 0 0,0-1 0 0 0,-1-1 0 0 0,0-1 0 0 0,35-22 0 0 0,-49 24-2162 0 0,-6-14-14174 0 0,-2 11 8686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4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12963 0 0,'3'1'9409'0'0,"7"4"-4680"0"0,54 34-3876 0 0,-48-29-775 0 0,77 59 66 0 0,-83-61-121 0 0,0 1-1 0 0,-1 0 0 0 0,0 0 1 0 0,-1 1-1 0 0,0 1 0 0 0,11 18 1 0 0,-16-24 21 0 0,-1 1 1 0 0,0-1 0 0 0,-1 1 0 0 0,0 0-1 0 0,1 0 1 0 0,-2 0 0 0 0,1-1 0 0 0,-1 1-1 0 0,0 0 1 0 0,0 0 0 0 0,0 0-1 0 0,-1 0 1 0 0,0 0 0 0 0,0 0 0 0 0,-1-1-1 0 0,1 1 1 0 0,-1-1 0 0 0,-4 8 0 0 0,-5 10 147 0 0,-1 0 0 0 0,-29 40 0 0 0,25-40-119 0 0,-49 68 213 0 0,1-2-471 0 0,26-27-2841 0 0,32-47-1513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04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59 334 23429 0 0,'-58'36'-1314'0'0,"66"-44"1056"0"0,-1-1-1 0 0,0 0 0 0 0,0 0 1 0 0,-1 0-1 0 0,0 0 0 0 0,0-1 1 0 0,5-16-1 0 0,-2 6 252 0 0,-2-1 0 0 0,9-40-1 0 0,-15 50 156 0 0,0 0 0 0 0,0-1 0 0 0,-1 1 0 0 0,0 0-1 0 0,-1-1 1 0 0,-1 1 0 0 0,0 0 0 0 0,0 0 0 0 0,-7-19 0 0 0,3 8 451 0 0,5 21-600 0 0,1 1 0 0 0,0-1-1 0 0,0 0 1 0 0,0 1 0 0 0,-1-1 0 0 0,1 0-1 0 0,0 0 1 0 0,0 1 0 0 0,0-1-1 0 0,0 0 1 0 0,0 0 0 0 0,0 1 0 0 0,0-1-1 0 0,1 0 1 0 0,-1 0 0 0 0,0 1 0 0 0,0-1-1 0 0,1 0 1 0 0,-1 1 0 0 0,0-1 0 0 0,1 0-1 0 0,-1 1 1 0 0,0-1 0 0 0,1 0 0 0 0,-1 1-1 0 0,1-1 1 0 0,-1 1 0 0 0,1-1 0 0 0,0 0-1 0 0,1 0-17 0 0,0 1 0 0 0,-1-1 0 0 0,1 0-1 0 0,0 1 1 0 0,0-1 0 0 0,0 1 0 0 0,-1 0-1 0 0,1 0 1 0 0,0 0 0 0 0,0-1-1 0 0,3 2 1 0 0,5 0-78 0 0,0 1 0 0 0,-1 0 0 0 0,15 5 0 0 0,4 3 11 0 0,-1 2 1 0 0,0 1 0 0 0,49 33 0 0 0,68 62-2425 0 0,-42-29-9615 0 0,-81-64 7536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41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31 3969 0 0,'-2'-2'1414'0'0,"-1"1"-1"0"0,1-1 1 0 0,0 0 0 0 0,0 0 0 0 0,0 0-1 0 0,0 0 1 0 0,1 0 0 0 0,-1 0-1 0 0,1 0 1 0 0,-1-1 0 0 0,1 1 0 0 0,-2-5-1 0 0,1 29 1476 0 0,-1-1-2792 0 0,1 41 75 0 0,3 1 0 0 0,3 0 1 0 0,3-1-1 0 0,27 118 0 0 0,-18-118-350 0 0,16 54-128 0 0,-26-99-288 0 0,0-1-1 0 0,1 1 0 0 0,1-2 1 0 0,16 25-1 0 0,-1-14-3740 0 0,-21-25 3636 0 0,-1 0 0 0 0,0 0 0 0 0,1 0 1 0 0,-1-1-1 0 0,1 1 0 0 0,-1 0 0 0 0,1-1 1 0 0,-1 1-1 0 0,1-1 0 0 0,-1 0 0 0 0,1 1 1 0 0,2-1-1 0 0,7-1-5474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42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40 729 9250 0 0,'-1'-44'12352'0'0,"0"-8"-6335"0"0,-16-228-5957 0 0,8 201-1 0 0,4 46-56 0 0,2 0 0 0 0,1 1 0 0 0,1-1 0 0 0,5-48 0 0 0,-3 77-7 0 0,0-1 0 0 0,0 1 0 0 0,1-1-1 0 0,-1 1 1 0 0,1 0 0 0 0,0 0 0 0 0,0-1 0 0 0,1 1 0 0 0,-1 1 0 0 0,4-5 0 0 0,-5 7-4 0 0,0 0-1 0 0,0 0 0 0 0,-1 0 1 0 0,1 0-1 0 0,0 0 1 0 0,0 1-1 0 0,0-1 0 0 0,1 0 1 0 0,-1 1-1 0 0,0-1 1 0 0,0 0-1 0 0,0 1 0 0 0,0 0 1 0 0,1-1-1 0 0,-1 1 1 0 0,0 0-1 0 0,0-1 0 0 0,1 1 1 0 0,-1 0-1 0 0,0 0 0 0 0,0 0 1 0 0,1 0-1 0 0,-1 0 1 0 0,0 1-1 0 0,0-1 0 0 0,1 0 1 0 0,-1 1-1 0 0,0-1 1 0 0,0 0-1 0 0,0 1 0 0 0,1-1 1 0 0,-1 1-1 0 0,0 0 0 0 0,0-1 1 0 0,0 1-1 0 0,0 0 1 0 0,0 0-1 0 0,0 0 0 0 0,0 0 1 0 0,0 1-1 0 0,9 8-40 0 0,-1 1 0 0 0,0 0 0 0 0,0 1-1 0 0,-2-1 1 0 0,12 24 0 0 0,26 70-21 0 0,-36-82 47 0 0,15 46 40 0 0,-3 2 0 0 0,23 140 0 0 0,-43-206-5 0 0,9 40 9 0 0,-9-43-6 0 0,-1 0 1 0 0,1 1-1 0 0,0-1 0 0 0,0 0 0 0 0,0 0 1 0 0,0 0-1 0 0,0 0 0 0 0,0 0 1 0 0,1 0-1 0 0,-1-1 0 0 0,1 1 1 0 0,-1 0-1 0 0,1-1 0 0 0,0 1 1 0 0,0-1-1 0 0,3 3 0 0 0,-4-4 18 0 0,1 0-1 0 0,-1 0 1 0 0,1 0 0 0 0,-1 0-1 0 0,0 0 1 0 0,1 0-1 0 0,-1-1 1 0 0,0 1 0 0 0,0-1-1 0 0,1 1 1 0 0,-1-1-1 0 0,0 1 1 0 0,0-1 0 0 0,0 1-1 0 0,1-1 1 0 0,-1 0-1 0 0,0 0 1 0 0,0 0 0 0 0,0 1-1 0 0,0-1 1 0 0,0 0-1 0 0,-1 0 1 0 0,1-1-1 0 0,0 1 1 0 0,0 0 0 0 0,-1 0-1 0 0,2-1 1 0 0,18-34 554 0 0,-2-8-391 0 0,-2-1-1 0 0,-2-1 1 0 0,-1 0-1 0 0,6-55 1 0 0,10-191-1087 0 0,-29 285-3106 0 0,-1 20-1289 0 0,-2 7-5600 0 0,3-7 4814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1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486 122 3625 0 0,'-34'13'719'0'0,"19"-6"1807"0"0,0-1-1 0 0,0-1 0 0 0,-23 4 1 0 0,19-4-1882 0 0,1 0 1 0 0,0 1 0 0 0,0 0-1 0 0,0 2 1 0 0,1 0-1 0 0,0 1 1 0 0,-24 16-1 0 0,8 0-282 0 0,0 0-1 0 0,-40 43 0 0 0,66-62-351 0 0,1 1 1 0 0,0 0-1 0 0,1 0 0 0 0,0 1 1 0 0,0 0-1 0 0,1 0 1 0 0,-1 0-1 0 0,2 0 0 0 0,-1 1 1 0 0,1-1-1 0 0,1 1 1 0 0,-1 0-1 0 0,0 12 0 0 0,1-8-14 0 0,2 0 0 0 0,0 0-1 0 0,1 0 1 0 0,0 0 0 0 0,1 0-1 0 0,0 0 1 0 0,1 0 0 0 0,7 21 0 0 0,-2-14-24 0 0,1 0 1 0 0,1-1-1 0 0,0 0 1 0 0,2 0-1 0 0,0-1 1 0 0,1-1-1 0 0,1 0 1 0 0,0-1-1 0 0,1 0 1 0 0,1-1-1 0 0,20 14 1 0 0,-12-13-44 0 0,1-2-1 0 0,1-1 1 0 0,0 0 0 0 0,1-2 0 0 0,0-1-1 0 0,1-1 1 0 0,0-2 0 0 0,1-1-1 0 0,55 6 1 0 0,-28-9 105 0 0,1-2 0 0 0,-1-2-1 0 0,1-2 1 0 0,63-14 0 0 0,-98 13 25 0 0,1-2 1 0 0,-1-1-1 0 0,-1-1 1 0 0,1 0-1 0 0,-1-2 1 0 0,-1 0 0 0 0,0-2-1 0 0,0 0 1 0 0,-1-1-1 0 0,-1-1 1 0 0,0-1-1 0 0,16-17 1 0 0,-8 5 201 0 0,-2-2 0 0 0,0 0 1 0 0,-2-2-1 0 0,-2 0 0 0 0,0-2 1 0 0,23-54-1 0 0,-39 79-204 0 0,-1 0 0 0 0,0 0 0 0 0,0 0 1 0 0,-1 0-1 0 0,0 0 0 0 0,0 0 0 0 0,-1-1 0 0 0,0 1 0 0 0,0 0 0 0 0,-1-1 0 0 0,0 1 0 0 0,0-1 0 0 0,-1 1 1 0 0,0-1-1 0 0,-1 1 0 0 0,0 0 0 0 0,0 0 0 0 0,-1 0 0 0 0,0 0 0 0 0,0 0 0 0 0,-1 0 0 0 0,0 1 0 0 0,0 0 0 0 0,-1 0 1 0 0,0 0-1 0 0,-11-12 0 0 0,-13-13 27 0 0,-1 1 0 0 0,-1 2-1 0 0,-1 1 1 0 0,-2 1 0 0 0,0 2 0 0 0,-2 2 0 0 0,-1 1 0 0 0,-45-20 0 0 0,67 36-44 0 0,0 1 1 0 0,-1 1 0 0 0,0 0 0 0 0,1 1 0 0 0,-1 0 0 0 0,0 2-1 0 0,0 0 1 0 0,-1 0 0 0 0,1 2 0 0 0,0 0 0 0 0,0 1-1 0 0,0 0 1 0 0,1 1 0 0 0,-1 1 0 0 0,0 1 0 0 0,1 0-1 0 0,-20 10 1 0 0,17-6-334 0 0,0 1-1 0 0,1 0 0 0 0,0 1 1 0 0,1 1-1 0 0,-26 25 1 0 0,28-24-675 0 0,1 2 1 0 0,1 0-1 0 0,0 0 1 0 0,1 1-1 0 0,1 0 1 0 0,-10 20 0 0 0,7-3-4310 0 0,6-1-2033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3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3905 0 0,'1'-3'284'0'0,"-1"1"0"0"0,1 0 0 0 0,-1 0 1 0 0,1 0-1 0 0,0-1 0 0 0,0 1 0 0 0,0 0 0 0 0,0 0 0 0 0,0 0 1 0 0,1 0-1 0 0,-1 1 0 0 0,1-1 0 0 0,-1 0 0 0 0,1 0 0 0 0,0 1 1 0 0,-1-1-1 0 0,1 1 0 0 0,2-2 0 0 0,1 1 233 0 0,1 0-1 0 0,-1 1 1 0 0,0-1 0 0 0,0 1-1 0 0,1 0 1 0 0,6 0 0 0 0,0 0-650 0 0,40-5 864 0 0,-1 3-1 0 0,1 3 1 0 0,56 5 0 0 0,152 36-437 0 0,-169-23 259 0 0,0-5 0 0 0,1-3 0 0 0,0-4-1 0 0,155-10 1 0 0,-101-6 352 0 0,0 6 1 0 0,204 21-1 0 0,132 14 1471 0 0,-439-33-1917 0 0,-1-2-1 0 0,79-19 1 0 0,20-3-419 0 0,31-3 571 0 0,-105 16-583 0 0,-31 5-9 0 0,-27 5 108 0 0,-1 1-1 0 0,1 0 1 0 0,0 0 0 0 0,-1 1 0 0 0,1 0 0 0 0,0 1 0 0 0,0 0-1 0 0,0 0 1 0 0,0 1 0 0 0,13 3 0 0 0,-5 0-108 0 0,-1-1 0 0 0,1-1 0 0 0,0 0 0 0 0,31-1 0 0 0,-34-2 45 0 0,1 2-1 0 0,-1-1 1 0 0,1 1 0 0 0,-1 1 0 0 0,0 1 0 0 0,0 0-1 0 0,23 9 1 0 0,-23-8 19 0 0,0 0 0 0 0,0-1 0 0 0,0 0 0 0 0,1-1-1 0 0,-1-1 1 0 0,0 0 0 0 0,1-1 0 0 0,-1 0 0 0 0,23-4-1 0 0,-15 1-62 0 0,0 2-1 0 0,0 1 0 0 0,26 3 1 0 0,-18 1-19 0 0,40 8 34 0 0,0-4 0 0 0,115-1 1 0 0,-108-9-23 0 0,133 15 0 0 0,-133-8-8 0 0,106-7 0 0 0,-121-1 0 0 0,-1 2 1 0 0,1 3 0 0 0,75 12-1 0 0,-110-10-8 0 0,1-1 1 0 0,-1-1-1 0 0,52-3 0 0 0,82-19 14 0 0,9-1 3 0 0,-93 15-14 0 0,-22 2 9 0 0,102 3 0 0 0,-80 13-74 0 0,-51-7 2 0 0,-1-1 1 0 0,34 0 0 0 0,-22-3-227 0 0,18 1 247 0 0,-21-6-5840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4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5 11979 0 0,'-41'-3'6543'0'0,"8"1"-2895"0"0,26 3-2083 0 0,10 1 17 0 0,328 104-2512 0 0,-324-104 551 0 0,29 7-4579 0 0,-34-9 4209 0 0,0 0 1 0 0,0 0-1 0 0,0-1 1 0 0,-1 1-1 0 0,1 0 1 0 0,0-1-1 0 0,0 1 1 0 0,-1-1-1 0 0,1 0 1 0 0,0 1-1 0 0,1-2 0 0 0,10-7-6037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4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11354 0 0,'2'-5'7196'0'0,"7"8"-4174"0"0,13 12-2256 0 0,-18-13-254 0 0,78 48 176 0 0,-54-34-560 0 0,0 0 0 0 0,-2 2-1 0 0,38 32 1 0 0,-61-47-85 0 0,-1 0-1 0 0,1 0 1 0 0,-1 0-1 0 0,1 0 0 0 0,-1 0 1 0 0,0 1-1 0 0,0-1 1 0 0,0 1-1 0 0,-1 0 1 0 0,1-1-1 0 0,-1 1 1 0 0,0 0-1 0 0,0 0 1 0 0,0 0-1 0 0,-1 0 1 0 0,1-1-1 0 0,-1 1 0 0 0,0 0 1 0 0,0 0-1 0 0,-1 0 1 0 0,1 0-1 0 0,-1 0 1 0 0,1 0-1 0 0,-1 0 1 0 0,-1 0-1 0 0,1-1 1 0 0,-2 6-1 0 0,-6 8 67 0 0,0 0-1 0 0,0-1 1 0 0,-2 0-1 0 0,-18 22 1 0 0,8-12-132 0 0,-31 38 131 0 0,33-42-469 0 0,0 0 1 0 0,-15 26-1 0 0,29-37-333 0 0,4-5-1971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 9842 0 0,'-30'-3'9223'0'0,"23"5"-5967"0"0,22 1-2629 0 0,39 5-932 0 0,-1 2 0 0 0,0 3 0 0 0,55 21 1 0 0,-103-33-57 0 0,35 18-1455 0 0,-39-19 1552 0 0,0 1 0 0 0,1 0 0 0 0,-1-1 0 0 0,0 1 0 0 0,0 0 0 0 0,0 0 0 0 0,1 0 0 0 0,-1 0 0 0 0,0 0 0 0 0,0 0 0 0 0,-1 0 0 0 0,1 0 0 0 0,0 0-1 0 0,0 0 1 0 0,0 1 0 0 0,-1-1 0 0 0,1 0 0 0 0,0 0 0 0 0,-1 1 0 0 0,0-1 0 0 0,1 0 0 0 0,-1 1 0 0 0,0-1 0 0 0,1 1 0 0 0,-1 1 0 0 0,0-2 24 0 0,-1-1 1 0 0,1 1 0 0 0,0 0 0 0 0,-1-1 0 0 0,1 1-1 0 0,-1-1 1 0 0,1 1 0 0 0,0 0 0 0 0,-1-1-1 0 0,1 1 1 0 0,-1-1 0 0 0,1 1 0 0 0,-1-1-1 0 0,0 1 1 0 0,1-1 0 0 0,-1 0 0 0 0,0 1 0 0 0,1-1-1 0 0,-1 0 1 0 0,0 0 0 0 0,1 1 0 0 0,-2-1-1 0 0,-2 2-940 0 0,-12 7-3024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6313 0 0,'-17'1'1688'0'0,"2"0"890"0"0,0 0 0 0 0,0 1 0 0 0,-25 7 0 0 0,38-6-49 0 0,9 1-1749 0 0,12 0-347 0 0,52-4 394 0 0,-45-1-728 0 0,-1 1-1 0 0,1 2 1 0 0,-1 0 0 0 0,0 1 0 0 0,34 10-1 0 0,-57-13-74 0 0,-1 0-1 0 0,1 1 0 0 0,-1-1 1 0 0,1 1-1 0 0,-1-1 0 0 0,1 1 1 0 0,-1 0-1 0 0,1-1 0 0 0,-1 1 0 0 0,0 0 1 0 0,1 0-1 0 0,-1 0 0 0 0,0 0 1 0 0,0 0-1 0 0,0 0 0 0 0,0 1 1 0 0,0-1-1 0 0,0 0 0 0 0,0 1 1 0 0,0-1-1 0 0,0 0 0 0 0,1 3 0 0 0,-2-3-18 0 0,-1 1 0 0 0,1-1 0 0 0,0 1 0 0 0,0-1 0 0 0,-1 1-1 0 0,1-1 1 0 0,0 1 0 0 0,-1-1 0 0 0,1 0 0 0 0,-1 1-1 0 0,0-1 1 0 0,0 0 0 0 0,1 1 0 0 0,-1-1 0 0 0,0 0-1 0 0,0 0 1 0 0,0 0 0 0 0,0 0 0 0 0,-2 1 0 0 0,-5 6-106 0 0,-2-1 0 0 0,1-1 0 0 0,-1 1 0 0 0,-17 7 0 0 0,14-8-42 0 0,1 0 0 0 0,-1-2 0 0 0,0 1-1 0 0,-22 3 1 0 0,66-10 154 0 0,0 1 0 0 0,0 1-1 0 0,1 2 1 0 0,-2 1 0 0 0,61 14-1 0 0,-88-16-55 0 0,0-1-1 0 0,1 1 1 0 0,-1 1-1 0 0,0-1 1 0 0,0 0-1 0 0,0 1 1 0 0,0-1-1 0 0,0 1 1 0 0,0 0-1 0 0,-1 0 1 0 0,6 5-1 0 0,-8-6-71 0 0,1-1 0 0 0,-1 1-1 0 0,1 0 1 0 0,-1 0 0 0 0,1-1-1 0 0,-1 1 1 0 0,0 0-1 0 0,1 0 1 0 0,-1-1 0 0 0,0 1-1 0 0,0 0 1 0 0,0 0 0 0 0,1 0-1 0 0,-1 0 1 0 0,0 0 0 0 0,0-1-1 0 0,0 1 1 0 0,0 0-1 0 0,-1 2 1 0 0,1-2-274 0 0,-1 1 0 0 0,0-1 0 0 0,0 1-1 0 0,0-1 1 0 0,1 0 0 0 0,-1 1 0 0 0,0-1 0 0 0,-1 0 0 0 0,1 0-1 0 0,0 1 1 0 0,0-1 0 0 0,0 0 0 0 0,-1 0 0 0 0,-1 1 0 0 0,1-1-341 0 0,0 0-1 0 0,-1 0 1 0 0,1 0 0 0 0,-1 0 0 0 0,1 0 0 0 0,-1 0 0 0 0,1-1-1 0 0,-5 1 1 0 0,0 0-612 0 0,-12 4-3104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6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19 7706 0 0,'-3'9'10650'0'0,"4"-9"-10414"0"0,13 1 3060 0 0,22-7-3454 0 0,-34 6 745 0 0,117-20 598 0 0,-103 18-1068 0 0,-1 1-1 0 0,1 1 1 0 0,-1 1 0 0 0,1 0 0 0 0,27 6 0 0 0,-43-7-109 0 0,1 0 0 0 0,0 0 1 0 0,0 0-1 0 0,-1 0 0 0 0,1 0 1 0 0,0 0-1 0 0,-1 0 1 0 0,1 1-1 0 0,0-1 0 0 0,-1 0 1 0 0,1 0-1 0 0,0 1 0 0 0,-1-1 1 0 0,1 0-1 0 0,-1 1 1 0 0,1-1-1 0 0,-1 1 0 0 0,1-1 1 0 0,-1 1-1 0 0,1-1 0 0 0,-1 1 1 0 0,1-1-1 0 0,-1 1 1 0 0,1-1-1 0 0,-1 1 0 0 0,0 0 1 0 0,1-1-1 0 0,-1 1 0 0 0,0 0 1 0 0,0-1-1 0 0,0 1 1 0 0,1 0-1 0 0,-1 0 0 0 0,-1 1-42 0 0,1 0-1 0 0,-1-1 0 0 0,0 1 1 0 0,0-1-1 0 0,0 0 1 0 0,0 1-1 0 0,0-1 0 0 0,0 0 1 0 0,0 1-1 0 0,0-1 0 0 0,-1 0 1 0 0,1 0-1 0 0,-2 1 0 0 0,-54 32-1259 0 0,53-32 1254 0 0,-32 14-481 0 0,25-11 445 0 0,1-1 1 0 0,-1 1-1 0 0,1 1 1 0 0,0 0-1 0 0,0 0 1 0 0,-11 10-1 0 0,21-10 1156 0 0,9-4-530 0 0,16-3-296 0 0,-21 1-231 0 0,32-2 129 0 0,-23 0-93 0 0,1 1 0 0 0,-1 0 0 0 0,0 2 0 0 0,1-1-1 0 0,-1 2 1 0 0,15 2 0 0 0,-27-3-31 0 0,0-1 1 0 0,-1 0-1 0 0,1 1 0 0 0,0-1 0 0 0,-1 0 1 0 0,1 1-1 0 0,0-1 0 0 0,-1 1 0 0 0,1-1 1 0 0,-1 1-1 0 0,1-1 0 0 0,-1 1 0 0 0,1-1 1 0 0,-1 1-1 0 0,1 0 0 0 0,-1-1 0 0 0,1 1 1 0 0,-1 0-1 0 0,0-1 0 0 0,1 1 0 0 0,-1 0 1 0 0,0 0-1 0 0,0-1 0 0 0,0 1 0 0 0,0 0 0 0 0,1 0 1 0 0,-1-1-1 0 0,0 1 0 0 0,0 0 0 0 0,0 0 1 0 0,-1 0-1 0 0,1-1 0 0 0,0 1 0 0 0,0 0 1 0 0,0 0-1 0 0,0-1 0 0 0,-1 1 0 0 0,1 0 1 0 0,0-1-1 0 0,-1 2 0 0 0,-20 37 707 0 0,10-20-490 0 0,10-18-229 0 0,0 1 1 0 0,0 0-1 0 0,0 0 0 0 0,1 0 1 0 0,-1 0-1 0 0,1 0 0 0 0,-1 0 1 0 0,1 0-1 0 0,0 0 0 0 0,-1 0 1 0 0,1 0-1 0 0,0 0 1 0 0,0 0-1 0 0,1 0 0 0 0,-1 0 1 0 0,0 0-1 0 0,1 0 0 0 0,-1 0 1 0 0,1 0-1 0 0,-1-1 0 0 0,1 1 1 0 0,0 0-1 0 0,0 0 0 0 0,0 0 1 0 0,2 2-1 0 0,-1-3-21 0 0,0 1 0 0 0,0-1-1 0 0,0 0 1 0 0,0 0 0 0 0,1 0-1 0 0,-1 0 1 0 0,0 0 0 0 0,1 0-1 0 0,-1-1 1 0 0,0 1 0 0 0,1-1-1 0 0,-1 0 1 0 0,1 0 0 0 0,-1 0-1 0 0,1 0 1 0 0,-1 0 0 0 0,1 0-1 0 0,-1 0 1 0 0,0-1 0 0 0,5-1-1 0 0,9-2-814 0 0,-1-1 0 0 0,0 0-1 0 0,0-1 1 0 0,27-15 0 0 0,-32 14-1503 0 0,0 1 1 0 0,0-2-1 0 0,-1 1 1 0 0,9-10-1 0 0,-2 0-4646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6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10 17068 0 0,'-16'1'6655'0'0,"24"-4"-5861"0"0,0 1-717 0 0,1 0-1 0 0,0 0 1 0 0,0 1-1 0 0,-1 0 0 0 0,1 1 1 0 0,0 0-1 0 0,0 0 1 0 0,0 1-1 0 0,-1 0 0 0 0,13 3 1 0 0,-15-2-72 0 0,0-1 1 0 0,0 1-1 0 0,0 0 1 0 0,0 0-1 0 0,0 1 1 0 0,0-1-1 0 0,-1 1 1 0 0,0 1-1 0 0,1-1 1 0 0,-1 1-1 0 0,0 0 1 0 0,0 0-1 0 0,-1 0 1 0 0,1 1-1 0 0,3 5 0 0 0,-6-6 8 0 0,-1 0 0 0 0,1-1 0 0 0,-1 1 0 0 0,0 0 0 0 0,0 0 0 0 0,-1 0-1 0 0,1 0 1 0 0,-1 0 0 0 0,0 0 0 0 0,0 0 0 0 0,0 0 0 0 0,-1 0 0 0 0,1 0-1 0 0,-1 0 1 0 0,0 0 0 0 0,0 0 0 0 0,0 0 0 0 0,-1 0 0 0 0,1 0 0 0 0,-1-1-1 0 0,0 1 1 0 0,0-1 0 0 0,-4 6 0 0 0,-6 9-12 0 0,-1-1 0 0 0,-29 31 0 0 0,41-47 0 0 0,-41 36 13 0 0,28-25-7 0 0,1-1 0 0 0,0 2 0 0 0,-18 22-1 0 0,29-31-7 0 0,-1-1-1 0 0,1 1 0 0 0,0-1 0 0 0,0 1 0 0 0,0 0 0 0 0,0 0 0 0 0,1 0 0 0 0,0 0 0 0 0,0 0 0 0 0,0 0 0 0 0,0 0 0 0 0,0 0 0 0 0,1 0 0 0 0,0 0 0 0 0,0 1 1 0 0,0-1-1 0 0,0 0 0 0 0,1 0 0 0 0,0 0 0 0 0,1 6 0 0 0,-1-8-4 0 0,0 1 1 0 0,0-1 0 0 0,0 1-1 0 0,1-1 1 0 0,-1 0-1 0 0,1 1 1 0 0,-1-1 0 0 0,1 0-1 0 0,0 0 1 0 0,0 0-1 0 0,0 0 1 0 0,0-1 0 0 0,0 1-1 0 0,0 0 1 0 0,0-1-1 0 0,3 2 1 0 0,1 0 2 0 0,-1-1 0 0 0,0 0 0 0 0,1-1 0 0 0,-1 1 0 0 0,1-1-1 0 0,0 0 1 0 0,7 0 0 0 0,2 0-186 0 0,0-2-1 0 0,0 0 0 0 0,0 0 0 0 0,0-2 1 0 0,15-3-1 0 0,-16 2-649 0 0,0 0 0 0 0,0-1 0 0 0,-1 0 0 0 0,0-1-1 0 0,0-1 1 0 0,15-10 0 0 0,-22 13-46 0 0,-1 0-1 0 0,1-1 1 0 0,-1 0 0 0 0,0 0-1 0 0,-1 0 1 0 0,1 0-1 0 0,-1-1 1 0 0,0 1 0 0 0,0-1-1 0 0,-1-1 1 0 0,0 1-1 0 0,0 0 1 0 0,0-1 0 0 0,3-11-1 0 0,-1-2-2607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07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2372 11851 0 0,'0'-2'27'0'0,"0"1"0"0"0,0 0 0 0 0,0-1 0 0 0,0 1 0 0 0,1 0 0 0 0,-1 0 1 0 0,0 0-1 0 0,1-1 0 0 0,-1 1 0 0 0,1 0 0 0 0,-1 0 0 0 0,1 0 0 0 0,0 0 1 0 0,-1 0-1 0 0,1 0 0 0 0,0 0 0 0 0,0 0 0 0 0,0 0 0 0 0,0 0 0 0 0,-1 0 1 0 0,3-1-1 0 0,26-21-272 0 0,-22 18 286 0 0,24-19-167 0 0,406-294 3607 0 0,-255 200-2828 0 0,520-324-542 0 0,88 20-117 0 0,365-137-150 0 0,-510 281 2032 0 0,-478 212-1950 0 0,53-20 56 0 0,-187 81-55 0 0,-21 10-1606 0 0,-12-4 1459 0 0,0-1-1 0 0,0 1 1 0 0,0-1 0 0 0,0 1 0 0 0,0 0 0 0 0,0-1 0 0 0,0 1 0 0 0,0 0 0 0 0,0-1 0 0 0,0 1 0 0 0,0-1 0 0 0,0 1-1 0 0,0 0 1 0 0,-1-1 0 0 0,1 1 0 0 0,0-1 0 0 0,0 1 0 0 0,-1-1 0 0 0,1 1 0 0 0,0-1 0 0 0,-1 1 0 0 0,1-1-1 0 0,-1 1 1 0 0,0 0 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6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63 3537 0 0,'-65'-52'11890'0'0,"65"52"-11748"0"0,0 0-1 0 0,-1 0 0 0 0,1 0 0 0 0,0 0 1 0 0,0-1-1 0 0,-1 1 0 0 0,1 0 1 0 0,0 0-1 0 0,0 0 0 0 0,0-1 1 0 0,-1 1-1 0 0,1 0 0 0 0,0 0 0 0 0,0 0 1 0 0,0-1-1 0 0,0 1 0 0 0,0 0 1 0 0,-1 0-1 0 0,1-1 0 0 0,0 1 0 0 0,0 0 1 0 0,0 0-1 0 0,0-1 0 0 0,0 1 1 0 0,0 0-1 0 0,0 0 0 0 0,0-1 0 0 0,0 1 1 0 0,0 0-1 0 0,0 0 0 0 0,0-1 1 0 0,0 1-1 0 0,0 0 0 0 0,0-1 1 0 0,0 1-1 0 0,0 0 0 0 0,1 0 0 0 0,-1-1 1 0 0,11 0 1714 0 0,15 5-1338 0 0,-4 3-543 0 0,34 12 249 0 0,-52-17-388 0 0,0-1 0 0 0,-1 1 0 0 0,1 0 0 0 0,-1 0 0 0 0,1 1 0 0 0,-1-1 0 0 0,0 1 0 0 0,0-1 0 0 0,0 1 0 0 0,0 0 0 0 0,3 4 0 0 0,-6-6-115 0 0,1 0-1 0 0,-1-1 0 0 0,0 1 0 0 0,1 0 1 0 0,-1 0-1 0 0,0 0 0 0 0,1 0 0 0 0,-1 0 1 0 0,0-1-1 0 0,0 1 0 0 0,0 0 0 0 0,0 0 1 0 0,0 0-1 0 0,0 0 0 0 0,0 0 0 0 0,0 0 1 0 0,0 0-1 0 0,0 0 0 0 0,-1 0 0 0 0,1-1 1 0 0,0 1-1 0 0,0 0 0 0 0,-1 0 0 0 0,1 0 1 0 0,-1 0-1 0 0,1-1 0 0 0,-1 1 0 0 0,1 0 1 0 0,-1 0-1 0 0,0-1 0 0 0,1 1 1 0 0,-1 0-1 0 0,0-1 0 0 0,1 1 0 0 0,-1-1 1 0 0,0 1-1 0 0,0-1 0 0 0,1 1 0 0 0,-1-1 1 0 0,0 0-1 0 0,-1 1 0 0 0,-12 6-5977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7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1 308 6513 0 0,'0'1'450'0'0,"0"0"0"0"0,0 1 0 0 0,0-1 0 0 0,0 0 0 0 0,0 0 0 0 0,0 0 0 0 0,0 0 0 0 0,1 0 0 0 0,-1 1 0 0 0,1-1 0 0 0,-1 0 0 0 0,1 0 0 0 0,-1 0 0 0 0,1 0 0 0 0,-1 0 0 0 0,1 0 0 0 0,0 0 0 0 0,0-1 0 0 0,-1 1 0 0 0,1 0 0 0 0,0 0 0 0 0,0 0 0 0 0,1 0 0 0 0,0 0-212 0 0,0 0 0 0 0,1 0 0 0 0,-1-1 0 0 0,0 1 1 0 0,0 0-1 0 0,1-1 0 0 0,-1 0 0 0 0,0 0 0 0 0,1 0 0 0 0,-1 0 0 0 0,3 0 0 0 0,7-2-506 0 0,1 0 0 0 0,-1-1 1 0 0,18-6-1 0 0,-23 7 992 0 0,59-25-1132 0 0,-56 21-700 0 0,1 0 0 0 0,-1-1 1 0 0,15-12-1 0 0,-18 13 300 0 0,-1-1 0 0 0,0 1 1 0 0,-1-1-1 0 0,1 1 0 0 0,-1-2 0 0 0,-1 1 1 0 0,1 0-1 0 0,-1-1 0 0 0,0 0 0 0 0,-1 0 1 0 0,0 0-1 0 0,0-1 0 0 0,2-15 0 0 0,-2 9 343 0 0,-1 0-1 0 0,0-23 0 0 0,-2 34 730 0 0,-1-1 1 0 0,1 0-1 0 0,-1 1 1 0 0,0-1-1 0 0,0 0 1 0 0,0 1-1 0 0,0-1 1 0 0,-1 1-1 0 0,0-1 1 0 0,0 1-1 0 0,0 0 0 0 0,-4-5 1 0 0,6 9-65 0 0,0 0-1 0 0,0-1 1 0 0,0 1 0 0 0,-1-1 1198 0 0,0 0-1198 0 0,1 1-1 0 0,0 0 1 0 0,0 0 0 0 0,-1 0 0 0 0,1 0-1 0 0,0-1 1 0 0,-1 1 0 0 0,1 0 0 0 0,0 0-1 0 0,0 0 1 0 0,-1 0 0 0 0,1 0 0 0 0,0 0-1 0 0,-1 0 1 0 0,1 0 0 0 0,0 0-1 0 0,-1 0 1 0 0,1 0 0 0 0,0 0 0 0 0,0 0-1 0 0,-1 0 1 0 0,1 0 0 0 0,0 0 0 0 0,-1 0-1 0 0,1 0 1 0 0,0 1 0 0 0,-1-1 0 0 0,-7 13 3718 0 0,-2 22-1319 0 0,10-34-2343 0 0,-14 70 1434 0 0,-6 103 0 0 0,18-9-5306 0 0,2-158 2353 0 0,1 2-1981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7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13571 0 0,'-2'3'681'0'0,"-29"41"4521"0"0,30-42-5027 0 0,0-1-1 0 0,1 0 0 0 0,-1 0 0 0 0,0 1 0 0 0,0-1 0 0 0,1 0 1 0 0,-1 1-1 0 0,1-1 0 0 0,-1 1 0 0 0,1-1 0 0 0,0 1 1 0 0,-1-1-1 0 0,1 1 0 0 0,0-1 0 0 0,0 1 0 0 0,0-1 1 0 0,0 1-1 0 0,0-1 0 0 0,0 1 0 0 0,1-1 0 0 0,-1 1 0 0 0,1-1 1 0 0,-1 0-1 0 0,1 1 0 0 0,-1-1 0 0 0,1 1 0 0 0,0-1 1 0 0,-1 0-1 0 0,3 3 0 0 0,-1-3-44 0 0,0 0 1 0 0,1 0-1 0 0,-1 0 1 0 0,0 0-1 0 0,1 0 1 0 0,-1 0-1 0 0,1-1 1 0 0,-1 1-1 0 0,1-1 1 0 0,-1 0-1 0 0,1 1 1 0 0,4-2-1 0 0,36-3 302 0 0,-28 2-280 0 0,49-7 153 0 0,-37 5-235 0 0,0 0 1 0 0,1 2 0 0 0,36 1-1 0 0,-62 1-70 0 0,0 0-1 0 0,0 0 1 0 0,1 1-1 0 0,-1-1 1 0 0,0 1-1 0 0,0-1 1 0 0,1 1-1 0 0,-1 0 0 0 0,0 0 1 0 0,0 0-1 0 0,0 0 1 0 0,0 0-1 0 0,0 0 1 0 0,0 1-1 0 0,-1-1 1 0 0,1 1-1 0 0,0-1 1 0 0,-1 1-1 0 0,1-1 1 0 0,2 5-1 0 0,-3-3 9 0 0,1 0 0 0 0,-1 0 0 0 0,0 0 0 0 0,0 1-1 0 0,-1-1 1 0 0,1 0 0 0 0,0 1 0 0 0,-1-1 0 0 0,0 0 0 0 0,0 1 0 0 0,0-1 0 0 0,-1 6-1 0 0,-3 8-124 0 0,0 0-1 0 0,-1 0 1 0 0,0-1-1 0 0,-11 21 1 0 0,14-31-28 0 0,-7 18-940 0 0,7-11-1210 0 0,2-13 2170 0 0,0 0-1 0 0,0 0 1 0 0,0 0 0 0 0,0 1 0 0 0,11-19-13147 0 0,-11 10 11230 0 0,9-11-3248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8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14 13147 0 0,'1'-14'8706'0'0,"-9"24"-5050"0"0,-12 25-2413 0 0,11-15-1152 0 0,2 0 1 0 0,0 1-1 0 0,1 0 0 0 0,1 0 0 0 0,1 0 0 0 0,-2 37 0 0 0,5-46-89 0 0,1 0-1 0 0,0 0 1 0 0,1 0 0 0 0,1 0 0 0 0,0 0-1 0 0,0 0 1 0 0,1 0 0 0 0,1-1-1 0 0,-1 1 1 0 0,2-1 0 0 0,0 0-1 0 0,0 0 1 0 0,12 16 0 0 0,-15-24 4 0 0,-1-1 1 0 0,1 1-1 0 0,0-1 0 0 0,0 1 1 0 0,1-1-1 0 0,-1 0 1 0 0,0 0-1 0 0,1 0 0 0 0,0 0 1 0 0,-1 0-1 0 0,1-1 1 0 0,0 1-1 0 0,0-1 0 0 0,0 0 1 0 0,0 0-1 0 0,0 0 1 0 0,0 0-1 0 0,0 0 0 0 0,0 0 1 0 0,0-1-1 0 0,0 0 1 0 0,0 0-1 0 0,5 0 0 0 0,-4-1 6 0 0,1 0 0 0 0,0-1-1 0 0,-1 1 1 0 0,1-1-1 0 0,-1 0 1 0 0,0-1-1 0 0,1 1 1 0 0,-1-1-1 0 0,0 0 1 0 0,0 0-1 0 0,-1 0 1 0 0,1 0 0 0 0,-1-1-1 0 0,6-6 1 0 0,3-5-20 0 0,-1-1 0 0 0,-1 0 1 0 0,0-1-1 0 0,-1 0 0 0 0,0-1 1 0 0,8-28-1 0 0,-12 33-264 0 0,-1-1 0 0 0,-1 1 1 0 0,0-1-1 0 0,-1 0 0 0 0,0 0 0 0 0,-2-1 1 0 0,1 1-1 0 0,-2 0 0 0 0,-3-23 0 0 0,4 33 16 0 0,-1 1 0 0 0,0-1-1 0 0,1 1 1 0 0,-2 0 0 0 0,1 0 0 0 0,0-1-1 0 0,-1 1 1 0 0,1 0 0 0 0,-1 0-1 0 0,0 0 1 0 0,0 0 0 0 0,0 1-1 0 0,0-1 1 0 0,-1 0 0 0 0,1 1 0 0 0,-1 0-1 0 0,0 0 1 0 0,1-1 0 0 0,-1 1-1 0 0,0 1 1 0 0,0-1 0 0 0,-5-2 0 0 0,4 3-75 0 0,0 1 0 0 0,0-1 1 0 0,0 0-1 0 0,0 1 0 0 0,0 0 1 0 0,-1 0-1 0 0,1 0 0 0 0,0 1 1 0 0,0-1-1 0 0,0 1 0 0 0,0 0 1 0 0,0 0-1 0 0,0 0 0 0 0,0 1 1 0 0,0 0-1 0 0,0-1 0 0 0,1 1 1 0 0,-6 4-1 0 0,-12 8-146 0 0,1 1 0 0 0,0 0 0 0 0,-35 37 0 0 0,41-36 1220 0 0,1 0 0 0 0,-20 30 0 0 0,31-43-433 0 0,0-1 0 0 0,1 1 0 0 0,-1 0 0 0 0,1-1 0 0 0,0 1 0 0 0,-1 0 0 0 0,1 0 0 0 0,0 0 0 0 0,1 0 0 0 0,-1 0 0 0 0,1 0 0 0 0,-1 0 0 0 0,1 0-1 0 0,0 0 1 0 0,0 0 0 0 0,0 0 0 0 0,0 0 0 0 0,1 0 0 0 0,-1 0 0 0 0,1 0 0 0 0,0 0 0 0 0,0 0 0 0 0,0 0 0 0 0,0 0 0 0 0,3 5 0 0 0,-1-4-39 0 0,0-1 0 0 0,1 0 1 0 0,-1 0-1 0 0,1 0 1 0 0,0 0-1 0 0,0 0 0 0 0,0-1 1 0 0,0 0-1 0 0,0 0 1 0 0,0 0-1 0 0,1 0 0 0 0,-1-1 1 0 0,1 1-1 0 0,-1-1 1 0 0,1 0-1 0 0,5 0 1 0 0,2 0-382 0 0,0 0 0 0 0,0-1 0 0 0,0 0 1 0 0,1-1-1 0 0,-1-1 0 0 0,0 0 1 0 0,0 0-1 0 0,-1-1 0 0 0,1-1 1 0 0,-1 0-1 0 0,1 0 0 0 0,-1-1 1 0 0,0-1-1 0 0,12-8 0 0 0,-8 4-248 0 0,0 0 1 0 0,-1-2-1 0 0,-1 0 0 0 0,0 0 0 0 0,0-1 0 0 0,-1-1 0 0 0,-1 0 0 0 0,18-29 0 0 0,-26 39 585 0 0,1 0 0 0 0,0 0 0 0 0,-1 0 0 0 0,1 1 0 0 0,1-1 0 0 0,-1 1 0 0 0,0 0 0 0 0,1 0 0 0 0,0 1 0 0 0,0-1 0 0 0,5-1 0 0 0,61-22-431 0 0,-63 23 363 0 0,31-6-59 0 0,-37 8-210 0 0,0 1 0 0 0,1 0 0 0 0,-1 0-1 0 0,0 0 1 0 0,0 0 0 0 0,1 0 0 0 0,-1 0-1 0 0,0 0 1 0 0,1 1 0 0 0,-1-1 0 0 0,0 1-1 0 0,0 0 1 0 0,0 0 0 0 0,4 2 0 0 0,-5-3-24 0 0,-1 0-1 0 0,0 0 1 0 0,1 1 0 0 0,-1-1 0 0 0,0 0-1 0 0,1 1 1 0 0,-1-1 0 0 0,0 0 0 0 0,0 0 0 0 0,1 1-1 0 0,-1-1 1 0 0,0 1 0 0 0,0-1 0 0 0,0 0 0 0 0,1 1-1 0 0,-1-1 1 0 0,0 0 0 0 0,0 1 0 0 0,0-1 0 0 0,0 1-1 0 0,0-1 1 0 0,0 0 0 0 0,0 1 0 0 0,0-1 0 0 0,0 1-1 0 0,0-1 1 0 0,0 1 0 0 0,0-1 0 0 0,0 0 0 0 0,0 1-1 0 0,0-1 1 0 0,-1 1 0 0 0,1-1 0 0 0,0 0-1 0 0,0 1 1 0 0,0-1 0 0 0,-1 0 0 0 0,1 1 0 0 0,0-1-1 0 0,0 0 1 0 0,-1 1 0 0 0,0-1 0 0 0,-14 12-7317 0 0,1-4 1493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8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12 245 9842 0 0,'-2'1'427'0'0,"1"1"0"0"0,0 0 0 0 0,0 0 0 0 0,0 0-1 0 0,0 0 1 0 0,0 0 0 0 0,0 0 0 0 0,1 0 0 0 0,-1 0 0 0 0,1 0 0 0 0,-1 0 0 0 0,1 1-1 0 0,0-1 1 0 0,0 0 0 0 0,0 0 0 0 0,0 0 0 0 0,0 0 0 0 0,0 1 0 0 0,1 2 0 0 0,1-4-317 0 0,-1 1 1 0 0,0-1-1 0 0,1 1 1 0 0,-1-1-1 0 0,1 1 1 0 0,0-1-1 0 0,-1 0 1 0 0,1 1-1 0 0,0-1 1 0 0,0 0-1 0 0,0 0 1 0 0,0 0-1 0 0,0-1 1 0 0,0 1-1 0 0,0 0 1 0 0,0-1-1 0 0,0 1 1 0 0,0-1-1 0 0,0 0 1 0 0,3 0-1 0 0,2 1-219 0 0,1 0-1 0 0,-1-1 0 0 0,1 0 0 0 0,0 0 1 0 0,-1-1-1 0 0,1 0 0 0 0,-1-1 0 0 0,1 1 0 0 0,-1-1 1 0 0,0-1-1 0 0,9-3 0 0 0,-4 0-873 0 0,-1 0 1 0 0,-1 0-1 0 0,1-1 1 0 0,-1-1-1 0 0,0 0 0 0 0,12-12 1 0 0,-8 5-621 0 0,-1 0 0 0 0,-1-1 1 0 0,0 0-1 0 0,14-27 0 0 0,-17 26 1307 0 0,-1 0 0 0 0,7-22-1 0 0,-14 35 493 0 0,0 0 0 0 0,0 0 0 0 0,-1 0 0 0 0,1 0 0 0 0,-1 0 0 0 0,0 0 0 0 0,0-7 0 0 0,-1 9 411 0 0,-10-13 12468 0 0,2 49-10048 0 0,-3 53-183 0 0,1-10-2434 0 0,-25 96 0 0 0,35-170-535 0 0,-12 36-2637 0 0,1-23-2632 0 0,7-13 1297 0 0,5-3 3724 0 0,-1 0 1 0 0,1 0-1 0 0,-1 0 1 0 0,1 0-1 0 0,-1 0 1 0 0,1 0-1 0 0,-1 0 1 0 0,1 0-1 0 0,-1 0 1 0 0,1 0-1 0 0,-1 0 1 0 0,1 0-1 0 0,-1 0 1 0 0,1-1-1 0 0,0 1 1 0 0,-2 0-1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8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4449 0 0,'-3'0'882'0'0,"1"1"0"0"0,-1-1 0 0 0,1 1-1 0 0,-1 0 1 0 0,1 0 0 0 0,0 0 0 0 0,-1 0 0 0 0,1 0 0 0 0,0 1 0 0 0,0-1-1 0 0,0 1 1 0 0,0-1 0 0 0,0 1 0 0 0,0 0 0 0 0,0 0 0 0 0,-1 2 0 0 0,0 1-300 0 0,-1-1 0 0 0,2 1 0 0 0,-1 0 0 0 0,0 0 1 0 0,1 1-1 0 0,0-1 0 0 0,-1 7 0 0 0,0-2-494 0 0,1 1 0 0 0,1 0 0 0 0,-1 0 0 0 0,2 1 0 0 0,-1-1 1 0 0,2 0-1 0 0,1 12 0 0 0,-2-19-83 0 0,1 0 1 0 0,0 0-1 0 0,0 0 1 0 0,0 0-1 0 0,0-1 1 0 0,1 1-1 0 0,-1 0 1 0 0,1 0-1 0 0,0-1 1 0 0,0 1-1 0 0,1-1 1 0 0,-1 0-1 0 0,1 0 1 0 0,-1 1-1 0 0,1-2 1 0 0,0 1-1 0 0,0 0 1 0 0,0-1 0 0 0,1 1-1 0 0,-1-1 1 0 0,1 0-1 0 0,-1 0 1 0 0,1 0-1 0 0,0 0 1 0 0,0-1-1 0 0,5 2 1 0 0,-2-2-71 0 0,1 0 1 0 0,0 0-1 0 0,-1-1 1 0 0,1 0-1 0 0,0-1 1 0 0,-1 1-1 0 0,1-1 1 0 0,0-1-1 0 0,-1 1 1 0 0,0-2 0 0 0,1 1-1 0 0,-1-1 1 0 0,9-4-1 0 0,0-1-944 0 0,-1-1 0 0 0,0 0 0 0 0,17-15 0 0 0,-10 5-3185 0 0,-1-1 0 0 0,34-40 0 0 0,-23 20-892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3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0 15235 0 0,'-72'109'9434'0'0,"-22"65"-8196"0"0,49-88-710 0 0,6-11-883 0 0,39-75 341 0 0,0 1-1 0 0,0-1 0 0 0,0 0 1 0 0,0 0-1 0 0,0 0 1 0 0,0 0-1 0 0,0 0 0 0 0,0 0 1 0 0,0 1-1 0 0,0-1 0 0 0,0 0 1 0 0,0 0-1 0 0,0 0 1 0 0,0 0-1 0 0,0 0 0 0 0,0 0 1 0 0,0 0-1 0 0,0 1 0 0 0,0-1 1 0 0,0 0-1 0 0,0 0 1 0 0,1 0-1 0 0,-1 0 0 0 0,0 0 1 0 0,0 0-1 0 0,0 0 0 0 0,0 0 1 0 0,0 0-1 0 0,0 0 1 0 0,0 0-1 0 0,1 0 0 0 0,-1 1 1 0 0,0-1-1 0 0,0 0 1 0 0,0 0-1 0 0,0 0 0 0 0,0 0 1 0 0,0 0-1 0 0,1 0 0 0 0,-1 0 1 0 0,0 0-1 0 0,0 0 1 0 0,0 0-1 0 0,0 0 0 0 0,0-1 1 0 0,0 1-1 0 0,1 0 0 0 0,-1 0 1 0 0,0 0-1 0 0,0 0 1 0 0,0 0-1 0 0,0 0 0 0 0,15-3-414 0 0,16-7 196 0 0,-30 9 231 0 0,145-42 53 0 0,-83 31-6190 0 0</inkml:trace>
  <inkml:trace contextRef="#ctx0" brushRef="#br0" timeOffset="1">1 615 16027 0 0,'16'10'8715'0'0,"8"1"-7014"0"0,98 7-509 0 0,-80-13-1160 0 0,48 10 0 0 0,-90-14-19 0 0,1-1 0 0 0,0 0 0 0 0,0 1 0 0 0,-1-1 0 0 0,1 1 0 0 0,0-1 0 0 0,-1 1 0 0 0,1-1 0 0 0,-1 1 0 0 0,1 0 0 0 0,0-1 0 0 0,-1 1 0 0 0,1-1 0 0 0,-1 1 0 0 0,0 0 0 0 0,1 0-1 0 0,-1-1 1 0 0,0 1 0 0 0,1 0 0 0 0,-1 0 0 0 0,0-1 0 0 0,0 1 0 0 0,1 0 0 0 0,-1 0 0 0 0,0 0 0 0 0,0 0 0 0 0,0-1 0 0 0,0 1 0 0 0,0 0 0 0 0,0 0 0 0 0,-1 0 0 0 0,1-1 0 0 0,0 1 0 0 0,0 0 0 0 0,0 0 0 0 0,-1 0 0 0 0,1-1-1 0 0,-1 2 1 0 0,-16 37 499 0 0,12-30-363 0 0,1 0-142 0 0,-19 47 578 0 0,22-53-702 0 0,1 0-1 0 0,-1 0 0 0 0,0 0 0 0 0,1 0 0 0 0,0 0 0 0 0,-1 0 0 0 0,1 0 1 0 0,0 0-1 0 0,1 0 0 0 0,-1 0 0 0 0,1 0 0 0 0,-1 0 0 0 0,1 0 0 0 0,0 0 1 0 0,0 0-1 0 0,3 5 0 0 0,7 1-4004 0 0,-1-8-3684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54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562 109 4785 0 0,'-19'1'908'0'0,"0"1"0"0"0,0 2 0 0 0,0-1 0 0 0,1 2 0 0 0,-35 14 0 0 0,12-1 361 0 0,-52 34 1 0 0,77-43-739 0 0,-21 12 436 0 0,2 2 0 0 0,0 1 0 0 0,-38 35 0 0 0,64-50-861 0 0,0 1 1 0 0,0 0 0 0 0,0 0 0 0 0,2 1 0 0 0,-1 1-1 0 0,-5 12 1 0 0,9-17-111 0 0,1 1 0 0 0,0 0 0 0 0,0 0-1 0 0,1 0 1 0 0,0 0 0 0 0,1 1 0 0 0,0-1-1 0 0,0 1 1 0 0,1-1 0 0 0,0 14 0 0 0,2-11 1 0 0,0-1 0 0 0,0 0 1 0 0,1 0-1 0 0,0-1 0 0 0,1 1 0 0 0,0-1 0 0 0,0 1 1 0 0,1-1-1 0 0,0 0 0 0 0,1-1 0 0 0,0 0 1 0 0,0 1-1 0 0,1-2 0 0 0,0 1 0 0 0,0-1 1 0 0,1 0-1 0 0,0-1 0 0 0,0 0 0 0 0,1 0 1 0 0,17 9-1 0 0,-3-3 6 0 0,0-2 0 0 0,1-1 1 0 0,0 0-1 0 0,1-2 0 0 0,0-1 0 0 0,0-1 1 0 0,34 3-1 0 0,29-3-8 0 0,102-8 0 0 0,90-19-44 0 0,-217 16 102 0 0,-50 5-28 0 0,24-2 449 0 0,1-1 0 0 0,-1-2-1 0 0,60-18 1 0 0,-88 21-317 0 0,1 0 0 0 0,-1-1 0 0 0,0 0 1 0 0,-1-1-1 0 0,1 0 0 0 0,-1 0 0 0 0,0-1 0 0 0,0 0 0 0 0,-1 0 0 0 0,1-1 0 0 0,-1 0 0 0 0,-1 0 0 0 0,1-1 0 0 0,-1 1 0 0 0,-1-1 0 0 0,0-1 0 0 0,0 1 0 0 0,0-1 1 0 0,3-11-1 0 0,-3 7-49 0 0,-1 0 1 0 0,-1-1-1 0 0,0 1 1 0 0,-1-1 0 0 0,0 0-1 0 0,-1 0 1 0 0,-1 1-1 0 0,0-1 1 0 0,-1 0 0 0 0,0 0-1 0 0,-1 0 1 0 0,-1 1 0 0 0,0-1-1 0 0,-1 1 1 0 0,-7-17-1 0 0,2 12-4 0 0,0-1 0 0 0,-2 1 0 0 0,0 1-1 0 0,-1 0 1 0 0,-1 1 0 0 0,0 0 0 0 0,-1 1-1 0 0,-1 0 1 0 0,-26-20 0 0 0,12 14-197 0 0,0 2 0 0 0,-2 0 1 0 0,0 2-1 0 0,0 2 0 0 0,-2 1 0 0 0,0 1 0 0 0,0 2 1 0 0,-1 1-1 0 0,-1 1 0 0 0,1 3 0 0 0,-1 0 1 0 0,-1 2-1 0 0,1 2 0 0 0,0 2 0 0 0,-1 0 1 0 0,1 3-1 0 0,-65 12 0 0 0,89-12-241 0 0,-1 0 0 0 0,1 0 0 0 0,0 1 0 0 0,-16 9 0 0 0,22-11-313 0 0,1 1 0 0 0,0 0 0 0 0,0 0 0 0 0,0 0 0 0 0,0 1 0 0 0,0 0-1 0 0,-5 7 1 0 0,2 5-4004 0 0,8 9-2467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55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77 4113 0 0,'0'0'133'0'0,"0"0"-1"0"0,0 0 1 0 0,-1 1 0 0 0,1-1-1 0 0,0 0 1 0 0,-1 0 0 0 0,1 0-1 0 0,0 0 1 0 0,0 0 0 0 0,-1 0-1 0 0,1 0 1 0 0,0 0 0 0 0,-1 0-1 0 0,1 0 1 0 0,0 0 0 0 0,-1 0 0 0 0,1 0-1 0 0,0 0 1 0 0,0 0 0 0 0,-1 0-1 0 0,1 0 1 0 0,0 0 0 0 0,-1 0-1 0 0,1-1 1 0 0,0 1 0 0 0,0 0-1 0 0,-1 0 1 0 0,1 0 0 0 0,0 0-1 0 0,0-1 1 0 0,-1 1 0 0 0,1 0-1 0 0,0 0 1 0 0,0-1 0 0 0,0 1 0 0 0,-1 0-1 0 0,1 0 1 0 0,0-1 0 0 0,0 1-1 0 0,0 0 1 0 0,0 0 0 0 0,0-1-1 0 0,0 1 1 0 0,0 0 0 0 0,-1-1-1 0 0,1 1 1 0 0,0 0 0 0 0,0-1-1 0 0,14-12 3033 0 0,27-9-947 0 0,-23 15-2125 0 0,0 1 0 0 0,0 0 0 0 0,1 1 0 0 0,0 1 0 0 0,0 1 0 0 0,0 1 0 0 0,0 0 0 0 0,0 1 0 0 0,1 2 0 0 0,-1 0 0 0 0,30 5 0 0 0,-29 2-1164 0 0,-11-1-1220 0 0,-8 1-4222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55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 4513 0 0,'-6'1'608'0'0,"0"0"-1"0"0,-1 0 1 0 0,1 1 0 0 0,0 0 0 0 0,0 0-1 0 0,0 1 1 0 0,1-1 0 0 0,-1 1-1 0 0,0 1 1 0 0,1-1 0 0 0,0 1-1 0 0,0 0 1 0 0,0 0 0 0 0,-7 7 0 0 0,9-6-498 0 0,0-1 1 0 0,0 1 0 0 0,1-1 0 0 0,-1 1 0 0 0,1 0 0 0 0,0 0-1 0 0,1 0 1 0 0,-1 0 0 0 0,1 0 0 0 0,0 1 0 0 0,0-1-1 0 0,1 0 1 0 0,0 0 0 0 0,-1 1 0 0 0,2-1 0 0 0,-1 0 0 0 0,2 11-1 0 0,14 44 49 0 0,-15-57-209 0 0,0 0 0 0 0,0 0 1 0 0,1 0-1 0 0,-1 0 0 0 0,1 0 0 0 0,-1-1 1 0 0,1 1-1 0 0,0-1 0 0 0,0 1 0 0 0,0-1 0 0 0,0 0 1 0 0,0 1-1 0 0,1-1 0 0 0,-1 0 0 0 0,0-1 0 0 0,1 1 1 0 0,4 2-1 0 0,-6-4-223 0 0,0 0 0 0 0,0 0 1 0 0,1 0-1 0 0,-1 0 0 0 0,0 0 0 0 0,0 0 1 0 0,1-1-1 0 0,-1 1 0 0 0,0 0 0 0 0,0-1 1 0 0,1 1-1 0 0,-1-1 0 0 0,0 1 0 0 0,0-1 1 0 0,0 1-1 0 0,0-1 0 0 0,0 0 1 0 0,0 0-1 0 0,0 0 0 0 0,0 1 0 0 0,0-1 1 0 0,0 0-1 0 0,-1 0 0 0 0,1 0 0 0 0,0 0 1 0 0,0-2-1 0 0,20-33-2778 0 0,-18 29 2840 0 0,6-9-372 0 0,-1-1 0 0 0,7-24 1 0 0,-8 2 1708 0 0,-7 35-328 0 0,0-1 0 0 0,0 0 0 0 0,-1 0 0 0 0,0 0-1 0 0,0 1 1 0 0,-1-7 0 0 0,7 37 3207 0 0,-3 18-3744 0 0,-1-21 188 0 0,-1-15-369 0 0,0 0 1 0 0,-1 1 0 0 0,0-1-1 0 0,0 0 1 0 0,-1 0 0 0 0,0 0-1 0 0,-1 0 1 0 0,0 0 0 0 0,0 0-1 0 0,0-1 1 0 0,-1 0 0 0 0,0 1-1 0 0,-7 7 1 0 0,10-13-113 0 0,-1 1-1 0 0,0 0 1 0 0,-1-1-1 0 0,1 1 1 0 0,0-1-1 0 0,-1 1 1 0 0,1-1-1 0 0,-1 0 1 0 0,0 0 0 0 0,0 0-1 0 0,0-1 1 0 0,0 1-1 0 0,0-1 1 0 0,0 0-1 0 0,0 1 1 0 0,0-1-1 0 0,0-1 1 0 0,-1 1-1 0 0,1 0 1 0 0,0-1-1 0 0,-1 0 1 0 0,1 1 0 0 0,-1-1-1 0 0,1-1 1 0 0,0 1-1 0 0,-1 0 1 0 0,1-1-1 0 0,0 0 1 0 0,-1 0-1 0 0,1 0 1 0 0,0 0-1 0 0,0 0 1 0 0,0 0-1 0 0,-4-3 1 0 0,51 14 502 0 0,72 8 0 0 0,-110-17-622 0 0,0-1 1 0 0,0 0-1 0 0,1 0 0 0 0,-1-1 0 0 0,0 0 0 0 0,0 0 1 0 0,-1-1-1 0 0,1 1 0 0 0,0-1 0 0 0,0 0 1 0 0,-1-1-1 0 0,11-5 0 0 0,-11 4-903 0 0,0 0 0 0 0,0 0 0 0 0,0 0 0 0 0,-1 0 0 0 0,0-1 0 0 0,1 0 0 0 0,5-9 0 0 0,-1-5-2387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1:10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0 23621 0 0,'-3'4'63'0'0,"-1"1"0"0"0,1 0 0 0 0,0-1 0 0 0,0 1-1 0 0,1 0 1 0 0,-1 0 0 0 0,1 0 0 0 0,0 1 0 0 0,0-1 0 0 0,1 0 0 0 0,-2 11-1 0 0,0 8-234 0 0,0 35-1 0 0,3-35 231 0 0,-2 11-103 0 0,2 0 0 0 0,8 54 1 0 0,-7-78 15 0 0,1 0 0 0 0,1-1 0 0 0,-1 1-1 0 0,2-1 1 0 0,-1 0 0 0 0,2 0 0 0 0,-1 0 0 0 0,1 0 0 0 0,1-1 0 0 0,0 1 0 0 0,0-2 0 0 0,11 13 0 0 0,-15-18 0 0 0,1-1 1 0 0,0 0 0 0 0,-1 1-1 0 0,1-1 1 0 0,0 0-1 0 0,0-1 1 0 0,0 1 0 0 0,0 0-1 0 0,0-1 1 0 0,0 0-1 0 0,1 0 1 0 0,-1 0 0 0 0,0 0-1 0 0,1 0 1 0 0,-1-1-1 0 0,0 1 1 0 0,1-1 0 0 0,-1 0-1 0 0,1 0 1 0 0,-1 0-1 0 0,1-1 1 0 0,-1 1 0 0 0,6-3-1 0 0,-4 1 43 0 0,1 0 0 0 0,-1 0 0 0 0,0-1 0 0 0,-1 0 1 0 0,1 0-1 0 0,0 0 0 0 0,-1 0 0 0 0,0-1 0 0 0,1 0 0 0 0,-2 0 0 0 0,1 0 0 0 0,0 0 0 0 0,5-9 0 0 0,-6 8-14 0 0,0 0 0 0 0,0-1-1 0 0,-1 1 1 0 0,0 0-1 0 0,0-1 1 0 0,0 1-1 0 0,0-1 1 0 0,-1 0 0 0 0,0 0-1 0 0,0 1 1 0 0,-1-1-1 0 0,1 0 1 0 0,-2-9-1 0 0,1 11-57 0 0,-1 0-1 0 0,0 1 0 0 0,0-1 1 0 0,0 0-1 0 0,-1 0 0 0 0,1 1 0 0 0,-1-1 1 0 0,0 1-1 0 0,0-1 0 0 0,0 1 1 0 0,0 0-1 0 0,-1 0 0 0 0,1 0 1 0 0,-1 0-1 0 0,0 0 0 0 0,0 0 0 0 0,0 1 1 0 0,0-1-1 0 0,0 1 0 0 0,0 0 1 0 0,-8-3-1 0 0,1 0-19 0 0,0 1 1 0 0,0 0-1 0 0,-1 0 1 0 0,0 1-1 0 0,1 1 1 0 0,-1 0-1 0 0,0 0 1 0 0,0 1-1 0 0,-1 1 0 0 0,1 0 1 0 0,0 0-1 0 0,0 1 1 0 0,0 0-1 0 0,0 1 1 0 0,0 0-1 0 0,0 1 1 0 0,1 0-1 0 0,-14 7 1 0 0,11-4-3 0 0,0 1 1 0 0,1 0 0 0 0,0 1 0 0 0,0 0 0 0 0,1 1-1 0 0,0 1 1 0 0,1-1 0 0 0,0 2 0 0 0,0-1 0 0 0,1 1 0 0 0,1 1-1 0 0,0 0 1 0 0,-12 23 0 0 0,12-19-86 0 0,1 1 0 0 0,0 0 0 0 0,2 1-1 0 0,0 0 1 0 0,1 0 0 0 0,0 0 0 0 0,0 28 0 0 0,3-37 170 0 0,1-1 0 0 0,0 1 1 0 0,0-1-1 0 0,1 1 1 0 0,1-1-1 0 0,-1 0 0 0 0,1 1 1 0 0,1-1-1 0 0,-1 0 1 0 0,1 0-1 0 0,1 0 0 0 0,-1-1 1 0 0,2 1-1 0 0,-1-1 1 0 0,1 0-1 0 0,0 0 0 0 0,0 0 1 0 0,9 8-1 0 0,-7-10 125 0 0,0 0 0 0 0,0-1 1 0 0,0 0-1 0 0,1 0 0 0 0,0 0 0 0 0,-1-1 0 0 0,1-1 0 0 0,0 1 0 0 0,1-1 1 0 0,-1 0-1 0 0,0-1 0 0 0,0 0 0 0 0,14 0 0 0 0,13-2 128 0 0,66-8-1 0 0,-69 5-205 0 0,36-2 130 0 0,-36 4-840 0 0,0 0 1 0 0,0-3 0 0 0,-1 0-1 0 0,1-2 1 0 0,46-18 0 0 0,-75 24 824 0 0,-1 0 1 0 0,0 0 0 0 0,0 0-1 0 0,1-1 1 0 0,-1 1 0 0 0,0-1-1 0 0,0 0 1 0 0,0 0 0 0 0,-1 1-1 0 0,1-1 1 0 0,0 0 0 0 0,-1-1-1 0 0,1 1 1 0 0,-1 0 0 0 0,2-3-1 0 0,-3 4-58 0 0,0 0-1 0 0,1 0 1 0 0,-1 0-1 0 0,0-1 1 0 0,0 1-1 0 0,0 0 1 0 0,0 0-1 0 0,0 0 1 0 0,-1 0-1 0 0,1 0 0 0 0,0 0 1 0 0,0 0-1 0 0,-1 0 1 0 0,1 0-1 0 0,-1 0 1 0 0,1 0-1 0 0,-1 0 1 0 0,1 0-1 0 0,-1 1 1 0 0,1-1-1 0 0,-1 0 1 0 0,0 0-1 0 0,1 0 1 0 0,-1 1-1 0 0,0-1 1 0 0,0 0-1 0 0,0 1 0 0 0,0-1 1 0 0,1 0-1 0 0,-1 1 1 0 0,0 0-1 0 0,0-1 1 0 0,0 1-1 0 0,0-1 1 0 0,0 1-1 0 0,0 0 1 0 0,0 0-1 0 0,0-1 1 0 0,-3 1-1 0 0,-2-1-138 0 0,0 0 0 0 0,-1 1-1 0 0,1 0 1 0 0,-1 0 0 0 0,1 0 0 0 0,-1 1 0 0 0,1 0-1 0 0,-1 0 1 0 0,1 0 0 0 0,0 1 0 0 0,0 0 0 0 0,-8 4-1 0 0,-6 2-103 0 0,0 2 0 0 0,-23 15 0 0 0,33-19 141 0 0,0 1-1 0 0,1 1 1 0 0,0 0-1 0 0,0 0 1 0 0,1 1-1 0 0,0 0 0 0 0,1 1 1 0 0,-1 0-1 0 0,2 0 1 0 0,0 0-1 0 0,0 1 1 0 0,1-1-1 0 0,0 2 1 0 0,0-1-1 0 0,2 0 1 0 0,-1 1-1 0 0,2 0 1 0 0,-3 20-1 0 0,3-21-5 0 0,2 0 0 0 0,0 0 1 0 0,0 0-1 0 0,1 0 0 0 0,0 0 0 0 0,1 0 0 0 0,0 0 1 0 0,1-1-1 0 0,0 1 0 0 0,1-1 0 0 0,0 1 0 0 0,0-1 1 0 0,1 0-1 0 0,1-1 0 0 0,0 1 0 0 0,0-1 0 0 0,0 0 1 0 0,1-1-1 0 0,1 1 0 0 0,13 11 0 0 0,-13-14 7 0 0,0-1 0 0 0,0 0 0 0 0,0 0 0 0 0,1-1 0 0 0,-1 0 0 0 0,1 0 0 0 0,0-1 0 0 0,1 0 0 0 0,-1-1 0 0 0,0 0-1 0 0,1-1 1 0 0,-1 1 0 0 0,13-1 0 0 0,-9-1-373 0 0,1-1 0 0 0,0 0 0 0 0,19-4 0 0 0,-20 2-1054 0 0,-1-1 1 0 0,0 0-1 0 0,19-8 0 0 0,-29 11 870 0 0,0 0 0 0 0,0 0 0 0 0,0-1 0 0 0,0 1 0 0 0,0 0 0 0 0,0-1 0 0 0,0 1 0 0 0,-1-1 1 0 0,1 1-1 0 0,-1-1 0 0 0,3-2 0 0 0,-4 3 351 0 0,0 0 1 0 0,1 1 0 0 0,-1-1 0 0 0,0 0 0 0 0,0 0-1 0 0,0 0 1 0 0,0 0 0 0 0,1 1 0 0 0,-1-1 0 0 0,0 0-1 0 0,0 0 1 0 0,-1 0 0 0 0,1 0 0 0 0,0 0-1 0 0,0 1 1 0 0,0-1 0 0 0,0 0 0 0 0,-1 0 0 0 0,1 0-1 0 0,0 1 1 0 0,-1-1 0 0 0,1 0 0 0 0,-1 0 0 0 0,1 1-1 0 0,-1-1 1 0 0,1 0 0 0 0,-1 1 0 0 0,-1-2-1 0 0,-7-7-2553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07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10202 0 0,'6'-2'-74'0'0,"0"0"-1"0"0,-1 0 0 0 0,1 1 1 0 0,0 0-1 0 0,-1 0 1 0 0,1 1-1 0 0,0-1 1 0 0,0 1-1 0 0,0 0 1 0 0,0 1-1 0 0,0 0 0 0 0,9 2 1 0 0,2 2-95 0 0,0 1 0 0 0,28 14 1 0 0,-30-12 341 0 0,1-1 0 0 0,-1-1 0 0 0,32 8 0 0 0,-21-11 174 0 0,1-1 0 0 0,0-1 0 0 0,0-2 0 0 0,51-7 0 0 0,36-1 624 0 0,-113 9-887 0 0,0 0-1 0 0,-1 0 0 0 0,1-1 1 0 0,0 1-1 0 0,-1 0 0 0 0,1 0 1 0 0,0 0-1 0 0,-1 1 1 0 0,1-1-1 0 0,0 0 0 0 0,-1 0 1 0 0,1 0-1 0 0,-1 0 0 0 0,1 1 1 0 0,0-1-1 0 0,-1 0 0 0 0,1 0 1 0 0,-1 1-1 0 0,1-1 0 0 0,-1 1 1 0 0,1-1-1 0 0,-1 0 1 0 0,1 1-1 0 0,-1-1 0 0 0,1 1 1 0 0,-1-1-1 0 0,1 1 0 0 0,-1 0-1 0 0,0 0-1 0 0,0 0 1 0 0,0 0-1 0 0,0 0 0 0 0,0 0 1 0 0,-1 0-1 0 0,1-1 0 0 0,0 1 1 0 0,0 0-1 0 0,-1 0 0 0 0,1 0 1 0 0,-1 0-1 0 0,1-1 1 0 0,0 1-1 0 0,-1 0 0 0 0,0-1 1 0 0,0 2-1 0 0,-34 32 926 0 0,29-29-1028 0 0,-109 91-76 0 0,-18 15 374 0 0,109-88-1682 0 0,1 0 0 0 0,1 2 0 0 0,-24 34 0 0 0,16-19-5841 0 0,22-19 3806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56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86 4601 0 0,'-5'-5'9500'0'0,"5"4"-9342"0"0,15-7 3063 0 0,-10 6-3081 0 0,1 0-1 0 0,-1 0 0 0 0,1 0 0 0 0,0 1 1 0 0,7-1-1 0 0,-8 3-274 0 0,0 0 0 0 0,0 0 0 0 0,-1 1 0 0 0,1-1 0 0 0,0 1 0 0 0,-1 0 0 0 0,0 0 0 0 0,1 0 0 0 0,5 5 0 0 0,-9-6-68 0 0,0-1 0 0 0,0 1 0 0 0,-1 0 0 0 0,1-1 0 0 0,0 1 0 0 0,0 0 0 0 0,-1 0 0 0 0,1 0 0 0 0,0-1 0 0 0,-1 1 0 0 0,1 0 0 0 0,-1 0 0 0 0,1 0 0 0 0,-1 0 0 0 0,1 0 0 0 0,-1 0 0 0 0,0 0 0 0 0,0 0 0 0 0,1 2 0 0 0,-2-2-66 0 0,1 0 1 0 0,0 0-1 0 0,-1 0 1 0 0,1 0-1 0 0,-1 0 1 0 0,1 0-1 0 0,-1 0 1 0 0,0 0-1 0 0,1 0 1 0 0,-1-1-1 0 0,0 1 1 0 0,0 0-1 0 0,0 0 1 0 0,1-1-1 0 0,-1 1 1 0 0,0 0-1 0 0,0-1 0 0 0,0 1 1 0 0,0-1-1 0 0,0 1 1 0 0,0-1-1 0 0,0 0 1 0 0,-2 1-1 0 0,-43 13-1629 0 0,11-4 2336 0 0,5 4 3472 0 0,29-14-3735 0 0,1 0 0 0 0,0 0 0 0 0,-1 0 0 0 0,1 0 0 0 0,0 0 0 0 0,-1 0 0 0 0,1 1 0 0 0,0-1 0 0 0,-1 0 0 0 0,1 0 0 0 0,0 1 0 0 0,-1-1 0 0 0,1 0 0 0 0,0 0 0 0 0,0 1 0 0 0,-1-1 0 0 0,1 0 0 0 0,0 1 0 0 0,0-1 0 0 0,0 0 0 0 0,-1 1 0 0 0,1-1 0 0 0,0 0 0 0 0,0 1 0 0 0,0-1 0 0 0,0 1 0 0 0,0-1 0 0 0,0 0 0 0 0,0 1 0 0 0,0-1 0 0 0,0 0 0 0 0,0 1 0 0 0,0-1 0 0 0,0 1 0 0 0,0-1 0 0 0,0 1 0 0 0,14 8 1878 0 0,21-2-1520 0 0,-28-7-559 0 0,1 0 0 0 0,-1-1 0 0 0,0 0 0 0 0,11-3 1 0 0,-14 3-484 0 0,0-1 0 0 0,0 0 0 0 0,0 0 0 0 0,0 0 0 0 0,0 0 0 0 0,-1-1 0 0 0,1 1 1 0 0,-1-1-1 0 0,1 0 0 0 0,-1 0 0 0 0,0-1 0 0 0,0 1 0 0 0,-1 0 0 0 0,1-1 0 0 0,0 0 1 0 0,-1 0-1 0 0,0 0 0 0 0,0 0 0 0 0,0 0 0 0 0,1-6 0 0 0,15-43-338 0 0,-17 50 1116 0 0,-1 1 0 0 0,1-1 0 0 0,-1 1 0 0 0,1-1 0 0 0,-1 1 0 0 0,0-1 0 0 0,0 1 0 0 0,0-1 0 0 0,0 1 0 0 0,0-1 0 0 0,-1 1 0 0 0,1-1 0 0 0,-1 1 0 0 0,0-1 0 0 0,1 1 0 0 0,-1-1 0 0 0,0 1 0 0 0,0 0 0 0 0,-3-4 0 0 0,4 6-143 0 0,0 0 0 0 0,0 0-1 0 0,-1-1 1 0 0,1 1 0 0 0,0 0 0 0 0,0 0-1 0 0,-1-1 1 0 0,1 1 0 0 0,0 0-1 0 0,-1 0 1 0 0,1 0 0 0 0,0 0 0 0 0,-1 0-1 0 0,1 0 1 0 0,0-1 0 0 0,-1 1 0 0 0,1 0-1 0 0,0 0 1 0 0,0 0 0 0 0,-1 0-1 0 0,1 0 1 0 0,-1 0 0 0 0,1 0 0 0 0,0 0-1 0 0,0 0 1 0 0,-1 1 0 0 0,1-1-1 0 0,0 0 1 0 0,-1 0 0 0 0,1 0 0 0 0,0 0-1 0 0,-1 0 1 0 0,1 1 0 0 0,0-1 0 0 0,-1 0-1 0 0,-9 14 1271 0 0,-2 23-1550 0 0,11-34 398 0 0,-1 3-258 0 0,-27 113 382 0 0,27-108-555 0 0,1 0-1 0 0,0 0 0 0 0,0 0 1 0 0,1 0-1 0 0,1 0 0 0 0,0 0 1 0 0,0 0-1 0 0,6 20 0 0 0,0-16-2562 0 0,0-7-2156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56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93 4585 0 0,'0'3'369'0'0,"-1"0"0"0"0,1 0-1 0 0,0 0 1 0 0,0 0 0 0 0,0 0 0 0 0,0 0-1 0 0,0 0 1 0 0,1 0 0 0 0,0 0 0 0 0,-1 0 0 0 0,1 0-1 0 0,0 0 1 0 0,0 0 0 0 0,1 0 0 0 0,-1-1 0 0 0,0 1-1 0 0,3 2 1 0 0,-2-3-160 0 0,0 0 0 0 0,0 0 0 0 0,0-1 0 0 0,0 1 0 0 0,0-1 0 0 0,0 1 0 0 0,0-1 0 0 0,1 0 0 0 0,-1 0-1 0 0,0 0 1 0 0,1 0 0 0 0,-1 0 0 0 0,1-1 0 0 0,-1 1 0 0 0,1-1 0 0 0,3 1 0 0 0,1-1-23 0 0,0-1-1 0 0,-1 1 1 0 0,1-1-1 0 0,0 0 1 0 0,-1 0-1 0 0,1-1 1 0 0,-1 0-1 0 0,1 0 1 0 0,-1-1 0 0 0,0 0-1 0 0,0 0 1 0 0,0 0-1 0 0,0-1 1 0 0,6-4-1 0 0,-6 3 47 0 0,-1-1 0 0 0,1 1 0 0 0,-1-1 0 0 0,-1 0 0 0 0,1 0 0 0 0,-1 0 0 0 0,0-1 0 0 0,0 1 0 0 0,4-11 0 0 0,-8 15-174 0 0,1 1 0 0 0,0-1 0 0 0,-1 0 0 0 0,1 0 0 0 0,-1 1 0 0 0,0-1 1 0 0,0 0-1 0 0,0 0 0 0 0,0 0 0 0 0,0 0 0 0 0,0 0 0 0 0,0 1 0 0 0,0-1 0 0 0,-1 0 0 0 0,1 0 0 0 0,-1 0 0 0 0,1 1 0 0 0,-1-1 0 0 0,0 0 0 0 0,1 1 0 0 0,-1-1 0 0 0,0 0 0 0 0,0 1 0 0 0,0-1 0 0 0,-1 1 0 0 0,1-1 0 0 0,0 1 0 0 0,-1 0 0 0 0,1 0 0 0 0,0-1 0 0 0,-1 1 0 0 0,1 0 0 0 0,-1 0 0 0 0,0 1 0 0 0,1-1 0 0 0,-1 0 0 0 0,0 0 0 0 0,0 1 0 0 0,1-1 0 0 0,-1 1 0 0 0,0-1 0 0 0,0 1 0 0 0,-3 0 0 0 0,-4-2-23 0 0,-1 1-1 0 0,0 1 1 0 0,-1-1-1 0 0,1 2 0 0 0,0-1 1 0 0,0 2-1 0 0,0-1 0 0 0,1 1 1 0 0,-11 3-1 0 0,6 0-97 0 0,0-1 1 0 0,1 2-1 0 0,-1 0 1 0 0,1 0-1 0 0,-20 14 0 0 0,16-1-600 0 0,17-18 540 0 0,-1-1 1 0 0,1 1-1 0 0,0-1 1 0 0,0 1-1 0 0,0-1 0 0 0,-1 1 1 0 0,1-1-1 0 0,0 1 1 0 0,0-1-1 0 0,0 1 0 0 0,0-1 1 0 0,0 1-1 0 0,0-1 0 0 0,0 1 1 0 0,0 0-1 0 0,0-1 1 0 0,0 1-1 0 0,1-1 0 0 0,-1 1 1 0 0,0-1-1 0 0,0 1 0 0 0,0-1 1 0 0,1 1-1 0 0,-1-1 1 0 0,0 1-1 0 0,2 0-295 0 0,-1 0-1 0 0,1-1 1 0 0,-1 1 0 0 0,0-1-1 0 0,1 1 1 0 0,-1-1 0 0 0,1 1-1 0 0,-1-1 1 0 0,1 0 0 0 0,-1 0-1 0 0,1 0 1 0 0,-1 1-1 0 0,1-2 1 0 0,0 1 0 0 0,-1 0-1 0 0,1 0 1 0 0,-1 0 0 0 0,1-1-1 0 0,-1 1 1 0 0,1-1 0 0 0,-1 1-1 0 0,0-1 1 0 0,1 0 0 0 0,-1 1-1 0 0,2-2 1 0 0,16-8-4588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57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27 7594 0 0,'-7'-2'641'0'0,"-21"-11"5825"0"0,28 13-6406 0 0,0 0 0 0 0,-1 0 0 0 0,1 0 0 0 0,0 0 0 0 0,0 0 0 0 0,0 0 0 0 0,0 0 0 0 0,0 0 0 0 0,0-1 0 0 0,-1 1 0 0 0,1 0 0 0 0,0 0 0 0 0,0 0 0 0 0,0 0 0 0 0,0 0 0 0 0,0 0 0 0 0,0-1 0 0 0,0 1 0 0 0,0 0 0 0 0,0 0 0 0 0,0 0 1 0 0,0 0-1 0 0,0 0 0 0 0,0-1 0 0 0,0 1 0 0 0,0 0 0 0 0,0 0 0 0 0,0 0 0 0 0,0 0 0 0 0,0 0 0 0 0,0-1 0 0 0,0 1 0 0 0,0 0 0 0 0,0 0 0 0 0,0 0 0 0 0,0 0 0 0 0,0 0 0 0 0,0-1 0 0 0,0 1 0 0 0,0 0 0 0 0,0 0 0 0 0,1 0 0 0 0,-1 0 0 0 0,0 0 0 0 0,0 0 0 0 0,0 0 0 0 0,0 0 0 0 0,0-1 1 0 0,0 1-1 0 0,19-5 814 0 0,-4 5-793 0 0,0 0-1 0 0,-1 1 0 0 0,1 1 1 0 0,0 0-1 0 0,-1 1 1 0 0,0 1-1 0 0,1 0 0 0 0,-1 1 1 0 0,-1 0-1 0 0,22 12 0 0 0,-33-16-81 0 0,1 0-1 0 0,-1 0 0 0 0,0 1 1 0 0,0-1-1 0 0,0 1 0 0 0,0-1 1 0 0,0 1-1 0 0,0 0 0 0 0,0-1 1 0 0,-1 1-1 0 0,1 0 0 0 0,-1 0 0 0 0,1 1 1 0 0,-1-1-1 0 0,0 0 0 0 0,1 0 1 0 0,-1 1-1 0 0,-1-1 0 0 0,1 0 1 0 0,0 1-1 0 0,0-1 0 0 0,-1 1 0 0 0,0-1 1 0 0,1 1-1 0 0,-1-1 0 0 0,0 1 1 0 0,0 0-1 0 0,-1 4 0 0 0,0-2-313 0 0,0-1-1 0 0,0 0 0 0 0,-1 0 1 0 0,0 1-1 0 0,0-1 0 0 0,-3 6 1 0 0,-22 23-5179 0 0,-14 2-267 0 0,34-30 5267 0 0,0 0-1 0 0,0-1 0 0 0,-1 0 0 0 0,-9 3 0 0 0,12-5 680 0 0,0-1 1 0 0,1 0-1 0 0,-1 0 1 0 0,0 0-1 0 0,0 0 0 0 0,0-1 1 0 0,-10 0-1 0 0,10-1 427 0 0,1 1-1 0 0,-1-1 1 0 0,1 0-1 0 0,0-1 1 0 0,-1 1-1 0 0,1-1 0 0 0,0 0 1 0 0,0 0-1 0 0,-7-9 5520 0 0,11 11-6035 0 0,11-4 1930 0 0,20-1-2042 0 0,-26 4 580 0 0,11-3-402 0 0,-1 0 0 0 0,28-12 0 0 0,-31 10-160 0 0,0 2-1 0 0,0 0 1 0 0,0 0-1 0 0,1 1 1 0 0,18-3-1 0 0,-31 6-7 0 0,1 0 0 0 0,-1 0 0 0 0,1 0 0 0 0,-1 0 0 0 0,1 0 0 0 0,-1 0 0 0 0,0 0 0 0 0,1 0 0 0 0,-1 0 0 0 0,1 0 0 0 0,-1 0 0 0 0,1 0 0 0 0,-1 1 0 0 0,0-1 0 0 0,1 0 0 0 0,-1 0-1 0 0,1 0 1 0 0,-1 1 0 0 0,0-1 0 0 0,1 0 0 0 0,-1 0 0 0 0,0 1 0 0 0,1-1 0 0 0,-1 0 0 0 0,0 1 0 0 0,0-1 0 0 0,1 0 0 0 0,-1 1 0 0 0,0-1 0 0 0,0 1 0 0 0,1-1 0 0 0,-1 0 0 0 0,0 2 0 0 0,-3 16-73 0 0,-16 20 91 0 0,18-36-11 0 0,-10 14-84 0 0,-16 30-38 0 0,26-44-142 0 0,0 0 0 0 0,0 1-1 0 0,1-1 1 0 0,-1 0 0 0 0,1 0-1 0 0,-1 1 1 0 0,1-1 0 0 0,0 1-1 0 0,-1-1 1 0 0,2 4 0 0 0,19-35-11648 0 0,-11 9 11234 0 0,1 1 0 0 0,16-22 1 0 0,16-7 11384 0 0,-42 48-10610 0 0,0 0 1 0 0,1 0-1 0 0,-1 0 1 0 0,0 0 0 0 0,0 1-1 0 0,0-1 1 0 0,0 0 0 0 0,0 0-1 0 0,0 0 1 0 0,0 0 0 0 0,0 0-1 0 0,0 0 1 0 0,0 1 0 0 0,0-1-1 0 0,0 0 1 0 0,2 16 1703 0 0,-1 18-1381 0 0,-6 18 404 0 0,-19 82 0 0 0,14-88-839 0 0,10-43-2492 0 0,3-17-5963 0 0,-3 4 3528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57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8498 0 0,'-5'4'1003'0'0,"1"1"1"0"0,0-1 0 0 0,-1 1 0 0 0,2 0-1 0 0,-1 0 1 0 0,0 0 0 0 0,1 0-1 0 0,0 1 1 0 0,-4 10 0 0 0,4-9-732 0 0,1 0 1 0 0,0 0 0 0 0,0 0 0 0 0,1 0-1 0 0,0 0 1 0 0,0 1 0 0 0,1-1 0 0 0,0 10-1 0 0,0-13-273 0 0,1 0-1 0 0,-1 0 0 0 0,1 1 0 0 0,0-1 1 0 0,0 0-1 0 0,0 0 0 0 0,0 0 0 0 0,1 0 1 0 0,0 0-1 0 0,0 0 0 0 0,0 0 0 0 0,0 0 0 0 0,0-1 1 0 0,1 1-1 0 0,0-1 0 0 0,-1 0 0 0 0,1 0 1 0 0,1 0-1 0 0,-1 0 0 0 0,0 0 0 0 0,1-1 1 0 0,-1 1-1 0 0,1-1 0 0 0,0 0 0 0 0,0 0 1 0 0,0 0-1 0 0,0-1 0 0 0,0 1 0 0 0,0-1 0 0 0,0 0 1 0 0,0 0-1 0 0,6 0 0 0 0,1-1-120 0 0,1 0-1 0 0,-1 0 1 0 0,1-1-1 0 0,-1-1 1 0 0,0 0 0 0 0,0-1-1 0 0,1 0 1 0 0,16-7-1 0 0,29-16-2895 0 0,-4-2-3475 0 0,-25 14 264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57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10442 0 0,'-5'2'1294'0'0,"-1"0"0"0"0,1 1-1 0 0,0 0 1 0 0,0 0 0 0 0,1 0 0 0 0,-1 1-1 0 0,-5 5 1 0 0,6-5-1030 0 0,1 1-1 0 0,-1 0 1 0 0,1 0 0 0 0,0 0 0 0 0,1 0 0 0 0,-1 1-1 0 0,1-1 1 0 0,0 1 0 0 0,0 0 0 0 0,1-1-1 0 0,-2 9 1 0 0,-2 11-126 0 0,2 0 0 0 0,-2 34 0 0 0,4-52-148 0 0,1 0 1 0 0,1 1-1 0 0,-1-1 0 0 0,1 0 1 0 0,0 0-1 0 0,1 1 0 0 0,0-1 1 0 0,0 0-1 0 0,0 0 0 0 0,1-1 1 0 0,0 1-1 0 0,8 12 0 0 0,-9-17-18 0 0,1 1 1 0 0,0-1-1 0 0,0 0 0 0 0,0 0 0 0 0,0 0 0 0 0,1 0 1 0 0,-1-1-1 0 0,0 1 0 0 0,1-1 0 0 0,-1 0 1 0 0,1 0-1 0 0,0 0 0 0 0,-1 0 0 0 0,1-1 0 0 0,0 0 1 0 0,-1 1-1 0 0,1-1 0 0 0,0 0 0 0 0,-1-1 1 0 0,8 0-1 0 0,10-3-1449 0 0,-1 0 0 0 0,28-8-1 0 0,-41 10 508 0 0,-2 0 124 0 0,1 1 0 0 0,-1-1 0 0 0,1 0 0 0 0,-1-1 0 0 0,0 1 0 0 0,0-1 0 0 0,0 0 0 0 0,0 0 0 0 0,0-1 0 0 0,-1 1 0 0 0,1-1 0 0 0,-1 0 0 0 0,0 0 0 0 0,0-1 0 0 0,-1 1 0 0 0,4-6 0 0 0,8-7-1712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58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5 6617 0 0,'-3'0'729'0'0,"-1"1"-1"0"0,1-1 1 0 0,-1 1-1 0 0,1 0 0 0 0,0 0 1 0 0,-1 1-1 0 0,1-1 1 0 0,0 1-1 0 0,0 0 0 0 0,0-1 1 0 0,0 1-1 0 0,-4 4 1 0 0,3-2-188 0 0,0 0 1 0 0,1 0-1 0 0,0 0 1 0 0,-1 1-1 0 0,2-1 1 0 0,-1 1-1 0 0,-3 8 1 0 0,1 0-439 0 0,1 0-1 0 0,0 1 1 0 0,1 0 0 0 0,0 0-1 0 0,0 21 1 0 0,3-35-146 0 0,0 0 0 0 0,0 0 0 0 0,1 1 0 0 0,-1-1-1 0 0,0 0 1 0 0,0 0 0 0 0,1 0 0 0 0,-1 0 0 0 0,0 0 0 0 0,0 0 0 0 0,1 1-1 0 0,-1-1 1 0 0,0 0 0 0 0,1 0 0 0 0,-1 0 0 0 0,0 0 0 0 0,0 0 0 0 0,1 0-1 0 0,-1 0 1 0 0,0 0 0 0 0,1 0 0 0 0,-1 0 0 0 0,0 0 0 0 0,1 0 0 0 0,-1-1-1 0 0,0 1 1 0 0,0 0 0 0 0,1 0 0 0 0,-1 0 0 0 0,0 0 0 0 0,0 0 0 0 0,1-1 0 0 0,-1 1-1 0 0,0 0 1 0 0,0 0 0 0 0,1 0 0 0 0,-1-1 0 0 0,0 1 0 0 0,26-15-520 0 0,25-19-160 0 0,-40 25-203 0 0,0 0 0 0 0,-1-1 0 0 0,10-11 0 0 0,-17 18 849 0 0,-1 0 0 0 0,0 0-1 0 0,1 0 1 0 0,-1 0-1 0 0,0 0 1 0 0,-1 0-1 0 0,1 0 1 0 0,0-1-1 0 0,-1 1 1 0 0,0 0 0 0 0,0-1-1 0 0,0 0 1 0 0,0 1-1 0 0,0-1 1 0 0,-1 0-1 0 0,1-6 1 0 0,-1 10 145 0 0,0 0 0 0 0,0-1 0 0 0,0 1 1 0 0,0 0-1 0 0,0-1 0 0 0,0 1 0 0 0,0 0 1 0 0,-1-1-1 0 0,1 1 0 0 0,0 0 0 0 0,0-1 0 0 0,0 1 1 0 0,0 0-1 0 0,0-1 0 0 0,0 1 0 0 0,-1 0 0 0 0,1 0 1 0 0,0-1-1 0 0,0 1 0 0 0,0 0 0 0 0,-1 0 1 0 0,1-1-1 0 0,0 1 0 0 0,0 0 0 0 0,-1 0 0 0 0,1-1 1 0 0,0 1-1 0 0,-1 0 0 0 0,1 0 0 0 0,0 0 0 0 0,-1 0 1 0 0,1 0-1 0 0,0 0 0 0 0,-1-1 0 0 0,-9 9 1818 0 0,-4 16-310 0 0,9-6-1416 0 0,1-1 0 0 0,0 1 0 0 0,1 0 0 0 0,1 0 0 0 0,0 0 0 0 0,2 0 0 0 0,2 28 0 0 0,-2-44-237 0 0,0-1-1 0 0,0 0 0 0 0,0 1 1 0 0,1-1-1 0 0,-1 0 0 0 0,0 1 0 0 0,1-1 1 0 0,-1 0-1 0 0,1 0 0 0 0,-1 0 1 0 0,1 1-1 0 0,0-1 0 0 0,0 0 1 0 0,-1 0-1 0 0,1 0 0 0 0,2 2 1 0 0,-3-3-92 0 0,1 0 1 0 0,-1 0-1 0 0,1 1 1 0 0,0-1 0 0 0,-1 0-1 0 0,1 0 1 0 0,-1 0-1 0 0,1 0 1 0 0,0 0-1 0 0,-1 0 1 0 0,1 0 0 0 0,-1 0-1 0 0,1 0 1 0 0,-1 0-1 0 0,1-1 1 0 0,0 1 0 0 0,-1 0-1 0 0,1 0 1 0 0,-1 0-1 0 0,1-1 1 0 0,-1 1 0 0 0,1 0-1 0 0,-1-1 1 0 0,1 1-1 0 0,0-1 1 0 0,3-2-1043 0 0,-1-1 0 0 0,1 0-1 0 0,-1 0 1 0 0,0 0 0 0 0,0 0 0 0 0,5-9 0 0 0,2-6-2804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58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 7850 0 0,'-1'-15'9938'0'0,"21"20"-5809"0"0,-8-2-4648 0 0,9 3 829 0 0,-1 1 0 0 0,0 1 0 0 0,30 17 0 0 0,-40-20-252 0 0,0 1-1 0 0,0 0 1 0 0,-1 1-1 0 0,0 0 1 0 0,-1 1-1 0 0,0 0 1 0 0,0 0-1 0 0,10 14 1 0 0,-16-19-245 0 0,0 0 0 0 0,-1 0 0 0 0,1 0 1 0 0,-1 0-1 0 0,0 0 0 0 0,0 1 0 0 0,0-1 1 0 0,0 0-1 0 0,-1 0 0 0 0,1 1 0 0 0,-1-1 0 0 0,0 1 1 0 0,0 5-1 0 0,-1-6-611 0 0,1 0-1 0 0,-1 0 1 0 0,0 0 0 0 0,1 0 0 0 0,-1 0-1 0 0,-1 0 1 0 0,1 0 0 0 0,0 0-1 0 0,-1-1 1 0 0,1 1 0 0 0,-1-1-1 0 0,0 1 1 0 0,0-1 0 0 0,0 1 0 0 0,-2 1-1 0 0,-6 4-4360 0 0</inkml:trace>
  <inkml:trace contextRef="#ctx0" brushRef="#br0" timeOffset="1">68 203 9498 0 0,'1'25'8516'0'0,"4"10"-5833"0"0,0-2-2067 0 0,-6-20-460 0 0,0-1 1 0 0,0 0-1 0 0,-7 23 1 0 0,4-14-485 0 0,15-22 363 0 0,-1 1-1 0 0,1 1 1 0 0,-1 0-1 0 0,1 0 0 0 0,-1 1 1 0 0,1 0-1 0 0,-1 1 1 0 0,12 5-1 0 0,5 0-1127 0 0,28 3-7646 0 0,-29-7 1123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5:59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0 551 3289 0 0,'25'-25'3824'0'0,"67"-65"5452"0"0,4 8-5642 0 0,-73 64-3485 0 0,0 2 0 0 0,1 1 0 0 0,1 1 0 0 0,0 1 0 0 0,1 2 0 0 0,1 0 0 0 0,28-7 0 0 0,266-49 231 0 0,-104 26-324 0 0,383-65-65 0 0,-447 90-32 0 0,303 8-1 0 0,-335 18-2 0 0,-1 6-1 0 0,-1 4 1 0 0,-1 6-1 0 0,182 64 1 0 0,-264-76 22 0 0,-1 1 0 0 0,0 2 0 0 0,-1 2 1 0 0,-1 1-1 0 0,-1 1 0 0 0,48 42 1 0 0,-55-40 55 0 0,-1 0 0 0 0,-1 2 1 0 0,-1 0-1 0 0,-1 2 0 0 0,-2 1 1 0 0,-1 0-1 0 0,28 57 0 0 0,-23 0 1261 0 0,-22-85-1419 0 0,-1 0-1 0 0,0 0 0 0 0,0 0 0 0 0,1 0 1 0 0,-1 0-1 0 0,0 0 0 0 0,0 0 1 0 0,1-1-1 0 0,-1 1 0 0 0,0 0 1 0 0,0 0-1 0 0,1 0 0 0 0,-1 0 1 0 0,0 0-1 0 0,0-1 0 0 0,1 1 1 0 0,-1 0-1 0 0,0 0 0 0 0,0 0 1 0 0,0-1-1 0 0,0 1 0 0 0,1 0 1 0 0,-1 0-1 0 0,0 0 0 0 0,0-1 1 0 0,0 1-1 0 0,0 0 0 0 0,0 0 1 0 0,0-1-1 0 0,0 1 0 0 0,0 0 1 0 0,0 0-1 0 0,0-1 0 0 0,0 1 0 0 0,0 0 1 0 0,0-1-1 0 0,0 1 0 0 0,0 0 1 0 0,0 0-1 0 0,0-1 0 0 0,0 1 1 0 0,4-16-5914 0 0,-4 2-929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0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33 8562 0 0,'0'-1'750'0'0,"0"-1"-1"0"0,0 0 1 0 0,0 0 0 0 0,1 0 0 0 0,-1 0 0 0 0,0 1 0 0 0,1-1-1 0 0,0 0 1 0 0,-1 0 0 0 0,1 1 0 0 0,1-4 0 0 0,-1 4-568 0 0,-1 1 1 0 0,1-1 0 0 0,-1 1-1 0 0,1-1 1 0 0,-1 1 0 0 0,1-1-1 0 0,0 1 1 0 0,-1-1 0 0 0,1 1-1 0 0,-1-1 1 0 0,1 1 0 0 0,0 0-1 0 0,0-1 1 0 0,-1 1 0 0 0,1 0 0 0 0,0 0-1 0 0,-1-1 1 0 0,1 1 0 0 0,0 0-1 0 0,1 0 1 0 0,-1 0-144 0 0,1 1 1 0 0,-1-1-1 0 0,0 0 0 0 0,1 1 1 0 0,-1 0-1 0 0,0-1 1 0 0,1 1-1 0 0,-1 0 0 0 0,0-1 1 0 0,0 1-1 0 0,0 0 1 0 0,0 0-1 0 0,1 0 0 0 0,-1 0 1 0 0,0 0-1 0 0,-1 0 0 0 0,1 1 1 0 0,0-1-1 0 0,0 0 1 0 0,0 0-1 0 0,-1 1 0 0 0,1-1 1 0 0,-1 0-1 0 0,1 1 1 0 0,-1-1-1 0 0,1 1 0 0 0,-1-1 1 0 0,0 3-1 0 0,6 22 53 0 0,44 165 82 0 0,-49-189-97 0 0,-1 0 1 0 0,1 0-1 0 0,-1 0 1 0 0,1-1-1 0 0,-1 1 1 0 0,0 0-1 0 0,1 0 1 0 0,-1 0-1 0 0,0 0 1 0 0,-1 0-1 0 0,1 0 1 0 0,0 0-1 0 0,0 0 1 0 0,-1 0-1 0 0,1 0 1 0 0,-1-1 0 0 0,0 1-1 0 0,0 0 1 0 0,1 0-1 0 0,-1-1 1 0 0,0 1-1 0 0,0 0 1 0 0,-1-1-1 0 0,1 1 1 0 0,0-1-1 0 0,0 1 1 0 0,-1-1-1 0 0,1 0 1 0 0,-1 1-1 0 0,1-1 1 0 0,-1 0-1 0 0,0 0 1 0 0,1 0 0 0 0,-4 1-1 0 0,-6 2 304 0 0,0 0 0 0 0,0 0 1 0 0,-1-1-1 0 0,-19 3 0 0 0,17-4-454 0 0,-113 11 691 0 0,-5 1-406 0 0,118-12-320 0 0,0 2-1 0 0,0-1 0 0 0,1 2 0 0 0,0 0 0 0 0,0 0 0 0 0,0 1 1 0 0,-13 9-1 0 0,22-12-199 0 0,0-1 1 0 0,0 1-1 0 0,1 0 0 0 0,-1 1 1 0 0,1-1-1 0 0,0 1 1 0 0,0-1-1 0 0,-4 8 0 0 0,0 13-4660 0 0,7-22 4181 0 0,0-1 0 0 0,0 1 1 0 0,0 0-1 0 0,1 0 0 0 0,-1-1 1 0 0,0 1-1 0 0,1 0 0 0 0,-1-1 1 0 0,1 1-1 0 0,0 0 0 0 0,0-1 1 0 0,1 3-1 0 0,6 5-5390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04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63 105 2953 0 0,'1'-2'296'0'0,"-1"0"1"0"0,0 0-1 0 0,0 0 0 0 0,1 0 1 0 0,-1 0-1 0 0,1 1 1 0 0,0-1-1 0 0,0 0 1 0 0,-1 0-1 0 0,1 0 1 0 0,0 1-1 0 0,0-1 0 0 0,1 1 1 0 0,-1-1-1 0 0,0 1 1 0 0,0-1-1 0 0,1 1 1 0 0,-1 0-1 0 0,1-1 1 0 0,-1 1-1 0 0,3-1 0 0 0,0 1-166 0 0,0 0-1 0 0,0 0 0 0 0,0 1 1 0 0,1 0-1 0 0,-1-1 0 0 0,0 1 1 0 0,0 1-1 0 0,0-1 0 0 0,5 2 1 0 0,2-1 239 0 0,-2 1 182 0 0,0-1 0 0 0,0 0 0 0 0,1-1 0 0 0,16-1 0 0 0,-25 1-482 0 0,0 0 1 0 0,1 0-1 0 0,-1-1 1 0 0,0 1-1 0 0,0 0 1 0 0,0-1-1 0 0,0 1 0 0 0,0-1 1 0 0,0 1-1 0 0,0-1 1 0 0,0 0-1 0 0,0 1 1 0 0,0-1-1 0 0,0 0 1 0 0,0 0-1 0 0,0 0 1 0 0,-1 1-1 0 0,1-1 1 0 0,1-1-1 0 0,-2 0-26 0 0,0 1 1 0 0,1-1-1 0 0,-1 1 0 0 0,0-1 1 0 0,0 1-1 0 0,0-1 0 0 0,0 1 1 0 0,0-1-1 0 0,0 1 0 0 0,0-1 1 0 0,0 1-1 0 0,-1-1 0 0 0,1 1 1 0 0,-1-1-1 0 0,1 1 0 0 0,-1 0 0 0 0,1-1 1 0 0,-1 1-1 0 0,-1-2 0 0 0,1 1-9 0 0,-1 0 0 0 0,1 0 0 0 0,-1 0 0 0 0,1 0 0 0 0,-1 0 0 0 0,0 1 1 0 0,0-1-1 0 0,0 1 0 0 0,0-1 0 0 0,0 1 0 0 0,0 0 0 0 0,0-1 0 0 0,-1 1 0 0 0,1 0 0 0 0,0 1 0 0 0,-1-1 0 0 0,1 0 0 0 0,0 1 0 0 0,-1-1 0 0 0,1 1 0 0 0,-1 0 0 0 0,1 0 0 0 0,-1 0 0 0 0,1 0 0 0 0,-1 0 0 0 0,1 0 0 0 0,-1 1 0 0 0,1-1 0 0 0,-1 1 0 0 0,-3 1 0 0 0,-3 0-102 0 0,0 1 0 0 0,1 1 0 0 0,-1-1 0 0 0,1 1 0 0 0,-1 1 0 0 0,-13 10 0 0 0,12-7-56 0 0,1 0 0 0 0,0 1 0 0 0,-13 17 1 0 0,19-23 105 0 0,0 1 0 0 0,0 0 1 0 0,1-1-1 0 0,-1 1 1 0 0,1 1-1 0 0,0-1 1 0 0,0 0-1 0 0,1 0 1 0 0,-1 1-1 0 0,1-1 0 0 0,0 1 1 0 0,0-1-1 0 0,0 7 1 0 0,1-9 41 0 0,1-1 0 0 0,-1 1 0 0 0,1-1 0 0 0,0 1 0 0 0,-1-1 1 0 0,1 1-1 0 0,0-1 0 0 0,0 0 0 0 0,0 1 0 0 0,0-1 0 0 0,0 0 0 0 0,0 0 0 0 0,0 0 1 0 0,0 0-1 0 0,1 0 0 0 0,-1 0 0 0 0,0 0 0 0 0,1 0 0 0 0,-1 0 0 0 0,1 0 0 0 0,-1-1 1 0 0,2 1-1 0 0,40 13 148 0 0,-30-10-136 0 0,9 3 99 0 0,34 19 0 0 0,1-1-5651 0 0,-47-22 2065 0 0,0-2-1639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09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 5009 0 0,'-8'7'11021'0'0,"10"-9"-10772"0"0,0 1-1 0 0,0-1 1 0 0,0 1-1 0 0,0-1 0 0 0,0 1 1 0 0,1 0-1 0 0,-1 0 1 0 0,0 0-1 0 0,6-1 1 0 0,2 1-145 0 0,1 1 0 0 0,0 1 0 0 0,-1 0 0 0 0,1 0 0 0 0,-1 1 0 0 0,1 0 0 0 0,-1 1 0 0 0,13 5 0 0 0,45 9-8 0 0,65-15 139 0 0,-225 0-693 0 0,71-4 523 0 0,4-1-58 0 0,-1 2 0 0 0,1 0 0 0 0,0 1 0 0 0,-1 0 1 0 0,-19 4-1 0 0,32-3 0 0 0,1 1 0 0 0,-1-1 0 0 0,0 1 0 0 0,1-1-1 0 0,-1 1 1 0 0,1 1 0 0 0,0-1 0 0 0,0 1 0 0 0,0-1 0 0 0,0 1 0 0 0,0 0 0 0 0,0 1 0 0 0,1-1 0 0 0,0 0 0 0 0,0 1 0 0 0,0 0 0 0 0,0 0 0 0 0,0 0 0 0 0,1 0 0 0 0,-1 0 0 0 0,1 1 0 0 0,0-1 0 0 0,-2 8 0 0 0,3-9 0 0 0,0 1-1 0 0,0 0 1 0 0,0 0 0 0 0,1 0 0 0 0,-1-1 0 0 0,1 1 0 0 0,0 0-1 0 0,0 0 1 0 0,0 0 0 0 0,1 0 0 0 0,-1 0 0 0 0,1-1-1 0 0,0 1 1 0 0,0 0 0 0 0,0 0 0 0 0,1-1 0 0 0,1 5-1 0 0,0-3 31 0 0,1 0-1 0 0,0 0 1 0 0,0 0 0 0 0,0 0-1 0 0,0 0 1 0 0,1-1-1 0 0,-1 0 1 0 0,1 0-1 0 0,11 6 1 0 0,-4-3-244 0 0,2 0 1 0 0,-1-1 0 0 0,1 0 0 0 0,0-1 0 0 0,0-1-1 0 0,0-1 1 0 0,1 0 0 0 0,22 2 0 0 0,-31-5-1100 0 0,1 0 0 0 0,-1 0 0 0 0,1-1 0 0 0,-1 0 1 0 0,0 0-1 0 0,1 0 0 0 0,5-3 0 0 0,6-3-3885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05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5665 0 0,'0'1'253'0'0,"-1"-1"0"0"0,1 0 0 0 0,-1 1 0 0 0,1-1 0 0 0,0 0 0 0 0,-1 1 0 0 0,1-1 1 0 0,-1 1-1 0 0,1-1 0 0 0,0 0 0 0 0,0 1 0 0 0,-1-1 0 0 0,1 1 0 0 0,0-1 0 0 0,0 1 0 0 0,-1-1 0 0 0,1 1 0 0 0,0-1 0 0 0,0 1 0 0 0,0-1 0 0 0,0 1 0 0 0,0 0 0 0 0,0-1 0 0 0,0 1 0 0 0,0-1 0 0 0,0 1 0 0 0,0-1 0 0 0,0 1 0 0 0,0-1 0 0 0,1 1 0 0 0,-1 0 1 0 0,2 22 1630 0 0,1-14-1652 0 0,0 1 0 0 0,-1-1 0 0 0,0 1 1 0 0,0 0-1 0 0,-1 0 0 0 0,-1 0 0 0 0,1 0 0 0 0,-2 0 0 0 0,1 0 0 0 0,-1 0 0 0 0,-1 0 0 0 0,0 0 0 0 0,0-1 0 0 0,-5 13 0 0 0,7-22-273 0 0,1-7-60 0 0,0 0 1 0 0,1 1-1 0 0,0-1 0 0 0,1 1 0 0 0,-1-1 0 0 0,1 1 0 0 0,1 0 0 0 0,-1 0 0 0 0,9-11 1 0 0,27 28-381 0 0,-35-12 284 0 0,0-1-1 0 0,0 1 0 0 0,0-1 0 0 0,0 0 1 0 0,-1 0-1 0 0,1 0 0 0 0,-1-1 0 0 0,1 1 1 0 0,-1-1-1 0 0,0 0 0 0 0,5-5 0 0 0,-6 6 81 0 0,-1 0 0 0 0,1 0 0 0 0,-1 0 0 0 0,1 0-1 0 0,-1 0 1 0 0,0 0 0 0 0,0 0 0 0 0,0 0 0 0 0,1-5-1 0 0,-2 6 161 0 0,1 0 0 0 0,-1 0-1 0 0,0 0 1 0 0,0 0 0 0 0,0 1-1 0 0,0-1 1 0 0,0 0 0 0 0,0 0-1 0 0,-1 0 1 0 0,1 0-1 0 0,0 0 1 0 0,0 1 0 0 0,-1-1-1 0 0,1 0 1 0 0,0 0 0 0 0,-1 0-1 0 0,1 1 1 0 0,-1-1 0 0 0,1 0-1 0 0,-1 1 1 0 0,1-1-1 0 0,-1 0 1 0 0,0 1 0 0 0,1-1-1 0 0,-1 1 1 0 0,0-1 0 0 0,0 0-1 0 0,-4 41 2055 0 0,-1 25-1844 0 0,4-52-477 0 0,0-1 1 0 0,1 1-1 0 0,0 1 0 0 0,1-1 0 0 0,3 25 0 0 0,1-28-1788 0 0,-4-10 1776 0 0,1 1 0 0 0,-1-1 0 0 0,0 0 0 0 0,1 1 1 0 0,-1-1-1 0 0,1 0 0 0 0,-1 0 0 0 0,0 1 0 0 0,1-1 1 0 0,-1 0-1 0 0,1 0 0 0 0,-1 0 0 0 0,1 1 0 0 0,-1-1 1 0 0,0 0-1 0 0,1 0 0 0 0,-1 0 0 0 0,1 0 0 0 0,-1 0 1 0 0,1 0-1 0 0,-1 0 0 0 0,1 0 0 0 0,-1 0 0 0 0,1 0 0 0 0,-1 0 1 0 0,1-1-1 0 0,-1 1 0 0 0,1 0 0 0 0,-1 0 0 0 0,0 0 1 0 0,1 0-1 0 0,0-1 0 0 0,8-4-4064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05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6233 0 0,'-5'1'832'0'0,"0"0"-1"0"0,0 0 0 0 0,0 0 1 0 0,0 1-1 0 0,0 0 0 0 0,0 0 0 0 0,1 0 1 0 0,-1 0-1 0 0,-7 6 0 0 0,6-4-312 0 0,1 0 0 0 0,0 1-1 0 0,-1 0 1 0 0,1 0-1 0 0,1 0 1 0 0,-9 12 0 0 0,10-12-402 0 0,0-1 0 0 0,1 1 0 0 0,-1-1 1 0 0,1 1-1 0 0,0 0 0 0 0,0 0 0 0 0,1 0 1 0 0,-1 0-1 0 0,1 0 0 0 0,0 0 1 0 0,1 0-1 0 0,-1 0 0 0 0,1 1 0 0 0,0-1 1 0 0,0 0-1 0 0,1 0 0 0 0,0 0 0 0 0,-1 1 1 0 0,2-1-1 0 0,-1 0 0 0 0,4 8 0 0 0,-5-11-98 0 0,1 0-1 0 0,0-1 0 0 0,0 1 0 0 0,0-1 0 0 0,0 1 0 0 0,0-1 0 0 0,0 1 0 0 0,0-1 0 0 0,1 0 0 0 0,-1 1 0 0 0,0-1 1 0 0,1 0-1 0 0,-1 0 0 0 0,1 0 0 0 0,-1 0 0 0 0,1 0 0 0 0,0 0 0 0 0,-1-1 0 0 0,1 1 0 0 0,0-1 0 0 0,-1 1 1 0 0,1-1-1 0 0,4 1 0 0 0,-3-1 8 0 0,0 0 1 0 0,0-1-1 0 0,0 1 0 0 0,0-1 1 0 0,0 0-1 0 0,0 0 1 0 0,0 0-1 0 0,0 0 1 0 0,0-1-1 0 0,0 1 1 0 0,0-1-1 0 0,4-3 0 0 0,-1 0 22 0 0,0 1 0 0 0,-1-1 0 0 0,1-1 0 0 0,-1 1 0 0 0,0-1 0 0 0,-1 0-1 0 0,1 0 1 0 0,-1 0 0 0 0,0-1 0 0 0,-1 1 0 0 0,4-9 0 0 0,-6 12-76 0 0,-1 1 1 0 0,0 0 0 0 0,1 0-1 0 0,-1-1 1 0 0,0 1-1 0 0,0 0 1 0 0,0-1 0 0 0,0 1-1 0 0,-1 0 1 0 0,1 0 0 0 0,-1-1-1 0 0,1 1 1 0 0,-1 0-1 0 0,0 0 1 0 0,0 0 0 0 0,0-1-1 0 0,0 1 1 0 0,0 0 0 0 0,0 0-1 0 0,0 1 1 0 0,-1-1-1 0 0,1 0 1 0 0,-1 0 0 0 0,0 1-1 0 0,1-1 1 0 0,-1 1-1 0 0,0-1 1 0 0,0 1 0 0 0,-3-2-1 0 0,-1 0-892 0 0,1 0-1 0 0,-1 1 1 0 0,0-1-1 0 0,0 1 1 0 0,0 1-1 0 0,0-1 1 0 0,0 1 0 0 0,0 0-1 0 0,-13 0 1 0 0,49 1-9240 0 0,-12-3 8597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0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1968 0 0,'-1'4'10562'0'0,"-2"8"-5913"0"0,-8 26-2595 0 0,-19 85-792 0 0,20-71-3170 0 0,-1 1-5234 0 0,7-39 874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0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4697 0 0,'-3'1'521'0'0,"0"0"0"0"0,0 1 0 0 0,0-1 0 0 0,0 0 0 0 0,0 1 0 0 0,1 0 0 0 0,-1 0 1 0 0,0 0-1 0 0,1 0 0 0 0,0 0 0 0 0,-1 0 0 0 0,1 0 0 0 0,0 1 0 0 0,0-1 0 0 0,0 1 0 0 0,-2 5 0 0 0,-2 2 183 0 0,1 0-1 0 0,0 0 0 0 0,-5 15 1 0 0,7-14-502 0 0,0 0 0 0 0,1 0 1 0 0,0 0-1 0 0,1 0 0 0 0,0 1 1 0 0,0-1-1 0 0,2 0 0 0 0,1 18 0 0 0,-1-23-137 0 0,0 0 0 0 0,0 0 1 0 0,0 0-1 0 0,1-1 0 0 0,0 1 0 0 0,0-1 0 0 0,1 1 0 0 0,-1-1 0 0 0,1 1 0 0 0,0-1 0 0 0,1 0 0 0 0,-1-1 0 0 0,1 1 0 0 0,0 0 0 0 0,0-1 0 0 0,0 0 0 0 0,10 7 0 0 0,-12-10-2 0 0,0 1 0 0 0,1-1 0 0 0,-1 0-1 0 0,1 0 1 0 0,0 0 0 0 0,-1 0 0 0 0,1 0 0 0 0,0-1 0 0 0,-1 1-1 0 0,1-1 1 0 0,0 0 0 0 0,0 0 0 0 0,0 0 0 0 0,-1 0-1 0 0,1 0 1 0 0,0 0 0 0 0,0-1 0 0 0,4-1 0 0 0,-2 0 36 0 0,0 0 0 0 0,-1 0-1 0 0,1-1 1 0 0,-1 0 0 0 0,1 0 0 0 0,-1 0 0 0 0,0 0 0 0 0,0-1 0 0 0,5-5 0 0 0,1-4 42 0 0,0 0 1 0 0,0-1 0 0 0,-1-1-1 0 0,-1 1 1 0 0,8-20 0 0 0,-11 23-105 0 0,-1 0-1 0 0,0 0 1 0 0,0-1 0 0 0,-1 1 0 0 0,2-23 0 0 0,-5 32-101 0 0,0 0 1 0 0,0-1 0 0 0,0 1-1 0 0,0 0 1 0 0,0 0 0 0 0,-1 0-1 0 0,1 0 1 0 0,-1 0 0 0 0,1 0-1 0 0,-1 0 1 0 0,0 0 0 0 0,0 0 0 0 0,0 0-1 0 0,0 0 1 0 0,0 0 0 0 0,-2-2-1 0 0,1 3-132 0 0,0-1-1 0 0,0 1 1 0 0,0 0 0 0 0,0 0-1 0 0,0 0 1 0 0,0 0-1 0 0,0 0 1 0 0,-1 0-1 0 0,1 1 1 0 0,0-1 0 0 0,0 1-1 0 0,-1-1 1 0 0,1 1-1 0 0,0 0 1 0 0,-1 0-1 0 0,1 0 1 0 0,0 0 0 0 0,-5 1-1 0 0,-3 1-1461 0 0,0-1 0 0 0,0 2 0 0 0,0-1 0 0 0,0 1 0 0 0,0 1 0 0 0,0 0 0 0 0,-9 5 0 0 0,-1 7-1291 0 0</inkml:trace>
  <inkml:trace contextRef="#ctx0" brushRef="#br0" timeOffset="1">6 169 2417 0 0,'0'0'211'0'0,"0"0"0"0"0,0 0 0 0 0,-1 0 0 0 0,1 0 0 0 0,0 1 0 0 0,-1-1 0 0 0,1 0 0 0 0,0 0 0 0 0,-1 0 0 0 0,0 2 1267 0 0,1-2-1267 0 0,-1 0 0 0 0,1 0 0 0 0,0 1 0 0 0,0-1 0 0 0,0 0 0 0 0,0 0 0 0 0,-1 1 1 0 0,1-1-1 0 0,0 0 0 0 0,0 1 0 0 0,0-1 0 0 0,0 0 0 0 0,0 1 0 0 0,0-1 0 0 0,0 0 0 0 0,0 1 0 0 0,0-1 0 0 0,0 0 0 0 0,0 1 0 0 0,0-1 1 0 0,0 0-1 0 0,0 1 0 0 0,0-1 0 0 0,1 0 0 0 0,-1 0 0 0 0,0 1 0 0 0,0-1 0 0 0,0 0 0 0 0,2 2 1267 0 0,-2-2-1267 0 0,0 0 0 0 0,0 1 0 0 0,1-1 0 0 0,-1 0 0 0 0,30 6 3965 0 0,40-6-3003 0 0,-13-5-1047 0 0,8-1-2432 0 0,-22 7-4098 0 0,-16 5-459 0 0</inkml:trace>
  <inkml:trace contextRef="#ctx0" brushRef="#br0" timeOffset="2">427 199 12075 0 0,'0'1'3216'0'0,"0"1"-2168"0"0,0 2-447 0 0,0 0-273 0 0,0 0-296 0 0,1 1-248 0 0,2 0-368 0 0,0 0-849 0 0,9 10-8825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47 2441 0 0,'1'0'148'0'0,"-1"-1"1"0"0,0 1-1 0 0,0-1 1 0 0,1 1-1 0 0,-1 0 1 0 0,0-1-1 0 0,0 1 1 0 0,0-1-1 0 0,1 1 1 0 0,-1 0-1 0 0,0-1 1 0 0,0 1-1 0 0,0-1 1 0 0,0 1-1 0 0,0-1 1 0 0,0 1-1 0 0,0-1 1 0 0,0 1 0 0 0,0 0-1 0 0,0-1 1 0 0,0 1-1 0 0,0-1 1 0 0,0 1-1 0 0,0-1 1 0 0,-1 1-1 0 0,1 0 1 0 0,0-1-1 0 0,0 1 1 0 0,0-1-1 0 0,-1 1 1 0 0,1 0-1 0 0,0-1 1 0 0,-1 1-1 0 0,1 0 1 0 0,0-1 0 0 0,-1 1-1 0 0,1 0 1 0 0,0-1-1 0 0,-1 1 1 0 0,1 0-1 0 0,0 0 1 0 0,-1 0-1 0 0,1-1 1 0 0,-1 1-1 0 0,1 0 1 0 0,-1 0-1 0 0,1 0 1 0 0,0 0-1 0 0,-1 0 1 0 0,0 0-1 0 0,-3 6 3555 0 0,12 8-3957 0 0,15 11 1189 0 0,-17-17-806 0 0,1 0 0 0 0,1-1 0 0 0,-1 0 0 0 0,9 6 0 0 0,-12-11-93 0 0,-1 0 0 0 0,1 0 0 0 0,-1-1-1 0 0,1 1 1 0 0,0-1 0 0 0,0 0 0 0 0,-1 0-1 0 0,1 0 1 0 0,0 0 0 0 0,0-1 0 0 0,0 1-1 0 0,0-1 1 0 0,0 0 0 0 0,5-1 0 0 0,-1 0 109 0 0,0-1 1 0 0,0 0 0 0 0,0 0-1 0 0,-1-1 1 0 0,12-5 0 0 0,28-9 2402 0 0,-25 43-1793 0 0,-13-22-775 0 0,0 0 1 0 0,1-1 0 0 0,-1-1 0 0 0,0 0-1 0 0,1 0 1 0 0,14 1 0 0 0,13 2 15 0 0,-31-5-5 0 0,1 1 0 0 0,-1-1 0 0 0,0 0 1 0 0,1-1-1 0 0,-1 1 0 0 0,1-1 0 0 0,-1-1 0 0 0,0 1 0 0 0,8-4 1 0 0,-10 4 8 0 0,-1-1 1 0 0,1 1 0 0 0,1-1 0 0 0,-1 1 0 0 0,0 0-1 0 0,0 1 1 0 0,0-1 0 0 0,1 1 0 0 0,-1 0 0 0 0,0 0-1 0 0,0 0 1 0 0,1 1 0 0 0,-1-1 0 0 0,0 1 0 0 0,0 0-1 0 0,0 0 1 0 0,0 0 0 0 0,0 1 0 0 0,0 0 0 0 0,0-1-1 0 0,4 4 1 0 0,-3-2-2 0 0,-1 0 1 0 0,1 0-1 0 0,0-1 0 0 0,0 1 1 0 0,0-1-1 0 0,0-1 0 0 0,0 1 1 0 0,1-1-1 0 0,-1 1 0 0 0,1-1 0 0 0,-1-1 1 0 0,1 1-1 0 0,9-1 0 0 0,3-2-9 0 0,0-1 0 0 0,33-8 0 0 0,-39 7 29 0 0,1 1 1 0 0,-1 0 0 0 0,0 1 0 0 0,1 0 0 0 0,-1 1 0 0 0,1 1 0 0 0,20 1 0 0 0,3 11 513 0 0,-34-10-522 0 0,1-1 0 0 0,0 0 0 0 0,0 1 0 0 0,0-1 0 0 0,0 0 0 0 0,0 0 0 0 0,0-1 0 0 0,1 1 0 0 0,-1-1 0 0 0,0 0 0 0 0,0 1 0 0 0,1-1 0 0 0,-1-1 0 0 0,0 1-1 0 0,0 0 1 0 0,0-1 0 0 0,0 0 0 0 0,4 0 0 0 0,0-2 68 0 0,0 0 0 0 0,1 1 0 0 0,-1 0 0 0 0,1 1 0 0 0,-1-1 0 0 0,1 1 0 0 0,0 1 0 0 0,-1 0-1 0 0,1 0 1 0 0,0 0 0 0 0,-1 1 0 0 0,1 0 0 0 0,-1 0 0 0 0,1 1 0 0 0,-1 0 0 0 0,1 1 0 0 0,-1-1-1 0 0,9 6 1 0 0,-11-5-76 0 0,1-1 0 0 0,-1 0-1 0 0,0-1 1 0 0,1 1 0 0 0,-1-1-1 0 0,1 0 1 0 0,-1 0 0 0 0,1-1-1 0 0,-1 0 1 0 0,1 0 0 0 0,0 0-1 0 0,-1 0 1 0 0,1-1 0 0 0,5-1-1 0 0,7-3-8 0 0,0-1 0 0 0,33-16 0 0 0,21-7 0 0 0,-66 27 10 0 0,1 0 1 0 0,-1 1 0 0 0,1 0 0 0 0,-1 0 0 0 0,1 1 0 0 0,-1 0 0 0 0,1 0 0 0 0,-1 0 0 0 0,9 2-1 0 0,-9 0 19 0 0,0 0-1 0 0,0 0 1 0 0,0 0-1 0 0,-1 1 0 0 0,1 0 1 0 0,-1 0-1 0 0,0 1 0 0 0,0-1 1 0 0,5 6-1 0 0,-7-6-24 0 0,0 0-1 0 0,1 0 1 0 0,-1 0 0 0 0,1-1 0 0 0,-1 1-1 0 0,1-1 1 0 0,0 0 0 0 0,0 0-1 0 0,0 0 1 0 0,0-1 0 0 0,0 1-1 0 0,1-1 1 0 0,-1 0 0 0 0,0 0-1 0 0,0-1 1 0 0,1 1 0 0 0,-1-1-1 0 0,1 0 1 0 0,8-1 0 0 0,4-3-24 0 0,0-1 1 0 0,25-11 0 0 0,-27 10 47 0 0,1 0-1 0 0,0 1 1 0 0,20-4 0 0 0,-30 8 79 0 0,-1 1 1 0 0,0-1-1 0 0,1 1 1 0 0,-1 0-1 0 0,0 1 0 0 0,1-1 1 0 0,-1 1-1 0 0,0 0 1 0 0,0 0-1 0 0,1 1 0 0 0,-1-1 1 0 0,0 1-1 0 0,0 1 1 0 0,5 2-1 0 0,-4-2-91 0 0,-1 1 0 0 0,1-2 0 0 0,0 1 0 0 0,0-1-1 0 0,0 0 1 0 0,0 0 0 0 0,0 0 0 0 0,0-1 0 0 0,0 0 0 0 0,1 0 0 0 0,-1-1 0 0 0,0 0 0 0 0,1 0-1 0 0,-1 0 1 0 0,0-1 0 0 0,1 0 0 0 0,-1 0 0 0 0,0-1 0 0 0,0 0 0 0 0,0 0 0 0 0,7-3-1 0 0,21-7-12 0 0,52-16 3 0 0,-78 25 10 0 0,1 1 0 0 0,0 1 0 0 0,0 0 0 0 0,0 0 1 0 0,0 1-1 0 0,0 0 0 0 0,14 2 0 0 0,-17 0-6 0 0,-1-1 0 0 0,1 1 0 0 0,-1 1 0 0 0,1-1 0 0 0,-1 1 0 0 0,0 0 0 0 0,6 4 0 0 0,23 13 0 0 0,-34-20-4 0 0,1 0 0 0 0,-1 0 0 0 0,0 0 0 0 0,0 0 0 0 0,1 0-1 0 0,-1 0 1 0 0,0 0 0 0 0,1 0 0 0 0,-1 0 0 0 0,0 0 0 0 0,1 0 0 0 0,-1 0 0 0 0,0 0 0 0 0,0 0 0 0 0,1 0 0 0 0,-1 0 0 0 0,0 0 0 0 0,0 0 0 0 0,1-1 0 0 0,-1 1 0 0 0,0 0 0 0 0,1 0 0 0 0,-1 0 0 0 0,0 0-1 0 0,0-1 1 0 0,0 1 0 0 0,1 0 0 0 0,-1 0 0 0 0,0-1 0 0 0,0 1 0 0 0,0 0 0 0 0,0 0 0 0 0,1-1 0 0 0,-1 1 0 0 0,0 0 0 0 0,0 0 0 0 0,0-1 0 0 0,0 1 0 0 0,0 0 0 0 0,0-1 0 0 0,0 1 0 0 0,0 0 0 0 0,0 0-1 0 0,0-1 1 0 0,0 1 0 0 0,0 0 0 0 0,0-1 0 0 0,0 1 0 0 0,0-1 0 0 0,10-42-19 0 0,-9 42 17 0 0,-1 0 0 0 0,1 0 0 0 0,0 0 0 0 0,0 0 0 0 0,0 0 0 0 0,0 0 0 0 0,0 0 0 0 0,0 1 0 0 0,0-1 0 0 0,0 0 0 0 0,0 1 0 0 0,0-1 0 0 0,0 0 0 0 0,1 1 0 0 0,-1-1 0 0 0,0 1 0 0 0,0 0 0 0 0,1-1 0 0 0,-1 1 0 0 0,0 0 0 0 0,0 0 0 0 0,1 0 0 0 0,-1 0 0 0 0,0 0 0 0 0,3 0 0 0 0,5 0-11 0 0,49-17-37 0 0,-44 12 52 0 0,-1 0 0 0 0,1 1 0 0 0,1 1 0 0 0,-1 0 0 0 0,0 1 0 0 0,1 1-1 0 0,19 0 1 0 0,-33 1-1 0 0,0 0-1 0 0,0 0 0 0 0,-1 0 0 0 0,1 0 1 0 0,0 1-1 0 0,0-1 0 0 0,0 0 0 0 0,-1 0 0 0 0,1 1 1 0 0,0-1-1 0 0,0 0 0 0 0,-1 1 0 0 0,1-1 0 0 0,0 1 1 0 0,0-1-1 0 0,-1 1 0 0 0,1-1 0 0 0,-1 1 0 0 0,1-1 1 0 0,0 1-1 0 0,-1 0 0 0 0,1-1 0 0 0,-1 1 1 0 0,1 1-1 0 0,15 34 10 0 0,-15-34-8 0 0,0 0-1 0 0,0-1 0 0 0,1 1 0 0 0,-1 0 1 0 0,1-1-1 0 0,-1 0 0 0 0,1 1 0 0 0,0-1 1 0 0,0 0-1 0 0,-1 0 0 0 0,1 0 0 0 0,0 0 1 0 0,0 0-1 0 0,0 0 0 0 0,0-1 0 0 0,0 1 1 0 0,0 0-1 0 0,0-1 0 0 0,3 0 0 0 0,35 2 14 0 0,-38-2-15 0 0,0 0 0 0 0,-1 0 0 0 0,1 0 0 0 0,-1 0 0 0 0,1 0 0 0 0,-1-1 0 0 0,1 1 0 0 0,-1-1 0 0 0,0 1-1 0 0,1-1 1 0 0,-1 1 0 0 0,1-1 0 0 0,-1 0 0 0 0,0 0 0 0 0,0 0 0 0 0,1 0 0 0 0,-1 0 0 0 0,0 0 0 0 0,0 0-1 0 0,0 0 1 0 0,0 0 0 0 0,0 0 0 0 0,0 0 0 0 0,0-1 0 0 0,-1 1 0 0 0,1 0 0 0 0,1-3 0 0 0,-1 2-1 0 0,0 0 1 0 0,0 0 0 0 0,0 1-1 0 0,0-1 1 0 0,0 0 0 0 0,1 0-1 0 0,-1 1 1 0 0,1-1 0 0 0,0 1-1 0 0,-1-1 1 0 0,1 1 0 0 0,0-1-1 0 0,0 1 1 0 0,0 0 0 0 0,3-1-1 0 0,44-22 28 0 0,-34 15 12 0 0,1 2 0 0 0,22-8 0 0 0,-38 14-33 0 0,1 1 0 0 0,-1 0 0 0 0,1 0 0 0 0,-1 0 0 0 0,1 0-1 0 0,-1 0 1 0 0,1 0 0 0 0,-1 0 0 0 0,1 0 0 0 0,-1 0 0 0 0,1 1-1 0 0,-1-1 1 0 0,1 0 0 0 0,-1 0 0 0 0,1 0 0 0 0,-1 0-1 0 0,1 1 1 0 0,-1-1 0 0 0,0 0 0 0 0,1 1 0 0 0,-1-1 0 0 0,1 0-1 0 0,-1 1 1 0 0,0-1 0 0 0,1 0 0 0 0,-1 1 0 0 0,0-1-1 0 0,1 1 1 0 0,-1-1 0 0 0,0 0 0 0 0,0 1 0 0 0,0-1 0 0 0,1 1-1 0 0,-1-1 1 0 0,0 1 0 0 0,0-1 0 0 0,0 1 0 0 0,0-1 0 0 0,0 1-1 0 0,0-1 1 0 0,0 1 0 0 0,0-1 0 0 0,0 1 0 0 0,0-1-1 0 0,0 1 1 0 0,0 0 0 0 0,0 0 11 0 0,0 0 0 0 0,0-1-1 0 0,0 1 1 0 0,0 0 0 0 0,0 0-1 0 0,1 0 1 0 0,-1 0 0 0 0,0 0 0 0 0,0-1-1 0 0,1 1 1 0 0,-1 0 0 0 0,1 0-1 0 0,-1-1 1 0 0,0 1 0 0 0,1 0 0 0 0,0-1-1 0 0,-1 1 1 0 0,1 0 0 0 0,-1-1 0 0 0,1 1-1 0 0,1 0 1 0 0,-2 0-7 0 0,1-1 1 0 0,-1 0-1 0 0,1 1 1 0 0,-1-1-1 0 0,1 1 1 0 0,-1 0-1 0 0,1-1 1 0 0,-1 1-1 0 0,1-1 1 0 0,-1 1-1 0 0,0 0 1 0 0,1-1-1 0 0,-1 1 1 0 0,0 0-1 0 0,1-1 1 0 0,-1 1-1 0 0,0 0 1 0 0,0 0-1 0 0,0-1 1 0 0,0 1-1 0 0,0 0 1 0 0,0 0-1 0 0,0-1 0 0 0,0 1 1 0 0,0 0-1 0 0,0 0 1 0 0,0-1-1 0 0,0 1 1 0 0,-1 0-1 0 0,1 0 1 0 0,0 5-107 0 0,7-12-168 0 0,-5 3 131 0 0,-2 3 115 0 0,0-1 1 0 0,0 1 0 0 0,1 0-1 0 0,-1 0 1 0 0,0 0 0 0 0,0 0 0 0 0,0-1-1 0 0,0 1 1 0 0,1 0 0 0 0,-1 0-1 0 0,0 0 1 0 0,0 0 0 0 0,0 0-1 0 0,1 0 1 0 0,-1 0 0 0 0,0 0-1 0 0,0-1 1 0 0,1 1 0 0 0,-1 0 0 0 0,0 0-1 0 0,0 0 1 0 0,0 0 0 0 0,1 0-1 0 0,-1 0 1 0 0,0 0 0 0 0,0 0-1 0 0,1 0 1 0 0,-1 1 0 0 0,0-1-1 0 0,0 0 1 0 0,1 0 0 0 0,-1 0 0 0 0,0 0-1 0 0,0 0 1 0 0,0 0 0 0 0,1 0-1 0 0,-1 0 1 0 0,0 1 0 0 0,0-1-1 0 0,0 0 1 0 0,0 0 0 0 0,1 0 0 0 0,-1 0-1 0 0,0 1 1 0 0,0-1 0 0 0,0 0-1 0 0,0 0 1 0 0,0 0 0 0 0,0 1-1 0 0,1-1 1 0 0,26-13-5067 0 0,-27 13 4831 0 0,1 0 0 0 0,-1 0 0 0 0,1 0 0 0 0,-1 0 1 0 0,0 0-1 0 0,1 0 0 0 0,-1 0 0 0 0,1 0 0 0 0,-1 0 0 0 0,1 0 0 0 0,-1-1 0 0 0,0 1 0 0 0,1 0 0 0 0,-1 0 0 0 0,1 0 0 0 0,-1-1 0 0 0,0 1 0 0 0,1 0 0 0 0,-1 0 0 0 0,0-1 0 0 0,1 1 0 0 0,-1 0 0 0 0,0-1 0 0 0,1 1 0 0 0,-1 0 0 0 0,0-1 0 0 0,0 1 1 0 0,0 0-1 0 0,1-1 0 0 0,-1 1 0 0 0,0-1 0 0 0,0 1 0 0 0,0-1 0 0 0,0 1 0 0 0,0 0 0 0 0,0-1 0 0 0,0 1 0 0 0,0-1 0 0 0,0 1 0 0 0,0-1 0 0 0,0 1 0 0 0,0 0 0 0 0,0-1 0 0 0,0 1 0 0 0,0-1 0 0 0,0-2-581 0 0,2-2-3709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4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41 1536 0 0,'0'-1'55'0'0,"0"-1"1"0"0,0 1-1 0 0,-1-1 0 0 0,1 1 0 0 0,-1-1 0 0 0,0 1 0 0 0,1-1 0 0 0,-1 1 1 0 0,0 0-1 0 0,0-1 0 0 0,0 1 0 0 0,0 0 0 0 0,0 0 0 0 0,0-1 0 0 0,0 1 0 0 0,0 0 1 0 0,-2-1-1 0 0,1 1 377 0 0,-1 1 1 0 0,0-1 0 0 0,0 0 0 0 0,0 1 0 0 0,0 0-1 0 0,0-1 1 0 0,0 1 0 0 0,-4 1 0 0 0,4-1-40 0 0,3 0-345 0 0,-13-1 3536 0 0,13 1-3302 0 0,-1 0 0 0 0,1 0 0 0 0,-1 0 0 0 0,1 0 0 0 0,-1 0 0 0 0,1-1-1 0 0,-1 1 1 0 0,1 0 0 0 0,-1 0 0 0 0,1 0 0 0 0,-1-1 0 0 0,1 1 0 0 0,-1 0 0 0 0,1-1 0 0 0,-1 1 0 0 0,1 0 0 0 0,0-1 0 0 0,-1 1 0 0 0,1 0 0 0 0,0-1 0 0 0,-1 1 0 0 0,1-1 0 0 0,0 1 0 0 0,-1-1-1 0 0,1 1 1 0 0,0-1 0 0 0,0 1 0 0 0,0-1 0 0 0,-1 1 0 0 0,1-1 0 0 0,0 1 0 0 0,0-1 0 0 0,0 0 0 0 0,-1 1-127 0 0,1 0 1 0 0,-1 0-1 0 0,0 1 1 0 0,0-1-1 0 0,1 0 1 0 0,-1 0-1 0 0,0 0 0 0 0,1 1 1 0 0,-1-1-1 0 0,0 0 1 0 0,1 1-1 0 0,-1-1 1 0 0,1 1-1 0 0,-1-1 1 0 0,0 1-1 0 0,1-1 0 0 0,-1 1 1 0 0,1-1-1 0 0,-1 1 1 0 0,1-1-1 0 0,0 1 1 0 0,-1-1-1 0 0,1 1 1 0 0,-1 0-1 0 0,1-1 0 0 0,0 2 1 0 0,-16 64-144 0 0,11-48-2 0 0,0 1 0 0 0,2 0 0 0 0,0 0 0 0 0,0-1 0 0 0,2 22-1 0 0,1-35-7 0 0,0 0-1 0 0,1 0 1 0 0,0 1 0 0 0,0-1-1 0 0,1 0 1 0 0,-1 0-1 0 0,1-1 1 0 0,0 1-1 0 0,0 0 1 0 0,1 0-1 0 0,0-1 1 0 0,-1 0-1 0 0,1 1 1 0 0,1-1-1 0 0,-1 0 1 0 0,1-1-1 0 0,-1 1 1 0 0,1 0-1 0 0,0-1 1 0 0,0 0-1 0 0,1 0 1 0 0,-1 0-1 0 0,7 2 1 0 0,12 6-12 0 0,0-2 1 0 0,1 0-1 0 0,1-2 1 0 0,-1-1-1 0 0,1 0 1 0 0,46 3-1 0 0,-45-8-1412 0 0,41-2 0 0 0,-67 1 1107 0 0,0 0 1 0 0,1 0-1 0 0,-1 0 1 0 0,1 0-1 0 0,-1 0 1 0 0,0 0-1 0 0,1 0 1 0 0,-1 0-1 0 0,1 0 1 0 0,-1-1-1 0 0,0 1 1 0 0,1 0-1 0 0,-1 0 1 0 0,4-16-11438 0 0,-3 7 7750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9378 0 0,'-1'0'262'0'0,"1"0"-1"0"0,-1 0 1 0 0,0 0 0 0 0,1 0 0 0 0,-1 0-1 0 0,1 0 1 0 0,-1 0 0 0 0,0 0 0 0 0,1 1-1 0 0,-1-1 1 0 0,1 0 0 0 0,-1 0 0 0 0,0 1-1 0 0,1-1 1 0 0,-1 0 0 0 0,1 1 0 0 0,-1-1-1 0 0,1 1 1 0 0,0-1 0 0 0,-1 1 0 0 0,1-1-1 0 0,-1 1 1 0 0,1-1 0 0 0,0 1 0 0 0,-1-1-1 0 0,1 1 1 0 0,0-1 0 0 0,-1 2 0 0 0,0 22 1525 0 0,14 22-2120 0 0,-13-46 363 0 0,9 21 230 0 0,23 40-1 0 0,-21-44 130 0 0,-2 1 1 0 0,15 36-1 0 0,-23-49-246 0 0,0-1 0 0 0,0 0 0 0 0,0 1 0 0 0,-1-1 0 0 0,1 0 0 0 0,-1 1 0 0 0,0-1 0 0 0,-1 1 0 0 0,1-1 0 0 0,-1 1 0 0 0,0-1-1 0 0,0 0 1 0 0,-3 8 0 0 0,1-4 18 0 0,-1 0 0 0 0,0 0-1 0 0,-1-1 1 0 0,0 1 0 0 0,0-1-1 0 0,-9 10 1 0 0,-3-1-62 0 0,0 0-1 0 0,0-1 1 0 0,-2-1 0 0 0,-27 16 0 0 0,43-28-180 0 0,-23 13 110 0 0,25-15-99 0 0,0 1-1 0 0,1-1 1 0 0,-1 1 0 0 0,0-1-1 0 0,1 0 1 0 0,-1 1 0 0 0,0-1 0 0 0,0 0-1 0 0,0 0 1 0 0,1 1 0 0 0,-1-1 0 0 0,0 0-1 0 0,0 0 1 0 0,0 0 0 0 0,1 0 0 0 0,-1 0-1 0 0,0 0 1 0 0,0 0 0 0 0,0 0 0 0 0,1 0-1 0 0,-1-1 1 0 0,0 1 0 0 0,0 0 0 0 0,0 0-1 0 0,1-1 1 0 0,-1 1 0 0 0,-1-1 0 0 0,2 0-129 0 0,0 0 0 0 0,0 0 0 0 0,0 1 0 0 0,0-1 0 0 0,0 0 0 0 0,0 0 0 0 0,0 1 0 0 0,1-1 0 0 0,-1 0 0 0 0,0 0 0 0 0,0 1 1 0 0,1-1-1 0 0,-1 0 0 0 0,0 0 0 0 0,1 1 0 0 0,-1-1 0 0 0,1 1 0 0 0,-1-1 0 0 0,1 0 0 0 0,-1 1 0 0 0,1-1 0 0 0,0 1 0 0 0,0-2 0 0 0,17-13-3637 0 0,-17 15 3599 0 0,18-13-3551 0 0,3 0-1788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6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 7994 0 0,'-4'1'1631'0'0,"1"-1"-1062"0"0,0 1 1 0 0,1-1-1 0 0,-1 1 1 0 0,0 0-1 0 0,1 0 0 0 0,-1 0 1 0 0,1 0-1 0 0,-1 0 1 0 0,1 1-1 0 0,0-1 1 0 0,-1 1-1 0 0,-3 2 1 0 0,46-7 1170 0 0,16-4-945 0 0,-16 2-879 0 0,0 0 0 0 0,0 3 1 0 0,54 3-1 0 0,-93-1-99 0 0,1 0-1 0 0,-1 0 0 0 0,1 0 1 0 0,-1 0-1 0 0,0 0 1 0 0,1 1-1 0 0,-1-1 0 0 0,1 0 1 0 0,-1 1-1 0 0,0-1 1 0 0,1 1-1 0 0,-1-1 1 0 0,0 1-1 0 0,1 0 0 0 0,-1 0 1 0 0,2 1-1 0 0,-3-1 0 0 0,0-1-1 0 0,-1 1 0 0 0,1-1 0 0 0,0 1 1 0 0,0-1-1 0 0,-1 1 0 0 0,1-1 1 0 0,0 1-1 0 0,-1 0 0 0 0,1-1 0 0 0,0 0 1 0 0,-1 1-1 0 0,1-1 0 0 0,-1 1 1 0 0,1-1-1 0 0,-1 1 0 0 0,1-1 1 0 0,-1 0-1 0 0,1 1 0 0 0,-1-1 0 0 0,1 0 1 0 0,-1 0-1 0 0,1 1 0 0 0,-1-1 1 0 0,0 0-1 0 0,-33 13-3746 0 0,14-7 4722 0 0,16-5 183 0 0,-34 8 792 0 0,26-7-955 0 0,0 0 1 0 0,0 1 0 0 0,1 1-1 0 0,-14 5 1 0 0,22-8-647 0 0,1 0 0 0 0,0 1-1 0 0,-1-1 1 0 0,1 1 0 0 0,0-1 0 0 0,0 1 0 0 0,0 0 0 0 0,0 0 0 0 0,0 0 0 0 0,0 0 0 0 0,0 0-1 0 0,1 0 1 0 0,-1 1 0 0 0,1-1 0 0 0,-1 0 0 0 0,1 1 0 0 0,0-1 0 0 0,0 1 0 0 0,0-1-1 0 0,1 1 1 0 0,-1 0 0 0 0,0-1 0 0 0,1 5 0 0 0,-2 11 222 0 0,2 1-1 0 0,2 20 1 0 0,-2-34-640 0 0,0-1 1 0 0,1 1-1 0 0,0-1 1 0 0,0 0-1 0 0,0 1 0 0 0,0-1 1 0 0,1 0-1 0 0,0 0 0 0 0,-1 0 1 0 0,1 0-1 0 0,1 0 1 0 0,-1 0-1 0 0,1-1 0 0 0,-1 1 1 0 0,4 3-1 0 0,-5-7-7 0 0,0 1 1 0 0,0-1-1 0 0,-1 1 1 0 0,1-1-1 0 0,0 1 0 0 0,0-1 1 0 0,0 0-1 0 0,0 1 1 0 0,0-1-1 0 0,0 0 0 0 0,-1 0 1 0 0,1 1-1 0 0,0-1 1 0 0,0 0-1 0 0,0 0 1 0 0,0 0-1 0 0,0 0 0 0 0,0 0 1 0 0,0-1-1 0 0,0 1 1 0 0,0 0-1 0 0,0 0 0 0 0,1-1 1 0 0,21-17-2901 0 0,-15 10 2681 0 0,-2-1-1 0 0,1-1 1 0 0,5-10-1 0 0,-6 9 504 0 0,-1 0 0 0 0,-1 0 0 0 0,0-1 0 0 0,0 0 0 0 0,-1 1 0 0 0,0-1 0 0 0,-1-1 0 0 0,0-16 0 0 0,0-26 8173 0 0,0 68-2641 0 0,2 3-4146 0 0,4 17-1123 0 0,-6-11-57 0 0,-1-1 0 0 0,-1 1 0 0 0,-1-1-1 0 0,-5 26 1 0 0,5-40-331 0 0,0-1 0 0 0,-1 0 0 0 0,0 0-1 0 0,-1 0 1 0 0,1 0 0 0 0,-1 0 0 0 0,0-1 0 0 0,-5 8-1 0 0,6-10-50 0 0,-1-1 0 0 0,1 1-1 0 0,-1-1 1 0 0,1 1-1 0 0,-1-1 1 0 0,0 0-1 0 0,0 0 1 0 0,0-1-1 0 0,0 1 1 0 0,0 0-1 0 0,0-1 1 0 0,0 0-1 0 0,0 0 1 0 0,-1 0-1 0 0,1 0 1 0 0,-6 1 0 0 0,5-2 129 0 0,1 0 1 0 0,-1 0-1 0 0,0 0 1 0 0,0-1-1 0 0,1 1 1 0 0,-1-1 0 0 0,0 0-1 0 0,1 0 1 0 0,-1 0-1 0 0,1 0 1 0 0,-1-1-1 0 0,1 1 1 0 0,-1-1 0 0 0,1 0-1 0 0,-3-2 1 0 0,42 9 2273 0 0,14 2-1867 0 0,29 8-646 0 0,-72-14-204 0 0,-1 1 1 0 0,0 0-1 0 0,0 1 0 0 0,-1-1 1 0 0,1 1-1 0 0,0 0 0 0 0,-1 0 1 0 0,0 1-1 0 0,9 7 1 0 0,-14-11 307 0 0,1 0 1 0 0,-1 1 0 0 0,0-1-1 0 0,1 0 1 0 0,-1 1 0 0 0,0-1-1 0 0,1 0 1 0 0,-1 0 0 0 0,0 1-1 0 0,0-1 1 0 0,1 0 0 0 0,-1 1-1 0 0,0-1 1 0 0,0 1 0 0 0,0-1-1 0 0,0 0 1 0 0,1 1 0 0 0,-1-1-1 0 0,0 1 1 0 0,0-1 0 0 0,0 0-1 0 0,0 1 1 0 0,0-1 0 0 0,0 1-1 0 0,0-1 1 0 0,0 0 0 0 0,0 1-1 0 0,0-1 1 0 0,0 1-1 0 0,0-1 1 0 0,-1 0 0 0 0,1 1-1 0 0,0-1 1 0 0,0 1 0 0 0,-1 0-1 0 0,0 1-1571 0 0,0 8-2925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6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28 2793 0 0,'-6'1'1762'0'0,"-36"7"4619"0"0,41-8-6136 0 0,0 0 1 0 0,0 0 0 0 0,0 0 0 0 0,0 1 0 0 0,0-1-1 0 0,0 0 1 0 0,0 0 0 0 0,0 1 0 0 0,1-1 0 0 0,-1 1-1 0 0,0-1 1 0 0,0 1 0 0 0,0-1 0 0 0,0 1-1 0 0,1 0 1 0 0,-1-1 0 0 0,0 1 0 0 0,0 0 0 0 0,1 0-1 0 0,-1-1 1 0 0,1 1 0 0 0,-1 0 0 0 0,1 0 0 0 0,-1 0-1 0 0,1 0 1 0 0,-1 0 0 0 0,1 0 0 0 0,0 0 0 0 0,-1 0-1 0 0,1 0 1 0 0,0 0 0 0 0,0 1 0 0 0,0-1-93 0 0,1 0 1 0 0,0 0-1 0 0,-1 0 0 0 0,1 0 1 0 0,0 1-1 0 0,0-1 1 0 0,0 0-1 0 0,0 0 0 0 0,0-1 1 0 0,0 1-1 0 0,0 0 1 0 0,0 0-1 0 0,0 0 0 0 0,1-1 1 0 0,-1 1-1 0 0,0-1 1 0 0,0 1-1 0 0,1-1 0 0 0,0 1 1 0 0,31 8 528 0 0,-25-7-535 0 0,4 0-409 0 0,0 1 0 0 0,-1-2 1 0 0,1 0-1 0 0,0 0 0 0 0,0-1 1 0 0,0-1-1 0 0,16-2 0 0 0,-15 0-1203 0 0,0 0 0 0 0,0-1 0 0 0,0 0 0 0 0,-1-1-1 0 0,1 0 1 0 0,-1-1 0 0 0,-1 0 0 0 0,1-1-1 0 0,-1 0 1 0 0,16-15 0 0 0,-7 4-1716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6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 9666 0 0,'-34'-1'9005'0'0,"34"1"-8920"0"0,0 0-1 0 0,0 0 1 0 0,-1 0 0 0 0,1 0 0 0 0,0 0 0 0 0,-1 0 0 0 0,1 0 0 0 0,0 0 0 0 0,0 0 0 0 0,-1 0 0 0 0,1 0 0 0 0,0 0 0 0 0,0 0 0 0 0,-1 0 0 0 0,1 0-1 0 0,0 1 1 0 0,0-1 0 0 0,-1 0 0 0 0,1 0 0 0 0,0 0 0 0 0,0 1 0 0 0,0-1 0 0 0,-1 0 0 0 0,1 0 0 0 0,0 0 0 0 0,0 1 0 0 0,0-1 0 0 0,0 0 0 0 0,0 0-1 0 0,-1 1 1 0 0,1-1 0 0 0,0 1 0 0 0,14 10 669 0 0,3-4-529 0 0,0 0 0 0 0,30 8-1 0 0,-30-10-54 0 0,0 0 1 0 0,-1 1-1 0 0,18 8 0 0 0,-34-13-169 0 0,0-1-1 0 0,1 0 1 0 0,-1 0 0 0 0,0 0-1 0 0,0 1 1 0 0,1-1-1 0 0,-1 0 1 0 0,0 0-1 0 0,0 1 1 0 0,1-1-1 0 0,-1 0 1 0 0,0 1-1 0 0,0-1 1 0 0,0 0-1 0 0,1 1 1 0 0,-1-1-1 0 0,0 0 1 0 0,0 1 0 0 0,0-1-1 0 0,0 1 1 0 0,0-1-1 0 0,0 0 1 0 0,0 1-1 0 0,0-1 1 0 0,0 0-1 0 0,0 1 1 0 0,0-1-1 0 0,0 1 1 0 0,0-1-1 0 0,0 0 1 0 0,0 1-1 0 0,0-1 1 0 0,0 0 0 0 0,0 1-1 0 0,-1 0 1 0 0,-11 15-596 0 0,-18 9-555 0 0,20-18 1075 0 0,2-3-188 0 0,0 1-1 0 0,1 0 1 0 0,0 1 0 0 0,0-1 0 0 0,-9 10-1 0 0,16-14 224 0 0,-1 0-1 0 0,0 0 0 0 0,1 0 0 0 0,-1-1 1 0 0,1 1-1 0 0,-1 0 0 0 0,1 0 0 0 0,0 0 1 0 0,-1 0-1 0 0,1 0 0 0 0,0 0 0 0 0,0 0 1 0 0,-1 0-1 0 0,1 0 0 0 0,0 0 0 0 0,0 0 1 0 0,0 0-1 0 0,0 0 0 0 0,0 0 0 0 0,0 0 1 0 0,1 0-1 0 0,-1 1 0 0 0,1 0 8 0 0,0-1 0 0 0,0 1 0 0 0,1-1 0 0 0,-1 1 0 0 0,0-1 0 0 0,1 0 0 0 0,-1 1 0 0 0,1-1 0 0 0,-1 0 0 0 0,1 0 0 0 0,0 0 0 0 0,-1 0 0 0 0,1 0 0 0 0,0 0 0 0 0,0-1 0 0 0,2 1 0 0 0,10 5 236 0 0,0-1 1 0 0,0 0-1 0 0,1-1 0 0 0,-1-1 0 0 0,1-1 1 0 0,18 2-1 0 0,-36-1 51 0 0,0 0 0 0 0,0 1 0 0 0,1-1 1 0 0,-1 1-1 0 0,1 0 0 0 0,0 0 0 0 0,-3 7 0 0 0,3-7-63 0 0,-10 16-251 0 0,0-1-1 0 0,-2 0 0 0 0,0-1 0 0 0,-1 0 0 0 0,-25 22 0 0 0,41-40 58 0 0,-1 1-1 0 0,1-1 1 0 0,-1 1-1 0 0,1-1 1 0 0,-1 1 0 0 0,1-1-1 0 0,0 1 1 0 0,-1-1-1 0 0,1 0 1 0 0,-1 1 0 0 0,1-1-1 0 0,0 0 1 0 0,-1 0 0 0 0,1 1-1 0 0,0-1 1 0 0,-1 0-1 0 0,1 0 1 0 0,0 0 0 0 0,-1 0-1 0 0,1 0 1 0 0,0 0-1 0 0,0 0 1 0 0,0 0 0 0 0,23 3 156 0 0,-11-2-58 0 0,8 0-731 0 0,0 0 0 0 0,38-4 0 0 0,-53 2-83 0 0,1 0-1 0 0,0-1 0 0 0,-1 0 0 0 0,1 0 0 0 0,6-4 0 0 0,-9 4-161 0 0,0 0 0 0 0,0 0 0 0 0,0-1 0 0 0,-1 0 0 0 0,1 1 0 0 0,-1-1 0 0 0,0-1-1 0 0,6-5 1 0 0,4-11-4210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10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10474 0 0,'3'65'9877'0'0,"9"31"-7556"0"0,3 30-2694 0 0,-14-109-173 0 0,0-29-999 0 0,1-21 540 0 0,0 27 1006 0 0,-1 0 1 0 0,1 0-1 0 0,0 0 1 0 0,0 0-1 0 0,0 0 0 0 0,1 1 1 0 0,0-1-1 0 0,0 1 1 0 0,1 0-1 0 0,-1 0 1 0 0,1 0-1 0 0,0 0 0 0 0,0 1 1 0 0,1-1-1 0 0,0 1 1 0 0,-1 0-1 0 0,1 0 1 0 0,10-4-1 0 0,-7 3 14 0 0,1 2 0 0 0,-1 0 1 0 0,1 0-1 0 0,0 0 0 0 0,0 1 0 0 0,1 0 0 0 0,-1 1 0 0 0,0 0 1 0 0,1 1-1 0 0,-1 0 0 0 0,18 2 0 0 0,-25-2-15 0 0,38 4-2509 0 0,1-7-6180 0 0,-25 2 3364 0 0</inkml:trace>
  <inkml:trace contextRef="#ctx0" brushRef="#br0" timeOffset="1">745 182 6153 0 0,'-12'-1'1662'0'0,"1"0"-1"0"0,-1 0 0 0 0,1-1 0 0 0,-1-1 0 0 0,1 0 0 0 0,0-1 1 0 0,-13-5-1 0 0,23 8-1576 0 0,-1 1-1 0 0,1-1 1 0 0,0 1 0 0 0,0 0 0 0 0,-1-1-1 0 0,1 1 1 0 0,0 0 0 0 0,-1 0-1 0 0,1 0 1 0 0,0 0 0 0 0,-1 0 0 0 0,1 0-1 0 0,0 0 1 0 0,-1 0 0 0 0,1 1 0 0 0,0-1-1 0 0,-1 0 1 0 0,1 1 0 0 0,0-1 0 0 0,0 1-1 0 0,0 0 1 0 0,-1-1 0 0 0,1 1 0 0 0,0 0-1 0 0,-1 1 1 0 0,0 0-42 0 0,0 0-1 0 0,0 1 1 0 0,0 0-1 0 0,0-1 1 0 0,1 1 0 0 0,-1 0-1 0 0,1 0 1 0 0,0 0-1 0 0,0-1 1 0 0,-1 6-1 0 0,0 2-100 0 0,0 0-1 0 0,0 0 0 0 0,2 0 1 0 0,-1 0-1 0 0,1 0 0 0 0,2 11 0 0 0,-2-16 2 0 0,1 0-1 0 0,0 1 1 0 0,1-1 0 0 0,0 0-1 0 0,-1 0 1 0 0,2 0-1 0 0,-1 0 1 0 0,0 0-1 0 0,1-1 1 0 0,0 1-1 0 0,0-1 1 0 0,1 0 0 0 0,3 5-1 0 0,-5-7 38 0 0,0-1-1 0 0,0 1 0 0 0,1 0 1 0 0,-1-1-1 0 0,0 0 0 0 0,1 1 1 0 0,-1-1-1 0 0,1 0 1 0 0,0 0-1 0 0,-1-1 0 0 0,1 1 1 0 0,0 0-1 0 0,-1-1 0 0 0,1 0 1 0 0,0 0-1 0 0,0 1 1 0 0,-1-1-1 0 0,1-1 0 0 0,0 1 1 0 0,0 0-1 0 0,-1-1 0 0 0,1 0 1 0 0,0 1-1 0 0,-1-1 1 0 0,1 0-1 0 0,-1 0 0 0 0,3-2 1 0 0,4-2-52 0 0,0 0 1 0 0,0-1 0 0 0,-1 0 0 0 0,1-1 0 0 0,-2 1-1 0 0,1-2 1 0 0,-1 1 0 0 0,0-1 0 0 0,0 0 0 0 0,-1-1-1 0 0,0 1 1 0 0,-1-1 0 0 0,0 0 0 0 0,0-1 0 0 0,-1 1-1 0 0,0-1 1 0 0,-1 0 0 0 0,0 0 0 0 0,0 0 0 0 0,-1 0-1 0 0,-1-1 1 0 0,1 1 0 0 0,-2 0 0 0 0,1-1 0 0 0,-2 1-1 0 0,1-1 1 0 0,-1 1 0 0 0,-1 0 0 0 0,0-1-1 0 0,0 1 1 0 0,-1 0 0 0 0,-6-14 0 0 0,3 14-99 0 0,4 8 107 0 0,1 0 0 0 0,-1-1 1 0 0,1 1-1 0 0,-1-1 0 0 0,1 1 0 0 0,0-1 1 0 0,0 1-1 0 0,0-1 0 0 0,1 0 0 0 0,-1 1 1 0 0,1-1-1 0 0,-1-4 0 0 0,2 7-23 0 0,0-1-1 0 0,0 1 1 0 0,0-1-1 0 0,0 1 1 0 0,0 0-1 0 0,0 0 0 0 0,0-1 1 0 0,0 1-1 0 0,0 0 1 0 0,0 0-1 0 0,0 0 1 0 0,0 0-1 0 0,0 0 1 0 0,0 0-1 0 0,0 1 1 0 0,0-1-1 0 0,0 0 0 0 0,2 1 1 0 0,23 5 111 0 0,-24-6-37 0 0,-1 1 14 0 0,13 2 136 0 0,1 1 0 0 0,-1 1 1 0 0,15 7-1 0 0,-26-11-158 0 0,0 0 1 0 0,0 1-1 0 0,-1-1 1 0 0,1 1-1 0 0,0 0 0 0 0,-1 0 1 0 0,1 0-1 0 0,-1 0 1 0 0,0 0-1 0 0,1 1 1 0 0,-1-1-1 0 0,0 1 0 0 0,-1-1 1 0 0,1 1-1 0 0,0 0 1 0 0,-1 0-1 0 0,1 0 1 0 0,-1-1-1 0 0,0 1 0 0 0,0 1 1 0 0,1 3-1 0 0,-2-5-396 0 0,-1 0 0 0 0,1-1 0 0 0,-1 1-1 0 0,0 0 1 0 0,1 0 0 0 0,-1-1-1 0 0,0 1 1 0 0,0 0 0 0 0,0-1 0 0 0,0 1-1 0 0,0-1 1 0 0,0 1 0 0 0,0-1 0 0 0,-1 1-1 0 0,1-1 1 0 0,-1 0 0 0 0,1 0 0 0 0,-1 0-1 0 0,1 0 1 0 0,-1 0 0 0 0,1 0-1 0 0,-1 0 1 0 0,-2 0 0 0 0,-3 3 149 0 0,1-1 1 0 0,-2 0-1 0 0,1 0 0 0 0,-11 2 1 0 0,-43-3-561 0 0,10-1 1029 0 0,15 11 10324 0 0,36-11-10371 0 0,9 5 3036 0 0,22 5-2240 0 0,-24-8-441 0 0,1-1-309 0 0,4 3-403 0 0,0 0 1 0 0,1-1 0 0 0,-1-1 0 0 0,1 0 0 0 0,16 1 0 0 0,-26-4-234 0 0,1 0 1 0 0,-1 0-1 0 0,1-1 0 0 0,-1 1 0 0 0,1-1 1 0 0,-1 0-1 0 0,1 0 0 0 0,-1 0 0 0 0,0 0 0 0 0,4-2 1 0 0,-4 1-325 0 0,0 0 1 0 0,0 0 0 0 0,0 0 0 0 0,-1 0 0 0 0,1-1 0 0 0,-1 1 0 0 0,1-1 0 0 0,-1 0 0 0 0,0 0-1 0 0,0 0 1 0 0,3-5 0 0 0,3-6-2036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7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11987 0 0,'-6'2'10642'0'0,"0"8"-7426"0"0,-2 16-4534 0 0,7-22 2263 0 0,-49 131-394 0 0,1-4-4804 0 0,55-144-3441 0 0,16-23 8403 0 0,-21 34-612 0 0,0 0-1 0 0,1 1 0 0 0,-1-1 1 0 0,1 0-1 0 0,-1 1 1 0 0,1 0-1 0 0,-1-1 0 0 0,1 1 1 0 0,0 0-1 0 0,0-1 1 0 0,-1 1-1 0 0,1 0 1 0 0,0 1-1 0 0,0-1 0 0 0,0 0 1 0 0,0 0-1 0 0,0 1 1 0 0,1-1-1 0 0,-1 1 0 0 0,0 0 1 0 0,0 0-1 0 0,0-1 1 0 0,0 1-1 0 0,0 1 0 0 0,1-1 1 0 0,-1 0-1 0 0,0 0 1 0 0,0 1-1 0 0,0-1 0 0 0,0 1 1 0 0,0 0-1 0 0,0 0 1 0 0,0 0-1 0 0,0 0 0 0 0,2 1 1 0 0,19 16 469 0 0,-18-13-1394 0 0,1 0 0 0 0,0-1 0 0 0,0 0-1 0 0,0 0 1 0 0,0 0 0 0 0,11 4 0 0 0,-16-8 630 0 0,1 1 0 0 0,-1-1 0 0 0,0 0-1 0 0,1 0 1 0 0,-1 1 0 0 0,0-1-1 0 0,0 0 1 0 0,1 0 0 0 0,-1-1 0 0 0,0 1-1 0 0,1 0 1 0 0,-1 0 0 0 0,0-1 0 0 0,0 1-1 0 0,1 0 1 0 0,-1-1 0 0 0,2 0 0 0 0,-2-1 43 0 0,1 1 0 0 0,0-1 0 0 0,-1 1 0 0 0,1-1 0 0 0,-1 0 0 0 0,1 1 0 0 0,-1-1 1 0 0,0 0-1 0 0,0 0 0 0 0,1 0 0 0 0,-1 0 0 0 0,-1 0 0 0 0,2-3 0 0 0,1-5 109 0 0,0-1-1 0 0,0 1 0 0 0,-1-1 1 0 0,-1 0-1 0 0,0 1 1 0 0,0-1-1 0 0,-2-16 0 0 0,0 18 1259 0 0,0 0 0 0 0,0 0 0 0 0,-1 0-1 0 0,-1 0 1 0 0,-6-2 8566 0 0,-1 58-8980 0 0,9-43-857 0 0,-5 31 289 0 0,-2 58 1 0 0,7-84-622 0 0,1 1 0 0 0,1-1-1 0 0,0 1 1 0 0,0-1 0 0 0,1 0 0 0 0,0 1 0 0 0,0-1 0 0 0,1 0 0 0 0,1 0 0 0 0,-1 0 0 0 0,8 11 0 0 0,6-2-5219 0 0,-16-18 5340 0 0,-1 1-1 0 0,1-1 1 0 0,0 1-1 0 0,0-1 1 0 0,-1 0-1 0 0,1 1 1 0 0,0-1-1 0 0,0 0 0 0 0,-1 0 1 0 0,1 0-1 0 0,0 0 1 0 0,0 0-1 0 0,0 1 1 0 0,-1-1-1 0 0,1-1 1 0 0,0 1-1 0 0,0 0 1 0 0,0 0-1 0 0,-1 0 1 0 0,1 0-1 0 0,0 0 1 0 0,0-1-1 0 0,-1 1 1 0 0,1 0-1 0 0,0-1 0 0 0,0 1 1 0 0,-1-1-1 0 0,2 0 1 0 0,8-9-3630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7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10498 0 0,'16'8'10288'0'0,"0"-1"-9363"0"0,-1 0 0 0 0,-1 1 0 0 0,26 19 1 0 0,-34-21-791 0 0,-1 1 1 0 0,-1 0 0 0 0,1 0-1 0 0,-1 0 1 0 0,0 0 0 0 0,0 1-1 0 0,-1 0 1 0 0,0 0 0 0 0,-1 0-1 0 0,0 0 1 0 0,0 0 0 0 0,0 0-1 0 0,-1 1 1 0 0,0 13 0 0 0,-1 6-44 0 0,0-1 0 0 0,-2 0 1 0 0,-7 33-1 0 0,8-49-86 0 0,0-3-98 0 0,0 0 1 0 0,-1-1-1 0 0,1 1 0 0 0,-1 0 0 0 0,-1-1 0 0 0,1 1 0 0 0,-1-1 0 0 0,-1 0 1 0 0,0 0-1 0 0,-5 8 0 0 0,9-14 58 0 0,-1-1 1 0 0,1 1 0 0 0,-1-1-1 0 0,1 1 1 0 0,0-1-1 0 0,-1 0 1 0 0,1 1 0 0 0,-1-1-1 0 0,1 0 1 0 0,-1 1-1 0 0,0-1 1 0 0,1 0 0 0 0,-1 0-1 0 0,1 1 1 0 0,-1-1-1 0 0,1 0 1 0 0,-1 0 0 0 0,0 0-1 0 0,1 0 1 0 0,-1 0-1 0 0,0 0 1 0 0,1 0 0 0 0,-1 0-1 0 0,1 0 1 0 0,-1 0-1 0 0,0 0 1 0 0,1 0 0 0 0,-1-1-1 0 0,0 1 1 0 0,-12-16-705 0 0,11 12 661 0 0,0 0 0 0 0,1 0 0 0 0,0 0 0 0 0,-1 0 0 0 0,2 0 0 0 0,-1 0 0 0 0,0 0 0 0 0,1-5 0 0 0,0 6 95 0 0,0 1 0 0 0,0-1 0 0 0,1 1 0 0 0,0-1 0 0 0,-1 1 0 0 0,1 0 0 0 0,0-1 0 0 0,0 1 0 0 0,0 0 0 0 0,0 0 0 0 0,1 0 0 0 0,-1 0 0 0 0,0 0 0 0 0,1 0 0 0 0,0 0 0 0 0,-1 0 0 0 0,1 0 0 0 0,0 1 0 0 0,0-1 0 0 0,0 1 0 0 0,0-1-1 0 0,0 1 1 0 0,0 0 0 0 0,1 0 0 0 0,-1 0 0 0 0,0 0 0 0 0,1 0 0 0 0,-1 0 0 0 0,5 0 0 0 0,5 0 25 0 0,1 0 0 0 0,-1 1 0 0 0,1 0 0 0 0,23 4 0 0 0,20-1-373 0 0,-54-3 124 0 0,0-1 0 0 0,0 1 0 0 0,0 0 0 0 0,0-1 0 0 0,0 1 0 0 0,0-1 0 0 0,0 0-1 0 0,0 0 1 0 0,0 0 0 0 0,0 0 0 0 0,0 0 0 0 0,-1 0 0 0 0,1 0 0 0 0,0-1 0 0 0,-1 1 0 0 0,1-1-1 0 0,-1 1 1 0 0,1-1 0 0 0,-1 0 0 0 0,0 1 0 0 0,2-4 0 0 0,0-1-1371 0 0,-1 0 1 0 0,0-1-1 0 0,0 1 1 0 0,0-1-1 0 0,1-9 1 0 0,1 0-4380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8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11098 0 0,'0'-1'267'0'0,"1"-1"-1"0"0,0 1 0 0 0,0-1 1 0 0,0 1-1 0 0,0-1 0 0 0,1 1 1 0 0,-1 0-1 0 0,0 0 0 0 0,1 0 1 0 0,-1-1-1 0 0,0 1 0 0 0,1 0 1 0 0,-1 0-1 0 0,1 1 0 0 0,0-1 1 0 0,-1 0-1 0 0,1 1 1 0 0,0-1-1 0 0,-1 1 0 0 0,1-1 1 0 0,2 0-1 0 0,0 1-58 0 0,-1 0 0 0 0,0 1 1 0 0,1-1-1 0 0,-1 1 0 0 0,0-1 1 0 0,1 1-1 0 0,-1 0 0 0 0,0 0 1 0 0,0 0-1 0 0,6 4 0 0 0,-2-1-314 0 0,-1 0-1 0 0,1 0 1 0 0,-1 1 0 0 0,0 0-1 0 0,-1 0 1 0 0,1 0-1 0 0,-1 1 1 0 0,0 0 0 0 0,7 10-1 0 0,-11-7-5887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8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13843 0 0,'55'9'5855'0'0,"4"-6"-4151"0"0,-48-3-1928 0 0,1 0-1 0 0,-1-1 0 0 0,0 0 0 0 0,0-1 1 0 0,0 0-1 0 0,0-1 0 0 0,-1 0 1 0 0,14-6-1 0 0,-18 5-451 0 0,-2 0 0 0 0,1 0 0 0 0,0 0 0 0 0,-1 0-1 0 0,1-1 1 0 0,-1 1 0 0 0,-1-1 0 0 0,1 0 0 0 0,-1-1 0 0 0,1 1 0 0 0,-1 0-1 0 0,-1-1 1 0 0,1 0 0 0 0,-1 0 0 0 0,0 1 0 0 0,-1-1 0 0 0,1 0 0 0 0,-1-1-1 0 0,0 1 1 0 0,0-9 0 0 0,-1 7 610 0 0,1 0 0 0 0,-1 0 0 0 0,-1-1 0 0 0,0 1 0 0 0,0 0 0 0 0,0 0 0 0 0,-4-8 0 0 0,4 12 552 0 0,-1-1 0 0 0,1 1 1 0 0,-1 1-1 0 0,0-1 0 0 0,0 0 1 0 0,-1 0-1 0 0,1 1 0 0 0,-1-1 1 0 0,0 1-1 0 0,0 0 0 0 0,0 0 0 0 0,0 0 1 0 0,-4-3-1 0 0,6 5-199 0 0,1 1 1 0 0,-1 0-1 0 0,1-1 0 0 0,-1 1 0 0 0,1-1 0 0 0,-1 1 0 0 0,0 0 1 0 0,1 0-1 0 0,-1-1 0 0 0,1 1 0 0 0,-1 0 0 0 0,0 0 1 0 0,1 0-1 0 0,-1 0 0 0 0,0 0 0 0 0,1 0 0 0 0,-1 0 1 0 0,0 0-1 0 0,1 0 0 0 0,-1 0 0 0 0,0 0 0 0 0,1 0 1 0 0,-1 0-1 0 0,1 0 0 0 0,-1 1 0 0 0,0-1 0 0 0,0 0 1 0 0,0 1 5 0 0,0 0 0 0 0,1 0 0 0 0,-1 0 1 0 0,0 0-1 0 0,0 0 0 0 0,1 0 0 0 0,-1 0 1 0 0,0 0-1 0 0,1 0 0 0 0,0 1 0 0 0,-1-1 1 0 0,1 0-1 0 0,-1 2 0 0 0,-3 46 1832 0 0,4-40-1779 0 0,-2 49-132 0 0,-2 114 561 0 0,5-141-1431 0 0,1 0 1 0 0,2-1-1 0 0,11 46 0 0 0,-7-52-3140 0 0,-1-8-2014 0 0,1-3-3156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8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51 5841 0 0,'-8'-5'3284'0'0,"5"4"-2379"0"0,0 0 0 0 0,0-1 0 0 0,0 0 0 0 0,1 1-1 0 0,-1-1 1 0 0,0 0 0 0 0,1-1 0 0 0,-1 1 0 0 0,1 0 0 0 0,0-1 0 0 0,-1 1 0 0 0,1-1-1 0 0,0 0 1 0 0,-1-3 0 0 0,3 6-852 0 0,0-1 0 0 0,0 1 1 0 0,1-1-1 0 0,-1 1 0 0 0,0-1 0 0 0,1 1 0 0 0,-1 0 0 0 0,0-1 0 0 0,1 1 1 0 0,-1-1-1 0 0,0 1 0 0 0,1 0 0 0 0,-1-1 0 0 0,1 1 0 0 0,-1 0 0 0 0,0 0 1 0 0,1-1-1 0 0,-1 1 0 0 0,1 0 0 0 0,-1 0 0 0 0,1 0 0 0 0,-1 0 0 0 0,1-1 0 0 0,-1 1 1 0 0,1 0-1 0 0,-1 0 0 0 0,1 0 0 0 0,0 0 0 0 0,19-2-66 0 0,-18 2 82 0 0,19-1-115 0 0,0 2 1 0 0,0 0-1 0 0,0 1 1 0 0,23 5 0 0 0,-32-4-1148 0 0,-1 0 1 0 0,1 1 0 0 0,-1 0 0 0 0,0 0-1 0 0,10 7 1 0 0,-11-4-2545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39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37 4121 0 0,'-12'15'6685'0'0,"12"-14"-6541"0"0,0-1-1 0 0,0 0 1 0 0,0 0 0 0 0,1 0 0 0 0,-1 1 0 0 0,0-1 0 0 0,0 0 0 0 0,1 0 0 0 0,-1 0 0 0 0,0 1-1 0 0,1-1 1 0 0,-1 0 0 0 0,0 0 0 0 0,0 0 0 0 0,1 0 0 0 0,-1 0 0 0 0,0 0 0 0 0,1 0 0 0 0,-1 0-1 0 0,0 0 1 0 0,1 0 0 0 0,-1 0 0 0 0,0 0 0 0 0,1 0 0 0 0,-1 0 0 0 0,0 0 0 0 0,0 0 0 0 0,1 0 0 0 0,-1 0-1 0 0,0 0 1 0 0,1 0 0 0 0,-1-1 0 0 0,43-12 3783 0 0,-37 10-4015 0 0,16-5 509 0 0,0 1-1 0 0,1 1 0 0 0,0 0 0 0 0,0 2 0 0 0,36-2 0 0 0,-58 6-404 0 0,-1 0 0 0 0,1 0 0 0 0,-1 0 0 0 0,1 0 0 0 0,-1 0 0 0 0,0 0 0 0 0,1 0 1 0 0,-1 1-1 0 0,1-1 0 0 0,-1 0 0 0 0,0 0 0 0 0,1 0 0 0 0,-1 1 0 0 0,1-1 0 0 0,-1 0 0 0 0,0 1 0 0 0,1-1 0 0 0,-1 0 0 0 0,0 1 0 0 0,0-1 0 0 0,1 1 0 0 0,-1-1 0 0 0,0 0 1 0 0,0 1-1 0 0,1-1 0 0 0,-1 1 0 0 0,0-1 0 0 0,0 0 0 0 0,0 1 0 0 0,0-1 0 0 0,0 1 0 0 0,0-1 0 0 0,0 1 0 0 0,0-1 0 0 0,0 1 0 0 0,0-1 0 0 0,0 1 0 0 0,0-1 0 0 0,0 1 0 0 0,0-1 1 0 0,0 0-1 0 0,0 1 0 0 0,-1-1 0 0 0,1 1 0 0 0,0-1 0 0 0,0 1 0 0 0,0-1 0 0 0,-1 0 0 0 0,1 1 0 0 0,0-1 0 0 0,-1 0 0 0 0,1 1 0 0 0,-18 30 66 0 0,13-23-55 0 0,1 0-58 0 0,1 0 0 0 0,0 0 0 0 0,0 0 0 0 0,0 1-1 0 0,1-1 1 0 0,1 1 0 0 0,-1 0 0 0 0,1-1 0 0 0,1 1 0 0 0,0 14 0 0 0,0-20 14 0 0,0-1 1 0 0,0 1-1 0 0,1 0 1 0 0,-1-1 0 0 0,1 1-1 0 0,-1-1 1 0 0,1 1 0 0 0,0-1-1 0 0,0 1 1 0 0,0-1-1 0 0,0 1 1 0 0,0-1 0 0 0,1 0-1 0 0,-1 0 1 0 0,1 1 0 0 0,-1-1-1 0 0,1 0 1 0 0,0 0-1 0 0,0-1 1 0 0,0 1 0 0 0,0 0-1 0 0,0-1 1 0 0,0 1 0 0 0,1-1-1 0 0,-1 0 1 0 0,0 1 0 0 0,1-1-1 0 0,-1 0 1 0 0,1-1-1 0 0,-1 1 1 0 0,1 0 0 0 0,-1-1-1 0 0,1 1 1 0 0,0-1 0 0 0,-1 0-1 0 0,1 0 1 0 0,0 0-1 0 0,-1 0 1 0 0,4-1 0 0 0,-2 1 30 0 0,0-1 0 0 0,0 0 1 0 0,0 0-1 0 0,-1-1 1 0 0,1 1-1 0 0,0-1 0 0 0,-1 0 1 0 0,1 0-1 0 0,-1 0 0 0 0,1 0 1 0 0,-1 0-1 0 0,0-1 1 0 0,0 1-1 0 0,0-1 0 0 0,-1 0 1 0 0,1 0-1 0 0,-1 0 1 0 0,1-1-1 0 0,-1 1 0 0 0,3-7 1 0 0,-3 7 9 0 0,-1 0 1 0 0,1 0-1 0 0,-1-1 0 0 0,0 1 1 0 0,0 0-1 0 0,0-1 1 0 0,-1 1-1 0 0,1-1 0 0 0,-1 1 1 0 0,0-1-1 0 0,0 1 1 0 0,0-1-1 0 0,0 1 1 0 0,-1-1-1 0 0,0 1 0 0 0,1-1 1 0 0,-1 1-1 0 0,0-1 1 0 0,-1 1-1 0 0,1 0 1 0 0,0 0-1 0 0,-1-1 0 0 0,-4-4 1 0 0,6 7-60 0 0,-1-1 0 0 0,0 1 0 0 0,0 0 0 0 0,0 0 0 0 0,0 0 0 0 0,0 0 0 0 0,-1 0 0 0 0,1 0 0 0 0,0 0 0 0 0,0 0 0 0 0,-1 0 0 0 0,1 1 0 0 0,0-1 0 0 0,-1 0 0 0 0,1 1 1 0 0,-1 0-1 0 0,1-1 0 0 0,-1 1 0 0 0,1 0 0 0 0,-1-1 0 0 0,1 1 0 0 0,-1 0 0 0 0,-1 0 0 0 0,0 1-39 0 0,1 0 0 0 0,-1-1 0 0 0,1 1 0 0 0,-1 0 0 0 0,1 1 0 0 0,0-1 0 0 0,-1 0 0 0 0,1 1 0 0 0,0-1 0 0 0,0 1 0 0 0,0-1 0 0 0,-3 4 0 0 0,0 1-63 0 0,-1 1 0 0 0,1 0-1 0 0,0 0 1 0 0,0 0 0 0 0,1 0 0 0 0,0 1 0 0 0,-4 10 0 0 0,-6 41 44 0 0,13-48 93 0 0,-1-1-1 0 0,0 1 0 0 0,-1-1 0 0 0,0 0 1 0 0,0 1-1 0 0,-1-2 0 0 0,-1 1 0 0 0,0 0 1 0 0,0-1-1 0 0,0 0 0 0 0,-9 9 1 0 0,5-11-297 0 0,9-11 391 0 0,0 2-40 0 0,1 1-1 0 0,0 0 1 0 0,-1-1 0 0 0,1 1 0 0 0,0 0 0 0 0,0 0 0 0 0,0 0 0 0 0,0 0 0 0 0,0 0 0 0 0,0 0-1 0 0,1 0 1 0 0,-1 0 0 0 0,0 0 0 0 0,2-1 0 0 0,23-8 348 0 0,45-11-1 0 0,1-1-3335 0 0,-60 17 473 0 0,-1 0 0 0 0,1 0 0 0 0,20-14 0 0 0,-14 6-2862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0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12219 0 0,'0'-1'347'0'0,"0"0"0"0"0,0 0 1 0 0,0 0-1 0 0,0 0 0 0 0,0 0 1 0 0,0 0-1 0 0,1 0 0 0 0,-1 0 1 0 0,0 0-1 0 0,1 0 1 0 0,-1 0-1 0 0,1 0 0 0 0,-1 0 1 0 0,1 0-1 0 0,0 0 0 0 0,-1 1 1 0 0,1-1-1 0 0,0 0 0 0 0,-1 0 1 0 0,2 0-1 0 0,22-8 2546 0 0,-12 8-2740 0 0,-1 0-1 0 0,0 1 0 0 0,12 2 0 0 0,-12-2 411 0 0,3 1-496 0 0,-3-1-114 0 0,0 0 0 0 0,-1 1 0 0 0,1 0 0 0 0,0 1 0 0 0,-1 0 0 0 0,1 0 0 0 0,-1 1 0 0 0,14 7 0 0 0,-24-10-110 0 0,1 0-1 0 0,-1 0 0 0 0,0 1 0 0 0,0-1 0 0 0,1 0 1 0 0,-1 1-1 0 0,0-1 0 0 0,0 0 0 0 0,0 1 1 0 0,0-1-1 0 0,0 0 0 0 0,0 1 0 0 0,1-1 0 0 0,-1 0 1 0 0,0 1-1 0 0,0-1 0 0 0,0 0 0 0 0,0 1 0 0 0,0-1 1 0 0,0 1-1 0 0,0-1 0 0 0,-1 0 0 0 0,1 1 1 0 0,0-1-1 0 0,0 0 0 0 0,0 1 0 0 0,0-1 0 0 0,0 0 1 0 0,0 1-1 0 0,-1-1 0 0 0,1 0 0 0 0,0 0 1 0 0,0 1-1 0 0,0-1 0 0 0,-1 0 0 0 0,1 1 0 0 0,0-1 1 0 0,-1 0-1 0 0,1 0 0 0 0,0 0 0 0 0,0 1 1 0 0,-1-1-1 0 0,1 0 0 0 0,0 0 0 0 0,-1 0 0 0 0,1 0 1 0 0,0 0-1 0 0,-1 1 0 0 0,0-1 0 0 0,-22 14-5742 0 0,18-12 4678 0 0,-79 45-3952 0 0,41-26 6840 0 0,-1-2 3398 0 0,43-19-4813 0 0,0 0-1 0 0,1 0 0 0 0,-1 1 0 0 0,1-1 1 0 0,-1 0-1 0 0,1 0 0 0 0,-1 0 0 0 0,1 0 1 0 0,-1 1-1 0 0,1-1 0 0 0,-1 0 1 0 0,1 0-1 0 0,-1 1 0 0 0,1-1 0 0 0,-1 0 1 0 0,1 1-1 0 0,-1-1 0 0 0,1 0 0 0 0,0 1 1 0 0,-1-1-1 0 0,1 1 0 0 0,0-1 0 0 0,-1 1 1 0 0,1-1-1 0 0,0 1 0 0 0,-1-1 0 0 0,1 1 1 0 0,0-1-1 0 0,0 1 0 0 0,0-1 0 0 0,-1 2 1 0 0,18 4 2894 0 0,30-2-1424 0 0,11-8-571 0 0,-44 2-1023 0 0,1 0 0 0 0,0 2-1 0 0,-1 0 1 0 0,1 0-1 0 0,17 4 1 0 0,-46 1-472 0 0,1 1-1 0 0,0 0 1 0 0,-15 9-1 0 0,26-13 212 0 0,-1 0-1 0 0,1 0 1 0 0,0 0-1 0 0,0 0 1 0 0,0 0-1 0 0,0 0 0 0 0,0 0 1 0 0,1 1-1 0 0,-1-1 1 0 0,1 1-1 0 0,-2 2 1 0 0,3-4 117 0 0,-1-1 1 0 0,1 1 0 0 0,0-1-1 0 0,0 1 1 0 0,0-1-1 0 0,0 1 1 0 0,0-1 0 0 0,-1 1-1 0 0,1-1 1 0 0,0 1-1 0 0,0-1 1 0 0,0 1 0 0 0,1-1-1 0 0,-1 1 1 0 0,0-1-1 0 0,0 1 1 0 0,0-1 0 0 0,0 1-1 0 0,0-1 1 0 0,1 1-1 0 0,-1-1 1 0 0,0 1 0 0 0,0-1-1 0 0,1 1 1 0 0,0 0 31 0 0,0-1 0 0 0,0 1 1 0 0,0-1-1 0 0,0 1 0 0 0,0-1 1 0 0,0 1-1 0 0,0-1 1 0 0,0 0-1 0 0,1 0 0 0 0,-1 1 1 0 0,0-1-1 0 0,0 0 0 0 0,0 0 1 0 0,0 0-1 0 0,0 0 0 0 0,0-1 1 0 0,2 1-1 0 0,25-4 382 0 0,32-2 20 0 0,-56 6-425 0 0,0 0-1 0 0,-1 0 1 0 0,1 0-1 0 0,-1 1 1 0 0,1-1-1 0 0,0 1 1 0 0,-1 0-1 0 0,1 0 0 0 0,-1 0 1 0 0,0 1-1 0 0,1-1 1 0 0,-1 1-1 0 0,4 2 1 0 0,-7-3-298 0 0,1 0-1 0 0,0 0 1 0 0,-1-1 0 0 0,1 1 0 0 0,0 0 0 0 0,-1 0-1 0 0,1 0 1 0 0,-1 0 0 0 0,0 0 0 0 0,1 0 0 0 0,-1 0 0 0 0,0 0-1 0 0,1 0 1 0 0,-1 0 0 0 0,0 0 0 0 0,0 0 0 0 0,0 0-1 0 0,0 0 1 0 0,0 0 0 0 0,0 0 0 0 0,0 0 0 0 0,0 0 0 0 0,-1 0-1 0 0,1 0 1 0 0,0 0 0 0 0,-1 2 0 0 0,-14 23-8728 0 0,9-18 5826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2240 0 0,'-16'4'629'0'0,"-47"14"1914"0"0,60-17-2237 0 0,1 0 0 0 0,-1 0 0 0 0,1 0 0 0 0,-1 0 0 0 0,1 1 1 0 0,0-1-1 0 0,0 1 0 0 0,-1-1 0 0 0,1 1 0 0 0,0 0 0 0 0,0 0 0 0 0,1 0 0 0 0,-1 0 0 0 0,0 0 0 0 0,1 0 0 0 0,-1 1 0 0 0,1-1 0 0 0,0 0 0 0 0,-2 4 0 0 0,3-4-156 0 0,0-1 0 0 0,0 0 0 0 0,0 0-1 0 0,0 0 1 0 0,0 0 0 0 0,0 0 0 0 0,1 0 0 0 0,-1 0-1 0 0,0 0 1 0 0,1 0 0 0 0,-1 0 0 0 0,0 0 0 0 0,1 0-1 0 0,-1 0 1 0 0,1 0 0 0 0,0 0 0 0 0,-1-1 0 0 0,1 1 0 0 0,0 0-1 0 0,0 0 1 0 0,-1 0 0 0 0,1-1 0 0 0,0 1 0 0 0,0-1-1 0 0,0 1 1 0 0,0 0 0 0 0,0-1 0 0 0,0 0 0 0 0,0 1-1 0 0,0-1 1 0 0,0 1 0 0 0,0-1 0 0 0,0 0 0 0 0,0 0-1 0 0,0 0 1 0 0,0 0 0 0 0,0 0 0 0 0,0 0 0 0 0,2 0 0 0 0,45 0 2132 0 0,17-9-882 0 0,-43 5-1036 0 0,1 1 0 0 0,-1 1 1 0 0,36 1-1 0 0,-58 1-356 0 0,1 0 1 0 0,-1 0 0 0 0,0 0-1 0 0,0 0 1 0 0,1 0 0 0 0,-1 0-1 0 0,0 0 1 0 0,1 0 0 0 0,-1 0-1 0 0,0 0 1 0 0,0 0-1 0 0,1 0 1 0 0,-1 0 0 0 0,0 0-1 0 0,0 0 1 0 0,0 0 0 0 0,1 1-1 0 0,-1-1 1 0 0,0 0-1 0 0,0 0 1 0 0,0 0 0 0 0,1 0-1 0 0,-1 1 1 0 0,0-1 0 0 0,0 0-1 0 0,0 0 1 0 0,0 0 0 0 0,1 1-1 0 0,-1-1 1 0 0,0 0-1 0 0,0 0 1 0 0,0 0 0 0 0,0 1-1 0 0,0-1 1 0 0,0 0 0 0 0,0 0-1 0 0,0 1 1 0 0,0-1 0 0 0,0 0-1 0 0,0 0 1 0 0,0 1-1 0 0,0-1 1 0 0,0 0 0 0 0,0 1-1 0 0,-8 12-192 0 0,-16 11-462 0 0,4-9-26 0 0,14-11 523 0 0,0 0 0 0 0,1 0 1 0 0,0 0-1 0 0,0 1 1 0 0,-9 9-1 0 0,56-13 2202 0 0,-40-2-2036 0 0,0 1 1 0 0,0-1-1 0 0,-1 1 1 0 0,1 0-1 0 0,0 0 1 0 0,0 0 0 0 0,-1 0-1 0 0,1 0 1 0 0,0 0-1 0 0,0 0 1 0 0,0 1 0 0 0,-1-1-1 0 0,1 0 1 0 0,0 1-1 0 0,-1 0 1 0 0,1-1 0 0 0,0 1-1 0 0,-1 0 1 0 0,1 0-1 0 0,-1 0 1 0 0,1 0-1 0 0,-1 0 1 0 0,1 0 0 0 0,-1 0-1 0 0,0 1 1 0 0,2 1-1 0 0,-3-1 40 0 0,1 1 1 0 0,0-1-1 0 0,-1 0 0 0 0,0 1 0 0 0,1-1 0 0 0,-1 1 0 0 0,0-1 0 0 0,0 1 0 0 0,-1-1 1 0 0,1 1-1 0 0,0-1 0 0 0,-1 1 0 0 0,0-1 0 0 0,1 1 0 0 0,-1-1 0 0 0,0 0 0 0 0,-3 5 1 0 0,4-6-40 0 0,-1 1 1 0 0,0-1 0 0 0,0 1 0 0 0,0 0 0 0 0,1-1 0 0 0,-1 1 0 0 0,1 0 0 0 0,-1-1 0 0 0,1 1 0 0 0,0 0 0 0 0,0 0 0 0 0,-1 0 0 0 0,1-1 0 0 0,1 1 0 0 0,-1 0 0 0 0,0 0 0 0 0,0-1 0 0 0,1 1 0 0 0,-1 0-1 0 0,1 0 1 0 0,-1-1 0 0 0,1 1 0 0 0,1 3 0 0 0,0-4-21 0 0,0 1 1 0 0,0-1-1 0 0,0 0 0 0 0,0 0 0 0 0,0 0 0 0 0,0 0 1 0 0,0 0-1 0 0,0 0 0 0 0,0-1 0 0 0,0 1 0 0 0,0-1 1 0 0,1 1-1 0 0,-1-1 0 0 0,0 0 0 0 0,0 0 0 0 0,0 0 1 0 0,1 0-1 0 0,-1 0 0 0 0,3-1 0 0 0,7 0-373 0 0,1-1-1 0 0,-1-1 1 0 0,0 0-1 0 0,1-1 1 0 0,16-7-1 0 0,13-13-4533 0 0,-37 20 3422 0 0,-1 0 0 0 0,0 0 0 0 0,0 0 0 0 0,0 0 1 0 0,6-9-1 0 0,4-9-4310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12923 0 0,'-1'2'5770'0'0,"6"-2"-2336"0"0,16-1-1403 0 0,25-6-2117 0 0,-27 3-49 0 0,37-5 518 0 0,-53 8-780 0 0,0 1 0 0 0,0 1 0 0 0,0-1-1 0 0,0 0 1 0 0,0 1 0 0 0,0-1 0 0 0,-1 1 0 0 0,1 0 0 0 0,3 1-1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1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73 14003 0 0,'-1'2'374'0'0,"0"-1"0"0"0,0 1 1 0 0,0 0-1 0 0,1 0 0 0 0,-1 0 0 0 0,1 0 0 0 0,0 0 0 0 0,-1 0 1 0 0,1-1-1 0 0,0 1 0 0 0,0 2 0 0 0,0-3-269 0 0,0-1-1 0 0,1 1 1 0 0,-1 0-1 0 0,0-1 0 0 0,0 1 1 0 0,1-1-1 0 0,-1 1 1 0 0,0-1-1 0 0,0 1 1 0 0,1-1-1 0 0,-1 1 0 0 0,1-1 1 0 0,-1 1-1 0 0,0-1 1 0 0,1 0-1 0 0,-1 1 0 0 0,1-1 1 0 0,-1 0-1 0 0,1 1 1 0 0,-1-1-1 0 0,1 0 1 0 0,-1 1-1 0 0,2-1 0 0 0,3 1 78 0 0,0-1 0 0 0,0 1 0 0 0,0-1 0 0 0,0 0 0 0 0,0 0-1 0 0,0-1 1 0 0,5-1 0 0 0,-9 2-177 0 0,15-2 174 0 0,-1 0-1 0 0,1-1 0 0 0,-1-1 0 0 0,0-1 0 0 0,0 0 1 0 0,-1 0-1 0 0,16-9 0 0 0,-32 16-106 0 0,-1 0 1 0 0,1 1-1 0 0,0-1 0 0 0,-1 1 0 0 0,2 0 0 0 0,-1 0 1 0 0,0 0-1 0 0,0 0 0 0 0,1 0 0 0 0,-2 6 1 0 0,-11 34-132 0 0,11-32 47 0 0,1 0-1 0 0,1 1 0 0 0,0 20 0 0 0,1-28 15 0 0,0-1-1 0 0,1 1 0 0 0,-1-1 1 0 0,1 0-1 0 0,0 0 0 0 0,0 1 1 0 0,0-1-1 0 0,2 3 0 0 0,-3-5 3 0 0,1 0-1 0 0,-1 0 0 0 0,1 0 1 0 0,0 0-1 0 0,0 0 0 0 0,-1 0 1 0 0,1 0-1 0 0,0 0 0 0 0,0-1 1 0 0,0 1-1 0 0,0 0 0 0 0,0 0 1 0 0,0-1-1 0 0,0 1 0 0 0,0-1 0 0 0,0 1 1 0 0,0-1-1 0 0,1 0 0 0 0,-1 1 1 0 0,0-1-1 0 0,0 0 0 0 0,2 0 1 0 0,0 0 13 0 0,-1-1 1 0 0,1 1 0 0 0,-1-1 0 0 0,1 0-1 0 0,-1 0 1 0 0,1 0 0 0 0,-1 0 0 0 0,1 0 0 0 0,-1-1-1 0 0,0 1 1 0 0,0-1 0 0 0,0 1 0 0 0,0-1-1 0 0,0 0 1 0 0,0 0 0 0 0,0 0 0 0 0,-1 0-1 0 0,1 0 1 0 0,2-4 0 0 0,25-46 129 0 0,-27 47-223 0 0,0 1-1 0 0,0 0 0 0 0,0 0 0 0 0,0-1 1 0 0,-1 1-1 0 0,0-1 0 0 0,0 0 0 0 0,0 1 1 0 0,-1-1-1 0 0,1 0 0 0 0,-1 1 0 0 0,0-1 1 0 0,-1 0-1 0 0,1 0 0 0 0,-1 1 0 0 0,0-1 1 0 0,0 0-1 0 0,0 1 0 0 0,-1-1 0 0 0,1 1 1 0 0,-1 0-1 0 0,0-1 0 0 0,0 1 0 0 0,-1 0 1 0 0,1 0-1 0 0,-1 1 0 0 0,0-1 0 0 0,0 0 1 0 0,0 1-1 0 0,-5-4 0 0 0,4 3-719 0 0,-14-14-632 0 0,17 18 1101 0 0,1-1 0 0 0,-1 1 0 0 0,1-1 0 0 0,-1 0 0 0 0,0 1 0 0 0,1-1 0 0 0,-1 1 0 0 0,1-1 0 0 0,0 0 0 0 0,-1 0 0 0 0,1 1-1 0 0,0-1 1 0 0,-1 0 0 0 0,1 0 0 0 0,0 1 0 0 0,0-1 0 0 0,0 0 0 0 0,-1 0 0 0 0,1 0 0 0 0,0 1 0 0 0,0-2 0 0 0,11 1-9061 0 0,17 8 6795 0 0,-22-5 1551 0 0,11 1 2902 0 0,-15-3-855 0 0,0 0 0 0 0,0 0 0 0 0,0 0 1 0 0,0 1-1 0 0,-1-1 0 0 0,1 1 0 0 0,0-1 1 0 0,0 1-1 0 0,0-1 0 0 0,-1 1 0 0 0,1 0 1 0 0,0 0-1 0 0,-1 0 0 0 0,1 0 0 0 0,-1 0 1 0 0,1 0-1 0 0,-1 1 0 0 0,1-1 0 0 0,-1 0 1 0 0,2 3-1 0 0,4 21-529 0 0,0 100-394 0 0,-7-124-103 0 0,1 0 1 0 0,-1 0-1 0 0,0-1 1 0 0,1 1-1 0 0,-1 0 1 0 0,1 0-1 0 0,-1-1 1 0 0,1 1 0 0 0,-1 0-1 0 0,1-1 1 0 0,0 1-1 0 0,-1-1 1 0 0,1 1-1 0 0,0-1 1 0 0,-1 1-1 0 0,1-1 1 0 0,0 1-1 0 0,0-1 1 0 0,-1 1-1 0 0,1-1 1 0 0,0 0-1 0 0,0 0 1 0 0,0 1-1 0 0,-1-1 1 0 0,1 0-1 0 0,0 0 1 0 0,0 0 0 0 0,0 0-1 0 0,0 0 1 0 0,0 0-1 0 0,0 0 1 0 0,-1 0-1 0 0,1 0 1 0 0,0-1-1 0 0,0 1 1 0 0,0 0-1 0 0,0 0 1 0 0,1-1-1 0 0,40-15 339 0 0,-33 13-375 0 0,27-10-137 0 0,37-15-322 0 0,-67 25-687 0 0,0-1-1 0 0,-1 1 1 0 0,1-1-1 0 0,-1 0 1 0 0,7-6-1 0 0,-12 10 1045 0 0,0 0-1 0 0,0 0 1 0 0,0 0-1 0 0,1 0 1 0 0,-1 0 0 0 0,0 0-1 0 0,0 0 1 0 0,0 0-1 0 0,2-3-1753 0 0,-2 3 1753 0 0,0 0 1 0 0,0 0-1 0 0,0-1 1 0 0,0 1-1 0 0,0 0 1 0 0,1 0-1 0 0,-1 0 1 0 0,0-1 0 0 0,0 1-1 0 0,0 0 1 0 0,-1 0-1 0 0,1-1 1 0 0,0 1-1 0 0,0 0 1 0 0,0 0-1 0 0,0-1 1 0 0,0 1-1 0 0,0 0 1 0 0,0 0-1 0 0,0 0 1 0 0,0-1 0 0 0,0 1-1 0 0,-1 0 1 0 0,-1-2-1755 0 0,2 2 1755 0 0,-7 0-3896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11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173 104 5505 0 0,'1'3'6683'0'0,"0"14"-4147"0"0,-9 95 1773 0 0,-9 1-3810 0 0,-1 6-3798 0 0,17-92-848 0 0,0-14 116 0 0,-2-18-354 0 0,3 4 4371 0 0,-1 0 0 0 0,1 0 0 0 0,-1 0 0 0 0,1 0 1 0 0,-1 0-1 0 0,0 0 0 0 0,1 0 0 0 0,-1 1 0 0 0,0-1 0 0 0,0 0 0 0 0,0 0 0 0 0,0 1 0 0 0,0-1 0 0 0,0 0 0 0 0,0 1 0 0 0,0-1 0 0 0,0 1 0 0 0,-2-1 0 0 0,0 0 30 0 0,0 0 0 0 0,0 0 0 0 0,0 1-1 0 0,0 0 1 0 0,-1 0 0 0 0,1 0 0 0 0,0 0-1 0 0,-5 1 1 0 0,2 0 282 0 0,-1 0-1 0 0,1 1 1 0 0,-1-1-1 0 0,1 2 0 0 0,0-1 1 0 0,0 1-1 0 0,-10 5 1 0 0,14-6-29 0 0,1-1 0 0 0,-1 1 1 0 0,1 0-1 0 0,0 0 1 0 0,-1 0-1 0 0,1-1 1 0 0,0 1-1 0 0,0 1 0 0 0,0-1 1 0 0,0 0-1 0 0,0 0 1 0 0,1 0-1 0 0,-1 0 1 0 0,1 1-1 0 0,-1-1 0 0 0,1 0 1 0 0,0 1-1 0 0,0-1 1 0 0,0 0-1 0 0,0 0 1 0 0,0 1-1 0 0,1-1 0 0 0,-1 0 1 0 0,1 0-1 0 0,-1 1 1 0 0,1-1-1 0 0,0 0 1 0 0,0 0-1 0 0,0 0 0 0 0,2 3 1 0 0,2 5 214 0 0,0 0 1 0 0,1 0-1 0 0,0-1 0 0 0,12 15 1 0 0,-14-20-546 0 0,-1 0 0 0 0,0-1 1 0 0,1 1-1 0 0,0-1 0 0 0,0 0 0 0 0,0 0 0 0 0,0 0 1 0 0,0 0-1 0 0,0-1 0 0 0,1 0 0 0 0,-1 0 0 0 0,1 0 1 0 0,0 0-1 0 0,0-1 0 0 0,-1 0 0 0 0,1 0 0 0 0,0 0 1 0 0,0-1-1 0 0,0 1 0 0 0,0-1 0 0 0,0 0 0 0 0,0-1 1 0 0,9-1-1 0 0,-9 1-414 0 0,0-1 1 0 0,0 0 0 0 0,0 0 0 0 0,0 0-1 0 0,-1-1 1 0 0,0 0 0 0 0,1 0 0 0 0,-1 0-1 0 0,0 0 1 0 0,0 0 0 0 0,0-1 0 0 0,-1 0-1 0 0,1 0 1 0 0,-1 0 0 0 0,3-4 0 0 0,10-19-2386 0 0,4-2-526 0 0</inkml:trace>
  <inkml:trace contextRef="#ctx0" brushRef="#br0" timeOffset="1">355 0 3257 0 0,'-1'2'458'0'0,"0"-1"0"0"0,0 0 0 0 0,0 1 0 0 0,0-1 0 0 0,0 0 1 0 0,1 1-1 0 0,-1-1 0 0 0,1 1 0 0 0,-1-1 0 0 0,1 1 0 0 0,-1-1 0 0 0,1 1 1 0 0,0 0-1 0 0,0-1 0 0 0,0 1 0 0 0,0-1 0 0 0,0 1 0 0 0,0-1 0 0 0,0 1 0 0 0,1 2 1 0 0,0-1 11 0 0,0-1 1 0 0,1 1-1 0 0,-1 0 1 0 0,1-1-1 0 0,-1 1 1 0 0,1-1-1 0 0,0 0 1 0 0,0 1 0 0 0,0-1-1 0 0,4 3 1 0 0,6 4 111 0 0,1 0 0 0 0,1 0 0 0 0,21 9 0 0 0,-16-8-738 0 0,-6-3 205 0 0,-1 0 0 0 0,0 1 0 0 0,-1 0 0 0 0,0 1 0 0 0,20 19 0 0 0,-27-23-3 0 0,-1 0 0 0 0,1 0-1 0 0,-1 0 1 0 0,0 1-1 0 0,0-1 1 0 0,0 1 0 0 0,-1 0-1 0 0,0 0 1 0 0,0 0-1 0 0,0 0 1 0 0,-1 0 0 0 0,0 0-1 0 0,0 1 1 0 0,-1-1-1 0 0,0 11 1 0 0,-1 4-291 0 0,-2 0 0 0 0,0-1 0 0 0,-10 35 0 0 0,-14 19-7732 0 0,11-57-216 0 0,18-12 5757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1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9098 0 0,'0'0'303'0'0,"0"1"1"0"0,0-1-1 0 0,0 1 1 0 0,0 0-1 0 0,0-1 0 0 0,0 1 1 0 0,0 0-1 0 0,0-1 1 0 0,0 1-1 0 0,0-1 1 0 0,0 1-1 0 0,0 0 0 0 0,0-1 1 0 0,1 1-1 0 0,-1-1 1 0 0,0 1-1 0 0,0-1 1 0 0,1 1-1 0 0,-1 0 0 0 0,0-1 1 0 0,1 1-1 0 0,-1-1 1 0 0,1 0-1 0 0,-1 1 1 0 0,1-1-1 0 0,-1 1 0 0 0,1-1 1 0 0,-1 0-1 0 0,1 1 1 0 0,23 5 3050 0 0,27-10-2022 0 0,-49 3-921 0 0,106-18 1319 0 0,-161 66-943 0 0,52-46-800 0 0,0-1 1 0 0,0 1-1 0 0,0 0 1 0 0,0 0-1 0 0,1 0 1 0 0,-1 0-1 0 0,0 0 0 0 0,0 0 1 0 0,1 0-1 0 0,-1 0 1 0 0,1 1-1 0 0,-1-1 1 0 0,1 0-1 0 0,-1 0 1 0 0,1 0-1 0 0,0 1 1 0 0,-1-1-1 0 0,1 0 0 0 0,0 0 1 0 0,0 1-1 0 0,0-1 1 0 0,0 0-1 0 0,0 1 1 0 0,0-1-1 0 0,0 0 1 0 0,1 0-1 0 0,-1 1 1 0 0,0-1-1 0 0,1 0 0 0 0,-1 0 1 0 0,1 0-1 0 0,0 2 1 0 0,0-2-15 0 0,1 0-1 0 0,0 0 1 0 0,-1 0 0 0 0,1 0 0 0 0,0 0 0 0 0,-1 0-1 0 0,1 0 1 0 0,0 0 0 0 0,0-1 0 0 0,-1 1-1 0 0,1-1 1 0 0,0 0 0 0 0,0 1 0 0 0,0-1 0 0 0,0 0-1 0 0,0 0 1 0 0,0 0 0 0 0,0 0 0 0 0,0 0 0 0 0,3-2-1 0 0,3 1-383 0 0,0-1 0 0 0,1 0-1 0 0,-1-1 1 0 0,0 0-1 0 0,-1 0 1 0 0,12-7 0 0 0,39-32-9154 0 0,-51 36 7836 0 0,20-11-4502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2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 16347 0 0,'-1'0'95'0'0,"1"0"0"0"0,0 0-1 0 0,0 0 1 0 0,0 0 0 0 0,0 0-1 0 0,0 0 1 0 0,0 0 0 0 0,-1 1-1 0 0,1-1 1 0 0,0 0 0 0 0,0 0-1 0 0,0 0 1 0 0,0 0 0 0 0,0 0-1 0 0,0 1 1 0 0,0-1 0 0 0,0 0-1 0 0,0 0 1 0 0,0 0 0 0 0,0 0-1 0 0,0 1 1 0 0,0-1 0 0 0,0 0-1 0 0,0 0 1 0 0,0 0-1 0 0,0 0 1 0 0,0 1 0 0 0,0-1-1 0 0,0 0 1 0 0,0 0 0 0 0,0 0-1 0 0,0 0 1 0 0,0 0 0 0 0,0 1-1 0 0,0-1 1 0 0,0 0 0 0 0,0 0-1 0 0,1 0 1 0 0,-1 0 0 0 0,0 0-1 0 0,0 1 1 0 0,0-1 0 0 0,0 0-1 0 0,11 1 2008 0 0,26-7-1240 0 0,-10 2-186 0 0,-21 3-594 0 0,39 1 187 0 0,-43 0-254 0 0,0 0 1 0 0,0 0-1 0 0,0 0 1 0 0,0 1-1 0 0,0-1 1 0 0,0 1-1 0 0,0-1 1 0 0,0 1-1 0 0,0 0 0 0 0,-1 0 1 0 0,1-1-1 0 0,0 1 1 0 0,-1 1-1 0 0,1-1 1 0 0,0 0-1 0 0,-1 0 1 0 0,1 1-1 0 0,-1-1 0 0 0,2 2 1 0 0,-3-2-12 0 0,0-1 1 0 0,0 1-1 0 0,0 0 0 0 0,-1-1 1 0 0,1 1-1 0 0,0 0 0 0 0,0-1 1 0 0,0 1-1 0 0,0-1 0 0 0,-1 1 1 0 0,1 0-1 0 0,0-1 0 0 0,-1 1 1 0 0,1-1-1 0 0,0 1 0 0 0,-1-1 1 0 0,1 1-1 0 0,-1-1 0 0 0,1 1 1 0 0,-1-1-1 0 0,1 0 0 0 0,-1 1 1 0 0,1-1-1 0 0,-1 0 0 0 0,1 1 1 0 0,-1-1-1 0 0,1 0 0 0 0,-1 1 1 0 0,0-1-1 0 0,-26 14-115 0 0,18-10 77 0 0,-2 3-30 0 0,1 0 0 0 0,0 1-1 0 0,0 0 1 0 0,1 1 0 0 0,0-1-1 0 0,1 2 1 0 0,-1 0-1 0 0,-7 12 1 0 0,12-16 19 0 0,0 0-1 0 0,0 1 1 0 0,0 0 0 0 0,1 0 0 0 0,0 0-1 0 0,0 0 1 0 0,1 0 0 0 0,-1 0-1 0 0,2 1 1 0 0,-1-1 0 0 0,1 1-1 0 0,0-1 1 0 0,1 1 0 0 0,0 13-1 0 0,1-19 27 0 0,-1 0 0 0 0,0 0 1 0 0,1-1-1 0 0,0 1 0 0 0,-1 0 0 0 0,1 0 0 0 0,0 0 0 0 0,0 0 0 0 0,0-1 0 0 0,0 1 0 0 0,0 0 0 0 0,1-1 0 0 0,-1 1 0 0 0,0-1 0 0 0,1 1 0 0 0,-1-1 0 0 0,1 0 0 0 0,-1 1 0 0 0,1-1 1 0 0,0 0-1 0 0,2 1 0 0 0,0-1-52 0 0,0 1 1 0 0,0-1 0 0 0,-1 0 0 0 0,1-1 0 0 0,1 1 0 0 0,-1-1 0 0 0,0 1-1 0 0,0-1 1 0 0,0-1 0 0 0,5 1 0 0 0,-1-2-613 0 0,0 1-1 0 0,1-1 1 0 0,-1 0 0 0 0,0-1-1 0 0,0 1 1 0 0,-1-2 0 0 0,1 1-1 0 0,-1-1 1 0 0,14-9 0 0 0,10-21-4380 0 0,-13-2 3527 0 0,-15 22 2120 0 0,0 1 0 0 0,-1-1 0 0 0,0 0 0 0 0,-1-15 1 0 0,-1 28-488 0 0,0 0 0 0 0,0 0 0 0 0,0 0 0 0 0,0 0 0 0 0,0 0 0 0 0,0 0 0 0 0,1 0 0 0 0,-1 0 1 0 0,0 0-1 0 0,1 0 0 0 0,-1 0 0 0 0,0 0 0 0 0,1 0 0 0 0,-1 1 0 0 0,1-1 0 0 0,-1 0 0 0 0,1 0 1 0 0,0 0-1 0 0,-1 1 0 0 0,1-1 0 0 0,0 0 0 0 0,-1 1 0 0 0,1-1 0 0 0,0 1 0 0 0,0-1 0 0 0,1 0 1 0 0,27-1 5214 0 0,-17 2-2415 0 0,-8 0-2765 0 0,-1 0 0 0 0,1 0 1 0 0,-1-1-1 0 0,1 1 0 0 0,-1-1 0 0 0,1 0 0 0 0,-1 0 0 0 0,1 0 0 0 0,-1 0 1 0 0,0 0-1 0 0,6-4 0 0 0,-39 16 93 0 0,10-5-49 0 0,10 0-185 0 0,0-1-1 0 0,0 1 0 0 0,0 1 1 0 0,1 0-1 0 0,0 1 0 0 0,0-1 1 0 0,1 2-1 0 0,0-1 1 0 0,-11 16-1 0 0,16-20 4 0 0,0 1-1 0 0,0-1 1 0 0,1 0-1 0 0,-1 0 1 0 0,1 1 0 0 0,0 0-1 0 0,1-1 1 0 0,-1 1-1 0 0,1 0 1 0 0,0 0 0 0 0,0 0-1 0 0,0-1 1 0 0,1 1-1 0 0,-1 0 1 0 0,1 0 0 0 0,1 0-1 0 0,-1 0 1 0 0,1 0-1 0 0,-1 0 1 0 0,1 0 0 0 0,1 0-1 0 0,-1 0 1 0 0,1-1-1 0 0,0 1 1 0 0,3 5 0 0 0,-3-8-29 0 0,0 1 1 0 0,0-1-1 0 0,1 0 1 0 0,-1 0 0 0 0,1 0-1 0 0,-1 0 1 0 0,1 0-1 0 0,0-1 1 0 0,0 1-1 0 0,0-1 1 0 0,0 0 0 0 0,0 1-1 0 0,0-1 1 0 0,0-1-1 0 0,0 1 1 0 0,0 0 0 0 0,0-1-1 0 0,1 0 1 0 0,-1 0-1 0 0,0 0 1 0 0,0 0 0 0 0,1 0-1 0 0,-1 0 1 0 0,0-1-1 0 0,5-1 1 0 0,4 0-207 0 0,-1-1-1 0 0,0 0 1 0 0,0-1-1 0 0,0 0 1 0 0,19-11-1 0 0,-23 10-157 0 0,-1 0-1 0 0,1 0 0 0 0,-1-1 0 0 0,-1 0 1 0 0,1 0-1 0 0,-1 0 0 0 0,0-1 0 0 0,-1 1 1 0 0,1-1-1 0 0,-1 0 0 0 0,-1-1 0 0 0,1 1 1 0 0,-1-1-1 0 0,2-7 0 0 0,-1 1 325 0 0,0 0 1 0 0,-1 0-1 0 0,-1 0 0 0 0,0 0 0 0 0,-1-1 0 0 0,0 1 0 0 0,-7-19 6161 0 0,6 33-5972 0 0,-9 20 1155 0 0,-7 30-1712 0 0,10-26 438 0 0,-9 44-16 0 0,14-63 40 0 0,1-1 0 0 0,-1 0 0 0 0,1 0 0 0 0,0 0 0 0 0,0 1 1 0 0,1-1-1 0 0,-1 0 0 0 0,1 0 0 0 0,0 0 0 0 0,0 0 0 0 0,0 0 0 0 0,4 7 1 0 0,-4-9-41 0 0,0 0 1 0 0,0-1-1 0 0,0 1 1 0 0,1-1-1 0 0,-1 0 1 0 0,1 1-1 0 0,-1-1 1 0 0,1 0-1 0 0,0 0 1 0 0,-1 0-1 0 0,1 0 1 0 0,0 0 0 0 0,0 0-1 0 0,-1 0 1 0 0,1-1-1 0 0,0 1 1 0 0,0-1-1 0 0,0 1 1 0 0,0-1-1 0 0,0 0 1 0 0,0 0-1 0 0,0 0 1 0 0,0 0 0 0 0,0 0-1 0 0,0 0 1 0 0,0 0-1 0 0,0-1 1 0 0,0 1-1 0 0,-1-1 1 0 0,4-1-1 0 0,0 1-302 0 0,-1-1-1 0 0,0 0 0 0 0,0 0 1 0 0,0 0-1 0 0,0-1 1 0 0,0 1-1 0 0,0-1 1 0 0,-1 0-1 0 0,1 0 0 0 0,-1 0 1 0 0,0-1-1 0 0,3-3 1 0 0,0-4-27 0 0,0 0 1 0 0,-1 0 0 0 0,5-16 0 0 0,-7 19 1140 0 0,0-1 0 0 0,0 1 0 0 0,0 0 0 0 0,1 0 0 0 0,1 0 0 0 0,-1 1 0 0 0,12-14 0 0 0,-18 24-496 0 0,1 0 1 0 0,0 0-1 0 0,0 0 0 0 0,0 0 0 0 0,0 0 1 0 0,1 0-1 0 0,-1 6 0 0 0,-2 8 45 0 0,-38 155-118 0 0,25-96-4419 0 0,-3-1-7171 0 0,13-51 4644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4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5145 0 0,'-1'1'125'0'0,"0"-1"-1"0"0,1 0 1 0 0,-1 1-1 0 0,0-1 1 0 0,0 0-1 0 0,0 1 1 0 0,1-1-1 0 0,-1 1 1 0 0,0-1 0 0 0,0 1-1 0 0,1 0 1 0 0,-1-1-1 0 0,1 1 1 0 0,-1 0-1 0 0,0-1 1 0 0,1 1-1 0 0,-1 0 1 0 0,1 0-1 0 0,0 0 1 0 0,-1-1 0 0 0,1 1-1 0 0,0 0 1 0 0,-1 0-1 0 0,1 0 1 0 0,0 1-1 0 0,-10 29 482 0 0,9-28-296 0 0,-4 15 7 0 0,1-1-1 0 0,1 0 1 0 0,0 1-1 0 0,2-1 0 0 0,0 1 1 0 0,0 0-1 0 0,5 29 1 0 0,-3-39-334 0 0,0 0 0 0 0,1 0 0 0 0,0 0 0 0 0,0-1 0 0 0,1 1 0 0 0,0 0 0 0 0,0-1 0 0 0,1 0 0 0 0,0 1 0 0 0,0-1 0 0 0,1-1 1 0 0,-1 1-1 0 0,2-1 0 0 0,-1 0 0 0 0,1 0 0 0 0,0 0 0 0 0,0-1 0 0 0,13 9 0 0 0,-15-12 152 0 0,1 0 0 0 0,-1 0 0 0 0,1 0-1 0 0,0-1 1 0 0,-1 1 0 0 0,1-1 0 0 0,0 0 0 0 0,0-1-1 0 0,0 1 1 0 0,0-1 0 0 0,0 0 0 0 0,0 0-1 0 0,0 0 1 0 0,0-1 0 0 0,0 0 0 0 0,-1 0 0 0 0,1 0-1 0 0,0-1 1 0 0,0 1 0 0 0,-1-1 0 0 0,1 0 0 0 0,-1 0-1 0 0,1-1 1 0 0,-1 0 0 0 0,0 1 0 0 0,0-1 0 0 0,7-7-1 0 0,-6 5 22 0 0,0 0 0 0 0,0 0-1 0 0,0-1 1 0 0,0 1 0 0 0,-1-1-1 0 0,0-1 1 0 0,0 1 0 0 0,-1 0 0 0 0,0-1-1 0 0,0 0 1 0 0,0 1 0 0 0,-1-1-1 0 0,0 0 1 0 0,0-1 0 0 0,-1 1-1 0 0,0 0 1 0 0,0 0 0 0 0,0-11-1 0 0,-2 8-265 0 0,0 1 0 0 0,0 0 0 0 0,-1-1 0 0 0,-1 1 0 0 0,1 0 0 0 0,-1 0 0 0 0,-1 1 0 0 0,0-1 0 0 0,0 1 1 0 0,0-1-1 0 0,-1 1 0 0 0,-7-8 0 0 0,8 11-364 0 0,-1 0 0 0 0,1 1 1 0 0,-1-1-1 0 0,-1 1 0 0 0,1 0 1 0 0,-1 0-1 0 0,-7-3 1 0 0,6 3-598 0 0,-1 1 1 0 0,1 0 0 0 0,-1 1 0 0 0,0 0 0 0 0,0 0 0 0 0,-12-1 0 0 0,-1 3-2646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4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4121 0 0,'-1'3'538'0'0,"1"0"1"0"0,0-1-1 0 0,1 1 0 0 0,-1-1 0 0 0,0 1 1 0 0,1-1-1 0 0,-1 1 0 0 0,1-1 1 0 0,0 1-1 0 0,0-1 0 0 0,0 0 1 0 0,0 1-1 0 0,0-1 0 0 0,1 0 1 0 0,-1 0-1 0 0,1 0 0 0 0,-1 0 1 0 0,1 0-1 0 0,3 3 0 0 0,-2-3-273 0 0,0 0 0 0 0,0-1-1 0 0,0 1 1 0 0,1-1 0 0 0,-1 1-1 0 0,0-1 1 0 0,1 0 0 0 0,-1-1-1 0 0,0 1 1 0 0,1 0 0 0 0,0-1 0 0 0,5 0-1 0 0,9-1-173 0 0,-1-1 0 0 0,1-1 0 0 0,-1 0 0 0 0,25-10-1 0 0,-41 13-81 0 0,11-3 200 0 0,13-5-848 0 0,41-17 1 0 0,-61 23 357 0 0,0 0 1 0 0,0 0-1 0 0,-1-1 0 0 0,0 0 1 0 0,1 0-1 0 0,-1 0 1 0 0,0 0-1 0 0,0-1 1 0 0,0 1-1 0 0,-1-1 0 0 0,0 0 1 0 0,1 0-1 0 0,-1-1 1 0 0,-1 1-1 0 0,4-7 0 0 0,-5 11 200 0 0,-1-1 0 0 0,0 1-1 0 0,0-1 1 0 0,1 1-1 0 0,-1 0 1 0 0,0-1-1 0 0,0 1 1 0 0,0-1-1 0 0,0 1 1 0 0,0-1-1 0 0,0 1 1 0 0,1-1-1 0 0,-1 1 1 0 0,0-1-1 0 0,-1 1 1 0 0,1-1-1 0 0,0 1 1 0 0,0-1-1 0 0,0 1 1 0 0,0-1-1 0 0,0 1 1 0 0,0-1-1 0 0,0 1 1 0 0,-1 0-1 0 0,1-1 1 0 0,0 1-1 0 0,0-1 1 0 0,-1 1 0 0 0,1 0-1 0 0,0-1 1 0 0,-1 1-1 0 0,1 0 1 0 0,-1-1-1 0 0,-16 2-2122 0 0,-18 16 1085 0 0,6 14 4400 0 0,51-46 2883 0 0,-17 11-5798 0 0,2 1 0 0 0,-1 1 0 0 0,0-1-1 0 0,1 1 1 0 0,7-2 0 0 0,-11 3-358 0 0,0 1 0 0 0,-1-1 0 0 0,1 1 0 0 0,0-1-1 0 0,0 1 1 0 0,0 0 0 0 0,0 0 0 0 0,-1 0 0 0 0,1 0 0 0 0,0 1 0 0 0,0-1 0 0 0,0 1 0 0 0,-1 0 0 0 0,1 0 0 0 0,0 0-1 0 0,-1 0 1 0 0,1 0 0 0 0,-1 0 0 0 0,1 1 0 0 0,-1-1 0 0 0,0 1 0 0 0,1 0 0 0 0,-1-1 0 0 0,0 1 0 0 0,0 0-1 0 0,2 3 1 0 0,-4-4-157 0 0,0-1-1 0 0,1 1 0 0 0,-1 0 0 0 0,0-1 0 0 0,0 1 1 0 0,0 0-1 0 0,1 0 0 0 0,-1-1 0 0 0,0 1 0 0 0,0 0 1 0 0,0 0-1 0 0,0-1 0 0 0,0 1 0 0 0,0 0 1 0 0,-1 0-1 0 0,1-1 0 0 0,0 1 0 0 0,0 0 0 0 0,0 0 1 0 0,-1-1-1 0 0,1 1 0 0 0,0 0 0 0 0,-1-1 0 0 0,1 1 1 0 0,-1 0-1 0 0,1-1 0 0 0,-1 1 0 0 0,1-1 0 0 0,-1 1 1 0 0,1 0-1 0 0,-1-1 0 0 0,1 1 0 0 0,-1-1 1 0 0,0 0-1 0 0,1 1 0 0 0,-1-1 0 0 0,0 0 0 0 0,-1 1 1 0 0,-35 16-4745 0 0,25-13 4055 0 0,-5 4 63 0 0,-35 16 1337 0 0,48-22 7 0 0,0 1 0 0 0,0-1 0 0 0,0 1 1 0 0,0 0-1 0 0,1 0 0 0 0,-1 0 0 0 0,1 1 0 0 0,0-1 0 0 0,-3 5 0 0 0,5-8-477 0 0,1 1 1 0 0,-1-1-1 0 0,1 1 0 0 0,-1 0 0 0 0,1-1 0 0 0,0 1 0 0 0,-1 0 0 0 0,1-1 0 0 0,0 1 0 0 0,0 0 0 0 0,-1-1 0 0 0,1 1 0 0 0,0 0 0 0 0,0-1 0 0 0,0 1 0 0 0,0 0 1 0 0,0 0-1 0 0,0-1 0 0 0,0 1 0 0 0,0 0 0 0 0,0 0 0 0 0,0-1 0 0 0,0 1 0 0 0,1 0 0 0 0,-1-1 0 0 0,0 1 0 0 0,0 0 0 0 0,1-1 0 0 0,0 2 0 0 0,0-1-28 0 0,0 0 1 0 0,0-1-1 0 0,0 1 0 0 0,1 0 0 0 0,-1-1 0 0 0,0 1 0 0 0,0-1 0 0 0,1 0 0 0 0,-1 1 0 0 0,0-1 0 0 0,1 0 0 0 0,-1 0 0 0 0,1 0 0 0 0,1 0 0 0 0,46-6 547 0 0,-30 1-1209 0 0,-1 0 0 0 0,0-1 0 0 0,25-12-1 0 0,-35 13-1408 0 0,1 0-1 0 0,-1-1 0 0 0,0 1 0 0 0,0-1 0 0 0,6-8 0 0 0,-7 6-178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 5521 0 0,'-2'0'621'0'0,"0"0"0"0"0,-1 0-1 0 0,1 0 1 0 0,0 1 0 0 0,-1-1 0 0 0,1 1 0 0 0,0 0-1 0 0,0-1 1 0 0,0 1 0 0 0,-1 0 0 0 0,1 0-1 0 0,0 1 1 0 0,0-1 0 0 0,0 0 0 0 0,1 1-1 0 0,-1-1 1 0 0,-2 3 0 0 0,1-1-185 0 0,0 1 0 0 0,1 0 0 0 0,-1-1 0 0 0,1 1-1 0 0,0 0 1 0 0,0 1 0 0 0,0-1 0 0 0,-1 6 0 0 0,-2 6-375 0 0,2 1-1 0 0,0 0 1 0 0,-1 26-1 0 0,4-41 20 0 0,-3 84-469 0 0,2-48-5049 0 0</inkml:trace>
  <inkml:trace contextRef="#ctx0" brushRef="#br0" timeOffset="1">30 223 4577 0 0,'-1'0'192'0'0,"-1"0"1"0"0,1 0-1 0 0,0 0 1 0 0,0 0-1 0 0,0 0 1 0 0,0 0-1 0 0,0 0 1 0 0,-1 1-1 0 0,1-1 1 0 0,0 0-1 0 0,0 1 1 0 0,0-1-1 0 0,0 1 1 0 0,0-1-1 0 0,0 1 1 0 0,0 0-1 0 0,0-1 1 0 0,0 1-1 0 0,1 0 1 0 0,-1 0-1 0 0,0 0 1 0 0,0 0-1 0 0,1-1 1 0 0,-1 1-1 0 0,0 0 1 0 0,1 0-1 0 0,-1 0 1 0 0,1 0-1 0 0,-1 0 0 0 0,1 1 1 0 0,-1-1-1 0 0,1 0 1 0 0,0 0-1 0 0,0 0 1 0 0,-1 0-1 0 0,1 0 1 0 0,0 0-1 0 0,0 1 1 0 0,0-1-1 0 0,0 0 1 0 0,1 0-1 0 0,-1 0 1 0 0,0 0-1 0 0,0 0 1 0 0,1 1-1 0 0,-1-1 1 0 0,0 0-1 0 0,2 1 1 0 0,-1 2-62 0 0,1-1-1 0 0,0 1 1 0 0,0-1 0 0 0,0 0 0 0 0,0 0 0 0 0,0 1 0 0 0,1-1 0 0 0,0-1-1 0 0,-1 1 1 0 0,1 0 0 0 0,0-1 0 0 0,0 1 0 0 0,6 2 0 0 0,-5-3-288 0 0,-1-1 1 0 0,1 1-1 0 0,1-1 1 0 0,-1 0 0 0 0,0 0-1 0 0,0 0 1 0 0,0-1-1 0 0,0 1 1 0 0,1-1-1 0 0,-1 0 1 0 0,0 0-1 0 0,0-1 1 0 0,1 1 0 0 0,5-3-1 0 0,-3 1-869 0 0,1-1-1 0 0,-1 0 0 0 0,0 0 1 0 0,1-1-1 0 0,-2 0 1 0 0,13-9-1 0 0,5-4-3049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5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8146 0 0,'-4'22'7007'0'0,"6"0"-3799"0"0,-1 14-2142 0 0,-3-20-1237 0 0,-2-1 1 0 0,0 0-1 0 0,0 0 1 0 0,-2 0-1 0 0,1-1 1 0 0,-2 1-1 0 0,-9 15 1 0 0,9-23-1630 0 0,6-13 769 0 0,10-15 710 0 0,-5 17 319 0 0,0 0 1 0 0,0 0-1 0 0,0 1 0 0 0,0 0 1 0 0,1-1-1 0 0,-1 2 0 0 0,1-1 1 0 0,0 1-1 0 0,0-1 0 0 0,0 1 0 0 0,0 1 1 0 0,1-1-1 0 0,-1 1 0 0 0,0 0 1 0 0,8-1-1 0 0,-3 1-248 0 0,-1 0 0 0 0,1 0-1 0 0,0 1 1 0 0,0 1 0 0 0,0 0 0 0 0,-1 0 0 0 0,17 5 0 0 0,-15 1-1460 0 0,-11-6 1314 0 0,0 0-1 0 0,0 0 1 0 0,0 0 0 0 0,0 0 0 0 0,0 0-1 0 0,0 0 1 0 0,0-1 0 0 0,-1 1-1 0 0,1 0 1 0 0,0 0 0 0 0,0 0 0 0 0,-1 0-1 0 0,1 0 1 0 0,-1-1 0 0 0,1 1-1 0 0,0 0 1 0 0,-1 0 0 0 0,0-1 0 0 0,0 2-1 0 0,-7 8-2290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3929 0 0,'-1'3'7840'0'0,"1"-3"-7714"0"0,12 0 3848 0 0,33-7-2358 0 0,-11 2 299 0 0,-30 4-1726 0 0,0 1 0 0 0,0 0 0 0 0,0-1 0 0 0,-1 2 1 0 0,1-1-1 0 0,0 0 0 0 0,0 1 0 0 0,0-1 0 0 0,0 1 0 0 0,6 3 0 0 0,-9-3-146 0 0,1 0 0 0 0,-1 0 0 0 0,1 0 0 0 0,-1 1-1 0 0,0-1 1 0 0,1 1 0 0 0,-1-1 0 0 0,0 1 0 0 0,0-1 0 0 0,0 1 0 0 0,0 0-1 0 0,0-1 1 0 0,-1 1 0 0 0,1 0 0 0 0,0 0 0 0 0,-1 0 0 0 0,1-1 0 0 0,-1 1-1 0 0,0 0 1 0 0,0 0 0 0 0,1 0 0 0 0,-1 0 0 0 0,-1 2 0 0 0,1 0-31 0 0,4 23-3429 0 0,-4-26 3144 0 0,0-1 0 0 0,0 1 0 0 0,0-1 0 0 0,0 1 0 0 0,0-1 0 0 0,1 1 0 0 0,-1-1 0 0 0,0 1 0 0 0,0-1 0 0 0,1 0 0 0 0,-1 1 0 0 0,0-1 0 0 0,0 1 0 0 0,1-1 0 0 0,-1 0 0 0 0,0 1 0 0 0,1-1 0 0 0,-1 0 0 0 0,1 1 0 0 0,-1-1 0 0 0,1 0 0 0 0,-1 0 0 0 0,0 1 0 0 0,1-1 0 0 0,-1 0-1 0 0,1 0 1 0 0,-1 0 0 0 0,1 0 0 0 0,-1 1 0 0 0,1-1 0 0 0,-1 0 0 0 0,1 0 0 0 0,-1 0 0 0 0,1 0 0 0 0,-1 0 0 0 0,1 0 0 0 0,-1 0 0 0 0,1-1 0 0 0,-1 1 0 0 0,1 0 0 0 0,-1 0 0 0 0,1 0 0 0 0,-1 0 0 0 0,1-1 0 0 0,0 1 0 0 0,7-4-3855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6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0 15171 0 0,'-66'34'6952'0'0,"49"-24"-6259"0"0,1 0-1 0 0,-16 15 1 0 0,25-20-696 0 0,1 1 0 0 0,0-1 0 0 0,1 1 0 0 0,-1 0 0 0 0,1 0-1 0 0,0 0 1 0 0,1 1 0 0 0,-1 0 0 0 0,1 0 0 0 0,1 0 0 0 0,-1 0 0 0 0,1 1-1 0 0,1-1 1 0 0,-1 1 0 0 0,1 0 0 0 0,-1 14 0 0 0,2-20-8 0 0,1 0 0 0 0,0 1 1 0 0,0-1-1 0 0,0 1 0 0 0,0-1 1 0 0,0 0-1 0 0,0 1 0 0 0,1-1 1 0 0,-1 1-1 0 0,1-1 0 0 0,0 0 0 0 0,-1 0 1 0 0,1 1-1 0 0,0-1 0 0 0,0 0 1 0 0,1 0-1 0 0,-1 0 0 0 0,0 0 1 0 0,1 0-1 0 0,-1 0 0 0 0,1 0 0 0 0,0-1 1 0 0,-1 1-1 0 0,1-1 0 0 0,0 1 1 0 0,0-1-1 0 0,0 1 0 0 0,0-1 1 0 0,0 0-1 0 0,4 1 0 0 0,-1-1 1 0 0,0 0 0 0 0,-1 0 0 0 0,1-1 0 0 0,1 0 0 0 0,-1 0 0 0 0,0 0 0 0 0,0 0 0 0 0,0-1 0 0 0,-1 0 0 0 0,1 0 0 0 0,0 0 0 0 0,0-1 0 0 0,7-3 0 0 0,-5 3 18 0 0,0-2 1 0 0,-1 1-1 0 0,1-1 0 0 0,-1 0 1 0 0,0 0-1 0 0,0-1 1 0 0,-1 0-1 0 0,1 0 0 0 0,-1 0 1 0 0,0-1-1 0 0,4-6 1 0 0,-7 9 2 0 0,0 0 0 0 0,0 0 1 0 0,0 0-1 0 0,-1 0 1 0 0,0-1-1 0 0,0 1 0 0 0,0 0 1 0 0,0-1-1 0 0,0 1 0 0 0,0 0 1 0 0,-1-1-1 0 0,0 1 1 0 0,0-1-1 0 0,0 1 0 0 0,0 0 1 0 0,0-1-1 0 0,-1 1 0 0 0,1-1 1 0 0,-1 1-1 0 0,0 0 1 0 0,0-1-1 0 0,0 1 0 0 0,0 0 1 0 0,-1 0-1 0 0,0 0 0 0 0,-2-4 1 0 0,2 4-187 0 0,0 1 0 0 0,-1-1 1 0 0,0 0-1 0 0,0 1 0 0 0,1 0 1 0 0,-2-1-1 0 0,1 1 0 0 0,0 0 1 0 0,0 1-1 0 0,-1-1 0 0 0,1 0 1 0 0,-6-1-1 0 0,5 2-839 0 0,0-1 0 0 0,0 1 0 0 0,0-1 0 0 0,1 0 1 0 0,-1 0-1 0 0,1-1 0 0 0,-1 1 0 0 0,-4-5 0 0 0,8 6 739 0 0,-1 1 0 0 0,1-1 0 0 0,0 0 0 0 0,-1 0-1 0 0,1 0 1 0 0,0 1 0 0 0,0-1 0 0 0,0 0 0 0 0,0 0 0 0 0,0 0 0 0 0,-1 0-1 0 0,1 1 1 0 0,1-1 0 0 0,-1 0 0 0 0,0 0 0 0 0,0 0 0 0 0,0 0 0 0 0,0 1 0 0 0,1-1-1 0 0,-1 0 1 0 0,0 0 0 0 0,1 1 0 0 0,-1-1 0 0 0,0 0 0 0 0,1 0 0 0 0,-1 1 0 0 0,1-1-1 0 0,-1 0 1 0 0,1 1 0 0 0,-1-1 0 0 0,1 1 0 0 0,1-1 0 0 0,7-7-2142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6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4297 0 0,'1'-1'431'0'0,"0"1"1"0"0,1-1-1 0 0,-1 1 1 0 0,0-1-1 0 0,0 1 1 0 0,1 0-1 0 0,-1-1 1 0 0,0 1-1 0 0,1 0 0 0 0,-1 0 1 0 0,0 0-1 0 0,1 0 1 0 0,-1 0-1 0 0,0 0 1 0 0,1 0-1 0 0,-1 1 1 0 0,0-1-1 0 0,1 0 0 0 0,-1 1 1 0 0,0-1-1 0 0,0 1 1 0 0,0 0-1 0 0,1-1 1 0 0,-1 1-1 0 0,2 1 1 0 0,-2 0-40 0 0,1 0 0 0 0,0 1 1 0 0,-1-1-1 0 0,1 0 0 0 0,-1 1 1 0 0,0-1-1 0 0,0 1 0 0 0,0 0 1 0 0,0-1-1 0 0,0 1 0 0 0,0 5 1 0 0,1 8-128 0 0,-1 1 0 0 0,0 0 0 0 0,-3 21 1 0 0,2-31-92 0 0,-5 31-555 0 0,3-27 139 0 0,1 0 0 0 0,0 0 0 0 0,0-1 0 0 0,2 16 0 0 0,-1-25 238 0 0,1-1-1 0 0,-1 1 1 0 0,0-1 0 0 0,1 0-1 0 0,-1 1 1 0 0,1-1 0 0 0,-1 0-1 0 0,0 1 1 0 0,1-1 0 0 0,-1 0-1 0 0,1 0 1 0 0,-1 0 0 0 0,1 1-1 0 0,-1-1 1 0 0,1 0 0 0 0,-1 0-1 0 0,1 0 1 0 0,-1 0 0 0 0,1 0-1 0 0,-1 0 1 0 0,1 0 0 0 0,-1 0-1 0 0,1 0 1 0 0,-1 0 0 0 0,1 0-1 0 0,-1 0 1 0 0,1 0 0 0 0,-1 0-1 0 0,1 0 1 0 0,-1-1 0 0 0,1 1-1 0 0,0 0 1 0 0,25-8-96 0 0,-14 4-29 0 0,35-1-2885 0 0,-16 6-4533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6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70 9898 0 0,'-17'10'5465'0'0,"27"-14"-3332"0"0,30-13-1876 0 0,-22 9-242 0 0,-9 4-20 0 0,0 0 0 0 0,0 0 0 0 0,0-1 0 0 0,0 0 1 0 0,-1 0-1 0 0,1-1 0 0 0,11-11 0 0 0,-27 26-94 0 0,1 1-1 0 0,1 0 1 0 0,-1 1 0 0 0,2-1-1 0 0,-1 1 1 0 0,2 0 0 0 0,-1 0-1 0 0,2 0 1 0 0,-3 17-1 0 0,3-14-1668 0 0,1 0 0 0 0,0-1 0 0 0,1 1 0 0 0,3 23 0 0 0,-3-37 1750 0 0,0 0-1 0 0,0 0 0 0 0,0 0 1 0 0,0 0-1 0 0,0 0 1 0 0,0 0-1 0 0,0 1 1 0 0,0-1-1 0 0,0 0 1 0 0,0 0-1 0 0,0 0 1 0 0,0 0-1 0 0,0 0 1 0 0,0 0-1 0 0,0 1 1 0 0,0-1-1 0 0,0 0 1 0 0,0 0-1 0 0,0 0 1 0 0,0 0-1 0 0,0 0 1 0 0,0 0-1 0 0,0 0 1 0 0,1 0-1 0 0,-1 1 1 0 0,0-1-1 0 0,0 0 1 0 0,0 0-1 0 0,0 0 0 0 0,0 0 1 0 0,0 0-1 0 0,0 0 1 0 0,0 0-1 0 0,1 0 1 0 0,-1 0-1 0 0,0 0 1 0 0,0 0-1 0 0,0 0 1 0 0,0 0-1 0 0,0 0 1 0 0,0 0-1 0 0,0 0 1 0 0,1 0-1 0 0,-1 0 1 0 0,0 0-1 0 0,0 0 1 0 0,0 0-1 0 0,0 0 1 0 0,0 0-1 0 0,0 0 1 0 0,0 0-1 0 0,1 0 1 0 0,-1 0-1 0 0,0 0 1 0 0,0 0-1 0 0,0 0 0 0 0,0 0 1 0 0,0 0-1 0 0,0 0 1 0 0,0 0-1 0 0,0 0 1 0 0,1 0-1 0 0,-1-1 1 0 0,0 1-1 0 0,8-11-1443 0 0,5-15-292 0 0,-10 16 1890 0 0,22-48 3466 0 0,-24 55-3337 0 0,1-1 0 0 0,0 1-1 0 0,1-1 1 0 0,-1 1 0 0 0,0 0-1 0 0,1 0 1 0 0,0 0 0 0 0,0 0 0 0 0,0 1-1 0 0,0-1 1 0 0,0 1 0 0 0,7-4-1 0 0,-10 5-199 0 0,0 1-1 0 0,0 0 1 0 0,1 0-1 0 0,-1 0 1 0 0,0 0-1 0 0,0 0 1 0 0,1 0-1 0 0,-1 0 1 0 0,0 0-1 0 0,1 0 1 0 0,-1-1-1 0 0,0 1 1 0 0,0 0-1 0 0,1 0 1 0 0,-1 0-1 0 0,0 1 1 0 0,0-1-1 0 0,1 0 1 0 0,-1 0-1 0 0,0 0 1 0 0,1 0-1 0 0,-1 0 1 0 0,0 0-1 0 0,0 0 1 0 0,1 0-1 0 0,-1 0 1 0 0,0 1-1 0 0,0-1 1 0 0,0 0-1 0 0,1 0 1 0 0,-1 0-1 0 0,0 1 1 0 0,0-1-1 0 0,0 0 1 0 0,1 0-1 0 0,-1 0 0 0 0,0 1 1 0 0,0-1-1 0 0,0 0 1 0 0,0 0-1 0 0,0 1 1 0 0,2 15 1144 0 0,-9 19-409 0 0,7-35-781 0 0,-4 9 76 0 0,1 1 0 0 0,-2-2-1 0 0,1 1 1 0 0,-1 0 0 0 0,-1-1-1 0 0,1 0 1 0 0,-1 0 0 0 0,-1-1-1 0 0,1 0 1 0 0,-1 0 0 0 0,-1 0 0 0 0,1-1-1 0 0,-1 0 1 0 0,0-1 0 0 0,0 1-1 0 0,-1-2 1 0 0,0 1 0 0 0,-16 5-1 0 0,110-23-241 0 0,-58 10-1227 0 0,39-10 0 0 0,-56 11-166 0 0,-1-1 0 0 0,0-1 0 0 0,0 0 0 0 0,12-7 0 0 0,-2-1-2799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1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3777 0 0,'3'-18'1576'0'0,"-3"14"-972"0"0,0-1 1 0 0,1 1-1 0 0,-1-1 0 0 0,1 0 0 0 0,1 1 1 0 0,-1-1-1 0 0,1 1 0 0 0,-1 0 0 0 0,5-7 1 0 0,-4 11-427 0 0,1 0 1 0 0,-1 0-1 0 0,0 0 0 0 0,1 0 1 0 0,-1 1-1 0 0,1-1 0 0 0,-1 1 1 0 0,0-1-1 0 0,1 1 1 0 0,-1 0-1 0 0,0 0 0 0 0,0 0 1 0 0,0 0-1 0 0,3 2 0 0 0,5 2-41 0 0,8 1-157 0 0,-7-3-25 0 0,-1 1 0 0 0,1 0 0 0 0,-1 0 1 0 0,0 1-1 0 0,13 8 0 0 0,-23-13-105 0 0,0 0 0 0 0,1 1 0 0 0,-1-1 0 0 0,0 0 0 0 0,1 1 0 0 0,-1-1 0 0 0,0 0 0 0 0,1 1 0 0 0,-1-1 0 0 0,0 0 0 0 0,1 1 0 0 0,-1-1 0 0 0,0 0 0 0 0,0 1-1 0 0,0-1 1 0 0,1 1 0 0 0,-1-1 0 0 0,0 1 0 0 0,0-1 0 0 0,0 0 0 0 0,0 1 0 0 0,0-1 0 0 0,0 1 0 0 0,0-1 0 0 0,0 1 0 0 0,0-1 0 0 0,0 1 0 0 0,0-1 0 0 0,0 1 0 0 0,0-1 0 0 0,0 0 0 0 0,0 1 0 0 0,0-1 0 0 0,-1 1 0 0 0,1-1 0 0 0,0 0 0 0 0,0 1 0 0 0,0-1 0 0 0,-1 1 0 0 0,1-1 0 0 0,0 0 0 0 0,-1 1 0 0 0,1-1 0 0 0,0 0 0 0 0,-1 1-1 0 0,1-1 1 0 0,-1 0 0 0 0,-4 8-4006 0 0</inkml:trace>
  <inkml:trace contextRef="#ctx0" brushRef="#br0" timeOffset="1">10 102 4209 0 0,'8'4'2312'0'0,"-2"2"-375"0"0,3 2-377 0 0,-1-1-720 0 0,1 1-400 0 0,-2-2-280 0 0,2-1-112 0 0,1-3-40 0 0,0-1-48 0 0,0-4-192 0 0,2-3-496 0 0,-1-3-800 0 0,1-3-400 0 0,0-5 167 0 0,7 4-1472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7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15 13875 0 0,'-10'5'415'0'0,"0"0"-1"0"0,1 1 1 0 0,-1 0 0 0 0,1 1-1 0 0,1 0 1 0 0,-1 0 0 0 0,1 1-1 0 0,0 0 1 0 0,-11 15 0 0 0,17-21-328 0 0,0 1 1 0 0,0 0-1 0 0,1 0 1 0 0,-1 0-1 0 0,1 0 1 0 0,-1 0-1 0 0,1 0 1 0 0,0 0-1 0 0,0 1 1 0 0,0-1-1 0 0,0 0 1 0 0,1 1-1 0 0,0-1 1 0 0,-1 1-1 0 0,1-1 1 0 0,0 1-1 0 0,1-1 1 0 0,-1 0-1 0 0,1 1 1 0 0,-1-1-1 0 0,1 0 1 0 0,0 1-1 0 0,0-1 1 0 0,1 0-1 0 0,-1 0 1 0 0,0 0-1 0 0,1 0 1 0 0,0 0 0 0 0,0 0-1 0 0,0 0 1 0 0,0 0-1 0 0,0-1 1 0 0,1 1-1 0 0,4 3 1 0 0,-3-2-137 0 0,0-1 0 0 0,1 0 0 0 0,-1 1 1 0 0,1-2-1 0 0,0 1 0 0 0,0 0 0 0 0,0-1 1 0 0,0 0-1 0 0,1 0 0 0 0,-1 0 0 0 0,0-1 1 0 0,1 0-1 0 0,-1 0 0 0 0,7 0 0 0 0,-9-1 18 0 0,-1 0 0 0 0,1-1-1 0 0,-1 1 1 0 0,0 0 0 0 0,0-1-1 0 0,1 0 1 0 0,-1 0-1 0 0,0 1 1 0 0,0-1 0 0 0,0-1-1 0 0,1 1 1 0 0,-1 0 0 0 0,0 0-1 0 0,-1-1 1 0 0,1 1-1 0 0,0-1 1 0 0,0 0 0 0 0,-1 1-1 0 0,1-1 1 0 0,-1 0 0 0 0,1 0-1 0 0,-1 0 1 0 0,0 0 0 0 0,0 0-1 0 0,0 0 1 0 0,0 0-1 0 0,0-1 1 0 0,0 1 0 0 0,-1 0-1 0 0,1-1 1 0 0,-1 1 0 0 0,1 0-1 0 0,-1-1 1 0 0,0 1-1 0 0,0-4 1 0 0,0-2-273 0 0,0 0 0 0 0,0 0 0 0 0,-1 0 0 0 0,0 0 0 0 0,0 0 0 0 0,-1 0 0 0 0,-3-12-1 0 0,4 17 387 0 0,0 0 0 0 0,0 0 0 0 0,0 1 0 0 0,-1-1 0 0 0,1 0 0 0 0,-1 1 0 0 0,1-1 0 0 0,-1 1 0 0 0,0-1 0 0 0,0 1 0 0 0,0 0-1 0 0,0 0 1 0 0,-1-1 0 0 0,1 2 0 0 0,0-1 0 0 0,-1 0 0 0 0,0 0 0 0 0,1 1 0 0 0,-1 0 0 0 0,0-1 0 0 0,0 1 0 0 0,1 0-1 0 0,-5-1 1 0 0,25 8 1568 0 0,27 7-1334 0 0,-34-12-536 0 0,0-1 0 0 0,-1 0 0 0 0,1-1 0 0 0,0 0 0 0 0,-1-1 0 0 0,15-3 0 0 0,-23 4 178 0 0,0 1 0 0 0,1-1 1 0 0,-1 0-1 0 0,0 0 0 0 0,1 0 1 0 0,-1 0-1 0 0,0 0 0 0 0,0 0 1 0 0,0-1-1 0 0,0 1 0 0 0,0-1 0 0 0,0 1 1 0 0,0-1-1 0 0,-1 0 0 0 0,1 0 1 0 0,0 0-1 0 0,-1 0 0 0 0,0 0 1 0 0,1 0-1 0 0,-1 0 0 0 0,0 0 0 0 0,0-1 1 0 0,0 1-1 0 0,0 0 0 0 0,-1-1 1 0 0,1 1-1 0 0,-1-1 0 0 0,1 1 1 0 0,-1-1-1 0 0,0 1 0 0 0,0 0 0 0 0,0-1 1 0 0,-1-3-1 0 0,1 5 91 0 0,0 1-1 0 0,0 0 1 0 0,0 0-1 0 0,0 0 1 0 0,0 0-1 0 0,0 0 1 0 0,0 0 0 0 0,0 0-1 0 0,0 0 1 0 0,0 0-1 0 0,0 0 1 0 0,0 0-1 0 0,0 0 1 0 0,0-1-1 0 0,0 1 1 0 0,0 0 0 0 0,0 0-1 0 0,0 0 1 0 0,0 0-1 0 0,0 0 341 0 0,0 0-341 0 0,0 0 1 0 0,0 0-1 0 0,0 0 1 0 0,-1-1 0 0 0,1 1-1 0 0,0 0 1 0 0,0 0-1 0 0,0 0 1 0 0,0 0-1 0 0,0 0 1 0 0,0 0-1 0 0,0 0 1 0 0,0 0 0 0 0,0 0-1 0 0,0 0 1 0 0,0 0-1 0 0,0 0 1 0 0,-1 0-1 0 0,1 0 1 0 0,0 0-1 0 0,0 0 1 0 0,0 0 0 0 0,0 0-1 0 0,0 0 1 0 0,0 0-1 0 0,0 0 1 0 0,0 0-1 0 0,-1 1 341 0 0,1-1-341 0 0,0 0 1 0 0,0 0-1 0 0,0 0 1 0 0,0 0 0 0 0,0 0-1 0 0,-5 9 1155 0 0,-4 9-725 0 0,3 1-299 0 0,1-1-1 0 0,1 1 1 0 0,-4 38-1 0 0,8-46-673 0 0,0 0 0 0 0,0 1 0 0 0,3 13 0 0 0,-2-19-387 0 0,0-1-1 0 0,1 1 1 0 0,-1-1-1 0 0,1 1 1 0 0,1-1-1 0 0,-1 0 1 0 0,5 7-1 0 0,-6-10 138 0 0,1 0 0 0 0,0-1 0 0 0,-1 0 0 0 0,1 1 0 0 0,0-1 0 0 0,0 0 0 0 0,0 0 0 0 0,0 0 0 0 0,0 0 0 0 0,0 0 0 0 0,0-1 0 0 0,0 1 0 0 0,4 0 0 0 0,6-7-2536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7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10466 0 0,'-2'3'7266'0'0,"-1"3"-5290"0"0,-3 6-752 0 0,0 2-647 0 0,0 4-353 0 0,0 4-112 0 0,0 4-88 0 0,1 2-24 0 0,-1 2-24 0 0,0 2 24 0 0,1 1-112 0 0,1 1-448 0 0,3 2-729 0 0,1 0-1103 0 0,1-4-1513 0 0,-2-6-720 0 0,6-3-1400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8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422 151 12323 0 0,'-7'6'7331'0'0,"-3"3"-3467"0"0,-33 17-2891 0 0,23-13 68 0 0,-34 16-412 0 0,36-21-577 0 0,1 1-1 0 0,1 1 1 0 0,-1 0 0 0 0,-16 15 0 0 0,29-22-64 0 0,1 0 0 0 0,0 0 1 0 0,0 0-1 0 0,0 1 0 0 0,0-1 0 0 0,1 1 1 0 0,-1 0-1 0 0,1 0 0 0 0,0 0 1 0 0,0 0-1 0 0,0 0 0 0 0,1 0 1 0 0,-1 1-1 0 0,1-1 0 0 0,0 1 1 0 0,0-1-1 0 0,1 1 0 0 0,-1-1 1 0 0,1 1-1 0 0,0-1 0 0 0,0 1 1 0 0,2 6-1 0 0,-2-10 5 0 0,0 1 0 0 0,0-1 1 0 0,0 0-1 0 0,0 0 0 0 0,1 0 0 0 0,-1 0 1 0 0,0 1-1 0 0,1-1 0 0 0,-1 0 0 0 0,1 0 1 0 0,-1 0-1 0 0,1 0 0 0 0,0 0 0 0 0,-1 0 1 0 0,1 0-1 0 0,0 0 0 0 0,0 0 0 0 0,0-1 1 0 0,-1 1-1 0 0,1 0 0 0 0,0 0 0 0 0,0-1 1 0 0,0 1-1 0 0,0 0 0 0 0,0-1 0 0 0,2 1 1 0 0,-1-1-6 0 0,0 0 0 0 0,0 0 1 0 0,0 0-1 0 0,0 0 1 0 0,0 0-1 0 0,0-1 0 0 0,0 1 1 0 0,0-1-1 0 0,-1 1 0 0 0,1-1 1 0 0,0 0-1 0 0,0 0 1 0 0,0 1-1 0 0,2-3 0 0 0,7-4-69 0 0,-1-1 0 0 0,1-1 0 0 0,13-14 0 0 0,-23 22 68 0 0,12-13-115 0 0,-2-1 0 0 0,1 0-1 0 0,-2 0 1 0 0,13-27 0 0 0,18-25 315 0 0,-40 67-183 0 0,-1 0-1 0 0,0-1 1 0 0,0 1 0 0 0,0 0 0 0 0,0 0 0 0 0,0 0 0 0 0,0 0 0 0 0,0 0 0 0 0,0 0 0 0 0,0 0 0 0 0,1 0 0 0 0,-1 0-1 0 0,0 0 1 0 0,0 0 0 0 0,0 0 0 0 0,0 0 0 0 0,0 0 0 0 0,0 0 0 0 0,1 0 0 0 0,-1 0 0 0 0,0 0 0 0 0,0 0-1 0 0,0 0 1 0 0,0 0 0 0 0,0 0 0 0 0,0 0 0 0 0,0 0 0 0 0,1 0 0 0 0,-1 0 0 0 0,0 0 0 0 0,0 0 0 0 0,0 0-1 0 0,0 0 1 0 0,0 0 0 0 0,0 0 0 0 0,0 0 0 0 0,0 0 0 0 0,1 1 0 0 0,-1-1 0 0 0,0 0 0 0 0,0 0 0 0 0,0 0-1 0 0,0 0 1 0 0,0 0 0 0 0,0 0 0 0 0,0 0 0 0 0,0 0 0 0 0,0 0 0 0 0,0 1 0 0 0,0-1 0 0 0,0 0 0 0 0,0 0 0 0 0,0 0-1 0 0,0 0 1 0 0,0 0 0 0 0,0 0 0 0 0,0 1 0 0 0,0-1 0 0 0,0 0 0 0 0,0 0 0 0 0,4 15 91 0 0,0 14-56 0 0,-5 12 153 0 0,-1 0 0 0 0,-1 0 0 0 0,-13 54 0 0 0,-6 52-119 0 0,22-137-87 0 0,-1 0 0 0 0,0 0 0 0 0,-1-1 0 0 0,0 1 0 0 0,0 0-1 0 0,-1-1 1 0 0,-5 12 0 0 0,7-19 17 0 0,-1 0-1 0 0,1 1 1 0 0,-1-1 0 0 0,0 0-1 0 0,0 0 1 0 0,0 0 0 0 0,0 0-1 0 0,0 0 1 0 0,0 0 0 0 0,0 0-1 0 0,0-1 1 0 0,-1 1 0 0 0,1-1-1 0 0,-1 0 1 0 0,1 1 0 0 0,-1-1-1 0 0,0 0 1 0 0,1-1 0 0 0,-1 1-1 0 0,0 0 1 0 0,0-1 0 0 0,1 0-1 0 0,-1 1 1 0 0,0-1 0 0 0,0 0-1 0 0,0-1 1 0 0,0 1 0 0 0,1 0-1 0 0,-6-2 1 0 0,-2-1 1 0 0,0 0 0 0 0,0 0 0 0 0,1-1 0 0 0,-1 0 0 0 0,1-1-1 0 0,0 0 1 0 0,0 0 0 0 0,0-1 0 0 0,1-1 0 0 0,0 1 0 0 0,0-1 0 0 0,1 0 0 0 0,0-1 0 0 0,0 0 0 0 0,1 0 0 0 0,-11-17 0 0 0,3 1-18 0 0,1 0 1 0 0,1-2-1 0 0,1 1 0 0 0,1-1 1 0 0,-7-31-1 0 0,14 45 27 0 0,0-1-1 0 0,2 0 1 0 0,-1 0-1 0 0,2 1 1 0 0,0-1 0 0 0,0 0-1 0 0,1 0 1 0 0,1 0-1 0 0,0 0 1 0 0,8-23-1 0 0,-5 19 1 0 0,2 1-1 0 0,0 0 1 0 0,1 0-1 0 0,0 1 1 0 0,1 0 0 0 0,1 0-1 0 0,21-24 1 0 0,-19 27-9 0 0,-1 0-1 0 0,2 1 1 0 0,0 1 0 0 0,0 0 0 0 0,0 0 0 0 0,1 1 0 0 0,1 1 0 0 0,20-9 0 0 0,-24 13-8 0 0,1 0-1 0 0,-1 1 1 0 0,1 0 0 0 0,-1 0-1 0 0,1 2 1 0 0,0-1 0 0 0,0 2-1 0 0,0-1 1 0 0,0 1 0 0 0,0 1-1 0 0,0 1 1 0 0,12 2 0 0 0,-14-1-2 0 0,1 1 1 0 0,0 1 0 0 0,-1-1-1 0 0,0 2 1 0 0,0-1 0 0 0,0 2-1 0 0,-1-1 1 0 0,0 1 0 0 0,0 1-1 0 0,-1-1 1 0 0,0 2 0 0 0,0-1-1 0 0,-1 1 1 0 0,11 16 0 0 0,2 6-14 0 0,-2 0 0 0 0,-2 1 0 0 0,18 46 0 0 0,-28-62 56 0 0,-1 0 1 0 0,-1 0-1 0 0,-1 0 0 0 0,0 0 1 0 0,-1 0-1 0 0,0 1 1 0 0,-1-1-1 0 0,-1 1 1 0 0,-1-1-1 0 0,-4 23 1 0 0,3-27-294 0 0,-1 1 1 0 0,0-1 0 0 0,-1 1 0 0 0,0-1 0 0 0,-1-1 0 0 0,0 1-1 0 0,-1-1 1 0 0,-1 0 0 0 0,0 0 0 0 0,0 0 0 0 0,-1-1-1 0 0,0 0 1 0 0,-18 16 0 0 0,-4-7-4684 0 0,29-19 4543 0 0,0 1 0 0 0,-1-1 0 0 0,1 1 0 0 0,0-1 0 0 0,0 0 0 0 0,0 0 0 0 0,0 0 0 0 0,-1 1 0 0 0,1-1 0 0 0,0 0 0 0 0,0-1 0 0 0,0 1 0 0 0,-1 0 0 0 0,1 0 1 0 0,0 0-1 0 0,0-1 0 0 0,0 1 0 0 0,0-1 0 0 0,0 1 0 0 0,-1-1 0 0 0,1 1 0 0 0,0-1 0 0 0,0 1 0 0 0,0-1 0 0 0,0 0 0 0 0,-1-1 0 0 0,-5-7-4466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4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9 6865 0 0,'0'0'250'0'0,"0"-1"-1"0"0,0 1 0 0 0,0-1 0 0 0,0 1 0 0 0,0 0 0 0 0,-1-1 0 0 0,1 1 0 0 0,0-1 0 0 0,0 1 0 0 0,-1 0 1 0 0,1-1-1 0 0,0 1 0 0 0,0 0 0 0 0,-1-1 0 0 0,1 1 0 0 0,0 0 0 0 0,-1 0 0 0 0,1-1 0 0 0,0 1 0 0 0,-1 0 1 0 0,1 0-1 0 0,-1-1 0 0 0,1 1 0 0 0,0 0 0 0 0,-1 0 0 0 0,1 0 0 0 0,-1 0 0 0 0,1 0 0 0 0,-1 0 0 0 0,1 0 1 0 0,-1 0-1 0 0,-15 7 2616 0 0,13-4-2517 0 0,0 0-1 0 0,0 0 1 0 0,0 0-1 0 0,0 0 1 0 0,0 0-1 0 0,-2 6 1 0 0,2-1-264 0 0,0 0 0 0 0,1 0 0 0 0,0 0 0 0 0,0 0 0 0 0,1 1 0 0 0,0-1 1 0 0,1 0-1 0 0,0 1 0 0 0,0-1 0 0 0,1 1 0 0 0,0-1 0 0 0,0 0 0 0 0,1 0 0 0 0,5 15 0 0 0,-3-10-114 0 0,1-1 0 0 0,0 0 1 0 0,1 0-1 0 0,0-1 0 0 0,1 0 0 0 0,0 0 0 0 0,1 0 0 0 0,16 17 0 0 0,-21-24 22 0 0,1-1-1 0 0,0 0 1 0 0,0 0-1 0 0,0 0 0 0 0,0-1 1 0 0,1 1-1 0 0,-1-1 1 0 0,1 0-1 0 0,-1 0 1 0 0,1 0-1 0 0,0-1 1 0 0,0 0-1 0 0,-1 0 0 0 0,1 0 1 0 0,0 0-1 0 0,0-1 1 0 0,0 0-1 0 0,0 0 1 0 0,0 0-1 0 0,0-1 1 0 0,0 1-1 0 0,0-1 0 0 0,0 0 1 0 0,0-1-1 0 0,-1 1 1 0 0,1-1-1 0 0,0 0 1 0 0,-1 0-1 0 0,0 0 1 0 0,1-1-1 0 0,-1 0 0 0 0,0 0 1 0 0,0 0-1 0 0,0 0 1 0 0,-1 0-1 0 0,1-1 1 0 0,-1 0-1 0 0,0 1 1 0 0,0-1-1 0 0,0-1 1 0 0,0 1-1 0 0,-1 0 0 0 0,0-1 1 0 0,0 1-1 0 0,3-7 1 0 0,-3 3-246 0 0,0 0 0 0 0,0 0 0 0 0,0-1 1 0 0,-1 1-1 0 0,-1 0 0 0 0,1 0 0 0 0,-1-1 0 0 0,-1 1 1 0 0,-2-17-1 0 0,3 22 96 0 0,-1 0 0 0 0,0-1 0 0 0,0 1 0 0 0,-1 0 0 0 0,1 0 0 0 0,-1 0 0 0 0,1 0 1 0 0,-1 0-1 0 0,0 0 0 0 0,0 0 0 0 0,-1 0 0 0 0,1 1 0 0 0,0-1 0 0 0,-1 1 0 0 0,1 0 0 0 0,-1 0 0 0 0,0 0 0 0 0,0 0 1 0 0,0 0-1 0 0,0 1 0 0 0,0-1 0 0 0,0 1 0 0 0,0-1 0 0 0,-1 1 0 0 0,1 1 0 0 0,-5-2 0 0 0,-1 1-129 0 0,1 0 1 0 0,-1 1-1 0 0,1 0 0 0 0,0 1 0 0 0,-1-1 0 0 0,1 2 0 0 0,0-1 0 0 0,-1 1 0 0 0,1 0 0 0 0,0 1 1 0 0,0 0-1 0 0,-7 4 0 0 0,12-6 403 0 0,0 1 0 0 0,0-1 0 0 0,0 1 0 0 0,0 0 0 0 0,0 0 0 0 0,1 0 1 0 0,-1 0-1 0 0,1 0 0 0 0,0 0 0 0 0,-1 1 0 0 0,1-1 0 0 0,0 1 0 0 0,0 0 1 0 0,1-1-1 0 0,-1 1 0 0 0,1 0 0 0 0,-1 0 0 0 0,1 0 0 0 0,0 0 0 0 0,0 0 0 0 0,0 1 1 0 0,0-1-1 0 0,1 0 0 0 0,0 0 0 0 0,-1 1 0 0 0,1-1 0 0 0,0 0 0 0 0,0 0 0 0 0,1 1 1 0 0,-1-1-1 0 0,1 0 0 0 0,-1 0 0 0 0,3 6 0 0 0,-1-6-24 0 0,0 0 0 0 0,0 0 0 0 0,0 1 1 0 0,0-1-1 0 0,0-1 0 0 0,1 1 0 0 0,-1 0 0 0 0,1 0 0 0 0,0-1 1 0 0,0 0-1 0 0,0 0 0 0 0,0 1 0 0 0,0-2 0 0 0,1 1 0 0 0,-1 0 0 0 0,0-1 1 0 0,1 1-1 0 0,0-1 0 0 0,-1 0 0 0 0,1 0 0 0 0,-1-1 0 0 0,1 1 0 0 0,0-1 1 0 0,5 1-1 0 0,8 0-49 0 0,-1-1 0 0 0,1-1 0 0 0,-1 0 0 0 0,19-4 0 0 0,14-5-676 0 0,-72 9-13796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5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3017 0 0,'-6'5'824'0'0,"3"-3"-171"0"0,0 1 0 0 0,-1-1 0 0 0,1 1 0 0 0,1 0 0 0 0,-1 0 0 0 0,0 0 0 0 0,1 0 1 0 0,-1 1-1 0 0,-2 5 0 0 0,5-9-534 0 0,0 1 0 0 0,0-1 1 0 0,0 0-1 0 0,0 1 1 0 0,1-1-1 0 0,-1 0 1 0 0,0 1-1 0 0,0-1 1 0 0,0 0-1 0 0,1 0 1 0 0,-1 1-1 0 0,0-1 0 0 0,1 0 1 0 0,-1 0-1 0 0,0 1 1 0 0,0-1-1 0 0,1 0 1 0 0,-1 0-1 0 0,0 0 1 0 0,1 0-1 0 0,-1 1 1 0 0,1-1-1 0 0,-1 0 0 0 0,0 0 1 0 0,1 0-1 0 0,-1 0 1 0 0,0 0-1 0 0,1 0 1 0 0,-1 0-1 0 0,0 0 1 0 0,1 0-1 0 0,-1 0 0 0 0,1 0 1 0 0,-1 0-1 0 0,0 0 1 0 0,1 0-1 0 0,-1-1 1 0 0,0 1-1 0 0,1 0 1 0 0,-1 0-1 0 0,0 0 1 0 0,1 0-1 0 0,-1-1 0 0 0,24-4 1320 0 0,-22 4-1180 0 0,15-2-107 0 0,0 0 1 0 0,1 1-1 0 0,-1 1 0 0 0,0 1 0 0 0,1 0 1 0 0,-1 2-1 0 0,1-1 0 0 0,-1 2 0 0 0,0 1 1 0 0,0 0-1 0 0,28 11 0 0 0,-44-15-241 0 0,-1 0 0 0 0,1 1 0 0 0,0-1 0 0 0,0 0 0 0 0,-1 1 0 0 0,1-1 0 0 0,0 1 0 0 0,-1-1 0 0 0,1 0 0 0 0,0 1-1 0 0,-1 0 1 0 0,1-1 0 0 0,-1 1 0 0 0,1-1 0 0 0,-1 1 0 0 0,1 0 0 0 0,-1-1 0 0 0,1 1 0 0 0,-1 0 0 0 0,0-1 0 0 0,1 1 0 0 0,-1 0 0 0 0,0 0 0 0 0,0-1 0 0 0,0 1 0 0 0,0 0 0 0 0,1 1 0 0 0,-2 0-140 0 0,1 0 1 0 0,0 0-1 0 0,-1 0 1 0 0,1-1-1 0 0,-1 1 1 0 0,0 0-1 0 0,0-1 1 0 0,0 1-1 0 0,0 0 1 0 0,0-1-1 0 0,-2 3 1 0 0,-1 1-258 0 0,-1 0 1 0 0,1 0-1 0 0,-2-1 1 0 0,1 1-1 0 0,-10 5 1 0 0,10-7 311 0 0,-1-1 0 0 0,0 0 0 0 0,1 0 1 0 0,-1 0-1 0 0,0-1 0 0 0,0 0 0 0 0,0 0 1 0 0,0-1-1 0 0,-12 0 0 0 0,-25 4 4810 0 0,61-2-11 0 0,7 2-4475 0 0,1-4 98 0 0,0-1 0 0 0,0 0 0 0 0,0-2 1 0 0,0-1-1 0 0,29-9 0 0 0,-40 4 349 0 0,-15 8-577 0 0,0 1 1 0 0,0 0-1 0 0,0-1 0 0 0,0 1 0 0 0,0 0 0 0 0,0-1 0 0 0,0 1 0 0 0,-1 0 0 0 0,1 0 1 0 0,0-1-1 0 0,0 1 0 0 0,0 0 0 0 0,-1-1 0 0 0,1 1 0 0 0,0 0 0 0 0,0 0 0 0 0,0 0 1 0 0,-1-1-1 0 0,1 1 0 0 0,0 0 0 0 0,-1 0 0 0 0,1 0 0 0 0,0-1 0 0 0,0 1 0 0 0,-1 0 0 0 0,1 0 1 0 0,0 0-1 0 0,-1 0 0 0 0,1 0 0 0 0,-1 0 0 0 0,-2-1 17 0 0,-1 0-1 0 0,0 0 1 0 0,1 0-1 0 0,-1 1 1 0 0,0 0-1 0 0,0 0 1 0 0,-4 0-1 0 0,-1 1-57 0 0,1 1 0 0 0,0-1 0 0 0,-1 2 0 0 0,1-1 0 0 0,0 1 0 0 0,1 1 0 0 0,-1-1 0 0 0,0 1 0 0 0,1 1 0 0 0,0-1 0 0 0,0 1-1 0 0,0 0 1 0 0,1 1 0 0 0,-9 9 0 0 0,11-11-10 0 0,1 0 0 0 0,0 1 1 0 0,0 0-1 0 0,0 0 0 0 0,1 0 0 0 0,-1 0 0 0 0,1 0 0 0 0,0 0 0 0 0,1 1 0 0 0,0-1 0 0 0,-1 0 1 0 0,1 1-1 0 0,1-1 0 0 0,-1 1 0 0 0,1 0 0 0 0,0-1 0 0 0,1 1 0 0 0,-1-1 0 0 0,1 1 0 0 0,0-1 0 0 0,0 1 1 0 0,1-1-1 0 0,2 6 0 0 0,-3-7 17 0 0,1 0 1 0 0,0 0 0 0 0,0-1-1 0 0,0 1 1 0 0,0 0-1 0 0,1-1 1 0 0,0 0 0 0 0,-1 0-1 0 0,1 1 1 0 0,0-2-1 0 0,0 1 1 0 0,1 0 0 0 0,-1-1-1 0 0,1 1 1 0 0,-1-1 0 0 0,8 4-1 0 0,-4-4-66 0 0,0 0 0 0 0,-1 0 0 0 0,1 0-1 0 0,0-1 1 0 0,0 0 0 0 0,0 0 0 0 0,0 0 0 0 0,0-1 0 0 0,0 0-1 0 0,7-2 1 0 0,-6 1-217 0 0,0 0 0 0 0,0-1 1 0 0,0 0-1 0 0,0 0 0 0 0,0-1 0 0 0,-1 0 0 0 0,1-1 0 0 0,9-6 1 0 0,-12 8-104 0 0,-1-1 0 0 0,0 0 0 0 0,0-1 0 0 0,-1 1 1 0 0,1-1-1 0 0,-1 1 0 0 0,1-1 0 0 0,-1 0 1 0 0,0 0-1 0 0,-1 0 0 0 0,1-1 0 0 0,-1 1 1 0 0,4-9-1 0 0,-5 10 208 0 0,0 0 0 0 0,-1 0 0 0 0,1 0 0 0 0,0 0 0 0 0,-1 0 1 0 0,0 0-1 0 0,0 0 0 0 0,0 0 0 0 0,0 0 0 0 0,0 0 0 0 0,0 0 0 0 0,-1 0 1 0 0,0 0-1 0 0,1 0 0 0 0,-1 0 0 0 0,0 1 0 0 0,0-1 0 0 0,-1 0 0 0 0,-1-3 1 0 0,0 3 92 0 0,1 0 1 0 0,-1 0 0 0 0,0 0 0 0 0,0 0-1 0 0,0 1 1 0 0,0-1 0 0 0,0 1-1 0 0,-1 0 1 0 0,1 0 0 0 0,-1 0 0 0 0,0 0-1 0 0,1 1 1 0 0,-5-2 0 0 0,0 1 365 0 0,0 0 0 0 0,-1 0-1 0 0,1 1 1 0 0,0 0 0 0 0,-1 1 0 0 0,-8 0 0 0 0,10 0 575 0 0,0 1 0 0 0,0 0 0 0 0,1 0 0 0 0,-1 0 0 0 0,0 1 1 0 0,-12 5-1 0 0,18-7-621 0 0,0 0 0 0 0,0 1 0 0 0,0-1 0 0 0,1 0 0 0 0,-1 1 1 0 0,0-1-1 0 0,0 1 0 0 0,0-1 0 0 0,0 1 0 0 0,0-1 0 0 0,1 1 0 0 0,-1 0 1 0 0,0 0-1 0 0,1-1 0 0 0,-1 1 0 0 0,0 0 0 0 0,1 0 0 0 0,-1-1 1 0 0,1 1-1 0 0,-1 0 0 0 0,1 0 0 0 0,-1 1 0 0 0,2-1-155 0 0,-1 0 0 0 0,0-1 1 0 0,0 1-1 0 0,1-1 0 0 0,-1 1 0 0 0,1 0 0 0 0,-1-1 0 0 0,1 1 0 0 0,-1-1 0 0 0,1 1 0 0 0,-1-1 0 0 0,1 1 1 0 0,-1-1-1 0 0,1 1 0 0 0,-1-1 0 0 0,1 0 0 0 0,0 1 0 0 0,-1-1 0 0 0,1 0 0 0 0,0 0 0 0 0,-1 1 0 0 0,2-1 1 0 0,5 2-93 0 0,0 0 0 0 0,1 0 0 0 0,-1-1 0 0 0,11 1 0 0 0,-6-2-500 0 0,0-1 0 0 0,0 0 0 0 0,-1 0 0 0 0,16-5 0 0 0,-13 2-1383 0 0,0 0 0 0 0,-1-1 1 0 0,0-1-1 0 0,0 0 0 0 0,23-15 0 0 0,-12 5-2271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50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 10778 0 0,'-61'47'7587'0'0,"48"-35"-6832"0"0,2 0 0 0 0,-21 26-1 0 0,27-32-683 0 0,1 0 0 0 0,0 0 0 0 0,0 0 0 0 0,1 1 0 0 0,0-1 0 0 0,0 1 0 0 0,0 0 0 0 0,1 0 0 0 0,0 0-1 0 0,0 0 1 0 0,1 0 0 0 0,0 0 0 0 0,0 1 0 0 0,1-1 0 0 0,0 0 0 0 0,0 0 0 0 0,1 1 0 0 0,-1-1-1 0 0,5 13 1 0 0,-5-19-54 0 0,0 0 0 0 0,0 1-1 0 0,0-1 1 0 0,1 0-1 0 0,-1 0 1 0 0,0 0 0 0 0,1 0-1 0 0,-1 0 1 0 0,1 0 0 0 0,0 0-1 0 0,-1 0 1 0 0,1 0-1 0 0,0 0 1 0 0,-1 0 0 0 0,1 0-1 0 0,0 0 1 0 0,0 0-1 0 0,0-1 1 0 0,0 1 0 0 0,0 0-1 0 0,0 0 1 0 0,0-1 0 0 0,0 1-1 0 0,0-1 1 0 0,0 1-1 0 0,0-1 1 0 0,0 0 0 0 0,1 1-1 0 0,-1-1 1 0 0,0 0-1 0 0,0 0 1 0 0,0 0 0 0 0,0 0-1 0 0,1 0 1 0 0,-1 0 0 0 0,0 0-1 0 0,0 0 1 0 0,0 0-1 0 0,1 0 1 0 0,-1-1 0 0 0,0 1-1 0 0,0-1 1 0 0,0 1 0 0 0,0 0-1 0 0,0-1 1 0 0,0 0-1 0 0,0 1 1 0 0,0-1 0 0 0,0 0-1 0 0,0 0 1 0 0,0 1-1 0 0,1-3 1 0 0,5-2-26 0 0,-1-1 1 0 0,0 0-1 0 0,-1 0 0 0 0,0 0 1 0 0,0-1-1 0 0,6-9 1 0 0,-5 5-154 0 0,-1 0 1 0 0,0 0 0 0 0,-1-1 0 0 0,-1 0 0 0 0,5-19 0 0 0,-7 25-122 0 0,0-1 0 0 0,0 1 0 0 0,-1-1-1 0 0,0 0 1 0 0,0 1 0 0 0,0-1 0 0 0,-1 0-1 0 0,0 1 1 0 0,-1-1 0 0 0,1 1 0 0 0,-5-12 0 0 0,6 17 196 0 0,-1 1 0 0 0,1-1 0 0 0,0 1 0 0 0,0 0 0 0 0,0-1 0 0 0,-1 1 0 0 0,1-1 0 0 0,0 1 0 0 0,0 0 0 0 0,-1-1 0 0 0,1 1 0 0 0,0 0 0 0 0,-1 0 0 0 0,1-1 0 0 0,-1 1 0 0 0,1 0 0 0 0,0 0 0 0 0,-1-1 0 0 0,1 1 0 0 0,0 0 1 0 0,-1 0-1 0 0,1 0 0 0 0,-1 0 0 0 0,1 0 0 0 0,-1 0 0 0 0,1 0 0 0 0,0 0 0 0 0,-1 0 0 0 0,1 0 0 0 0,-1 0 0 0 0,1 0 0 0 0,-1 0 0 0 0,1 0 0 0 0,-1 0 0 0 0,1 0 0 0 0,0 0 0 0 0,-1 0 0 0 0,1 1 0 0 0,-1-1 0 0 0,1 0 0 0 0,0 0 0 0 0,-1 0 0 0 0,1 1 0 0 0,0-1 1 0 0,-1 0-1 0 0,1 1 0 0 0,0-1 0 0 0,-1 0 0 0 0,1 1 0 0 0,0-1 0 0 0,0 0 0 0 0,-1 1 0 0 0,1-1 0 0 0,0 0 0 0 0,0 1 0 0 0,0-1 0 0 0,-1 1 0 0 0,1 0 34 0 0,0-1 1 0 0,0 0-1 0 0,-1 1 1 0 0,1-1-1 0 0,0 1 0 0 0,0-1 1 0 0,-1 0-1 0 0,1 1 0 0 0,0-1 1 0 0,0 1-1 0 0,0-1 0 0 0,0 1 1 0 0,0-1-1 0 0,0 1 1 0 0,0-1-1 0 0,0 1 0 0 0,0-1 1 0 0,0 0-1 0 0,0 1 0 0 0,0-1 1 0 0,0 1-1 0 0,0-1 0 0 0,0 1 1 0 0,0-1-1 0 0,1 1 1 0 0,-1-1-1 0 0,0 0 0 0 0,0 1 1 0 0,1-1-1 0 0,-1 1 0 0 0,0-1 1 0 0,0 0-1 0 0,1 1 0 0 0,-1-1 1 0 0,0 0-1 0 0,1 1 1 0 0,-1-1-1 0 0,0 0 0 0 0,1 0 1 0 0,-1 1-1 0 0,1-1 0 0 0,-1 0 1 0 0,1 0-1 0 0,-1 0 0 0 0,0 0 1 0 0,1 1-1 0 0,-1-1 1 0 0,1 0-1 0 0,-1 0 0 0 0,1 0 1 0 0,-1 0-1 0 0,1 0 0 0 0,-1 0 1 0 0,1 0-1 0 0,-1 0 1 0 0,0 0-1 0 0,1-1 0 0 0,26-2-448 0 0,-22 2 1241 0 0,0 0 0 0 0,0 0 0 0 0,0 0 0 0 0,0 1 1 0 0,-1 0-1 0 0,1 0 0 0 0,8 2 0 0 0,-11-2-532 0 0,0 1 1 0 0,0 0-1 0 0,-1 0 1 0 0,1 0-1 0 0,-1 0 1 0 0,1 0-1 0 0,-1 0 1 0 0,1 0-1 0 0,-1 1 0 0 0,0-1 1 0 0,1 0-1 0 0,-1 1 1 0 0,0-1-1 0 0,0 1 1 0 0,0-1-1 0 0,0 1 1 0 0,0 0-1 0 0,-1-1 1 0 0,1 1-1 0 0,0 0 1 0 0,-1 0-1 0 0,1-1 1 0 0,-1 1-1 0 0,0 0 0 0 0,1 2 1 0 0,6 44 126 0 0,1 55 1 0 0,-3-22-5213 0 0,-4-79 5014 0 0,0 8-4215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50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17164 0 0,'0'0'181'0'0,"0"0"1"0"0,-1 0-1 0 0,1 0 1 0 0,0 0 0 0 0,-1 0-1 0 0,1 1 1 0 0,0-1-1 0 0,-1 0 1 0 0,1 0-1 0 0,0 0 1 0 0,0 1 0 0 0,-1-1-1 0 0,1 0 1 0 0,0 0-1 0 0,0 1 1 0 0,-1-1-1 0 0,1 0 1 0 0,0 1 0 0 0,0-1-1 0 0,0 0 1 0 0,0 1-1 0 0,-1-1 1 0 0,1 0-1 0 0,0 1 1 0 0,0-1 0 0 0,0 0-1 0 0,0 1 1 0 0,0-1-1 0 0,0 0 1 0 0,0 1-1 0 0,0-1 1 0 0,0 0 0 0 0,0 1-1 0 0,0 0 1 0 0,11 12 2280 0 0,32 13-3025 0 0,-22-14 1052 0 0,-17-9-448 0 0,0 1 0 0 0,0-1 0 0 0,0 1 0 0 0,-1 0 0 0 0,0 0 0 0 0,1 0 0 0 0,-2 1 0 0 0,1-1 0 0 0,0 1 0 0 0,-1-1 0 0 0,0 1 0 0 0,0 0 0 0 0,0 0 0 0 0,-1 0 0 0 0,0 0 0 0 0,0 0 0 0 0,0 0 0 0 0,0 7 0 0 0,-1 7-31 0 0,0 1 1 0 0,-2 0-1 0 0,-5 31 0 0 0,3-32-2447 0 0,1-1-1 0 0,0 36 1 0 0,5-45-1487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51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11554 0 0,'0'3'8357'0'0,"-1"7"-3452"0"0,-7 28-2289 0 0,-8 55-3718 0 0,13-68 1077 0 0,0 1 1 0 0,3 28 0 0 0,7-2-2500 0 0,-5-45 1053 0 0,0-1-1 0 0,0 0 1 0 0,1 0-1 0 0,0 0 1 0 0,5 9 0 0 0</inkml:trace>
  <inkml:trace contextRef="#ctx0" brushRef="#br0" timeOffset="1">261 291 12403 0 0,'7'-6'3056'0'0,"0"1"-271"0"0,1 0-889 0 0,-2 0-447 0 0,-4 4-401 0 0,-1 1-552 0 0,1 2-296 0 0,-1 0-336 0 0,0 1-480 0 0,0 2-961 0 0,0 0-1167 0 0,1 1-1489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58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8426 0 0,'2'-3'187'0'0,"0"-1"0"0"0,0 1 0 0 0,1 0 0 0 0,-1 0 0 0 0,1 0 0 0 0,-1 0 0 0 0,1 0 0 0 0,0 0 0 0 0,5-3 0 0 0,-7 6-131 0 0,-1 0 0 0 0,1 0 0 0 0,0-1-1 0 0,0 1 1 0 0,-1 0 0 0 0,1 0 0 0 0,0 0 0 0 0,0 0 0 0 0,-1 0 0 0 0,1 0 0 0 0,0 0 0 0 0,0 0 0 0 0,-1 0 0 0 0,1 0 0 0 0,0 0 0 0 0,0 0 0 0 0,-1 0 0 0 0,1 1 0 0 0,0-1 0 0 0,1 1 0 0 0,-1 0 99 0 0,1 0 0 0 0,0 1 0 0 0,0-1 0 0 0,-1 1 0 0 0,1-1 0 0 0,-1 1 0 0 0,1 0 0 0 0,-1 0 0 0 0,0-1 0 0 0,2 4 0 0 0,31 66-42 0 0,-24-48-136 0 0,19 32 0 0 0,-7-16-32 0 0,-2 1 0 0 0,-2 0 0 0 0,-1 1 0 0 0,12 44 1 0 0,28 177-6 0 0,-53-241-107 0 0,4 18-1357 0 0,-8-21-5694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59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86 7970 0 0,'0'0'84'0'0,"-1"0"-1"0"0,1 0 1 0 0,-1 0 0 0 0,0 0 0 0 0,1 0 0 0 0,-1 1-1 0 0,0-1 1 0 0,1 0 0 0 0,-1 0 0 0 0,0 0 0 0 0,1 0-1 0 0,-1 1 1 0 0,1-1 0 0 0,-1 0 0 0 0,0 1 0 0 0,1-1-1 0 0,-1 0 1 0 0,1 1 0 0 0,-1-1 0 0 0,1 1 0 0 0,-1-1 0 0 0,1 1-1 0 0,0-1 1 0 0,-1 1 0 0 0,1-1 0 0 0,0 1 0 0 0,-1-1-1 0 0,1 1 1 0 0,0 0 0 0 0,-1-1 0 0 0,1 1 0 0 0,0-1-1 0 0,0 1 1 0 0,0 0 0 0 0,0-1 0 0 0,0 1 0 0 0,0 0-1 0 0,0-1 1 0 0,0 1 0 0 0,0 0 0 0 0,0-1 0 0 0,0 1 0 0 0,0 0-1 0 0,0-1 1 0 0,0 1 0 0 0,1-1 0 0 0,-1 1 0 0 0,0 0-1 0 0,0-1 1 0 0,1 1 0 0 0,-1-1 0 0 0,0 1 0 0 0,1-1-1 0 0,-1 1 1 0 0,1-1 0 0 0,0 2 0 0 0,5 4 280 0 0,0 0 0 0 0,0 0 0 0 0,13 9 0 0 0,-4-3 29 0 0,21 23-215 0 0,-10-9 266 0 0,0 0 0 0 0,2-2 0 0 0,50 33 0 0 0,-76-56-320 0 0,0-1 0 0 0,0 1 1 0 0,-1 0-1 0 0,1-1 0 0 0,0 1 0 0 0,0-1 0 0 0,0 0 0 0 0,0 0 0 0 0,0 0 0 0 0,0 0 1 0 0,-1 0-1 0 0,1 0 0 0 0,0 0 0 0 0,0 0 0 0 0,0-1 0 0 0,0 1 0 0 0,0-1 0 0 0,-1 0 1 0 0,1 1-1 0 0,0-1 0 0 0,0 0 0 0 0,-1 0 0 0 0,1 0 0 0 0,-1 0 0 0 0,1 0 1 0 0,-1 0-1 0 0,1-1 0 0 0,-1 1 0 0 0,0-1 0 0 0,1 1 0 0 0,-1 0 0 0 0,0-1 0 0 0,1-2 1 0 0,7-8 22 0 0,-1-1 1 0 0,-1 0 0 0 0,9-17 0 0 0,-10 16 32 0 0,14-23-534 0 0,33-74 1375 0 0,-48 97-2457 0 0,0-1 0 0 0,-1 0 0 0 0,3-18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12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21 5393 0 0,'-1'0'254'0'0,"0"0"1"0"0,1 0-1 0 0,-1 0 0 0 0,0 1 1 0 0,0-1-1 0 0,1 0 0 0 0,-1 0 1 0 0,0 1-1 0 0,1-1 0 0 0,-1 1 1 0 0,0-1-1 0 0,1 0 0 0 0,-1 1 1 0 0,1-1-1 0 0,-1 1 0 0 0,1 0 1 0 0,-1-1-1 0 0,1 1 0 0 0,-1-1 1 0 0,1 1-1 0 0,-1 0 0 0 0,1-1 1 0 0,0 1-1 0 0,-1 0 0 0 0,1-1 1 0 0,0 1-1 0 0,0 0 0 0 0,0 0 1 0 0,-1-1-1 0 0,1 1 0 0 0,0 1 0 0 0,-6 32 1227 0 0,5-28-851 0 0,-10 136 1745 0 0,9-99-3042 0 0,-1-1 1 0 0,-10 49-1 0 0,11-85 37 0 0,1 0 1 0 0,-1-1-1 0 0,0 1 1 0 0,0-1-1 0 0,-1 0 0 0 0,1 1 1 0 0,-1-1-1 0 0,0-1 1 0 0,-1 1-1 0 0,1 0 1 0 0,-6 4-1 0 0,7-7 400 0 0,0 0 0 0 0,0 0 0 0 0,0-1 0 0 0,-1 1 0 0 0,1-1 1 0 0,0 1-1 0 0,-1-1 0 0 0,1 0 0 0 0,-1 0 0 0 0,0 0 0 0 0,1 0 0 0 0,-1-1 0 0 0,0 1 0 0 0,1-1 0 0 0,-1 0 1 0 0,0 1-1 0 0,0-1 0 0 0,1-1 0 0 0,-1 1 0 0 0,0 0 0 0 0,0 0 0 0 0,1-1 0 0 0,-1 0 0 0 0,0 0 0 0 0,-2-1 1 0 0,-8-4 403 0 0,-15-7 1082 0 0,27 12-990 0 0,0 1-1 0 0,0-1 0 0 0,0 1 0 0 0,1 0 0 0 0,-1-1 0 0 0,0 1 0 0 0,0 0 0 0 0,0 0 0 0 0,0-1 0 0 0,0 1 0 0 0,0 0 0 0 0,0 0 0 0 0,0 0 1 0 0,0 0-1 0 0,0 1 0 0 0,0-1 0 0 0,0 0 0 0 0,0 0 0 0 0,0 0 0 0 0,-1 1 0 0 0,3 0-51 0 0,-1 0 1 0 0,0-1-1 0 0,0 1 1 0 0,1 0-1 0 0,-1 0 0 0 0,0-1 1 0 0,1 1-1 0 0,-1 0 0 0 0,1-1 1 0 0,-1 1-1 0 0,1-1 1 0 0,-1 1-1 0 0,1 0 0 0 0,-1-1 1 0 0,1 1-1 0 0,-1-1 1 0 0,1 1-1 0 0,0-1 0 0 0,-1 0 1 0 0,1 1-1 0 0,0-1 0 0 0,-1 0 1 0 0,1 1-1 0 0,0-1 1 0 0,0 0-1 0 0,0 0 0 0 0,23 11 1422 0 0,28-4-940 0 0,-67 13-2061 0 0,5-8 873 0 0,8-8 462 0 0,1 1 0 0 0,0 0 0 0 0,0-1 0 0 0,0 1 0 0 0,1 0-1 0 0,0 0 1 0 0,0 0 0 0 0,0 0 0 0 0,0 0 0 0 0,1-1 0 0 0,-1 1 0 0 0,1 0 0 0 0,1 0 0 0 0,-1-1 0 0 0,4 8 0 0 0,-3-6 106 0 0,0-1 1 0 0,0 0-1 0 0,0 0 0 0 0,1 0 1 0 0,0 0-1 0 0,0-1 0 0 0,1 1 1 0 0,-1-1-1 0 0,1 1 0 0 0,0-1 1 0 0,0-1-1 0 0,0 1 0 0 0,6 4 1 0 0,-4-6-110 0 0,-1 0 1 0 0,1 0 0 0 0,0 0-1 0 0,0 0 1 0 0,0-1 0 0 0,0 0-1 0 0,0-1 1 0 0,0 1-1 0 0,0-1 1 0 0,0 0 0 0 0,0 0-1 0 0,11-3 1 0 0,-8 1-1542 0 0,-1 0 0 0 0,1 0 1 0 0,-1-1-1 0 0,15-7 0 0 0,-5 0-3668 0 0</inkml:trace>
  <inkml:trace contextRef="#ctx0" brushRef="#br0" timeOffset="1">542 17 8210 0 0,'-16'8'5721'0'0,"11"-6"-2692"0"0,16-9-1825 0 0,-5 3-1054 0 0,1 1 1 0 0,0 1-1 0 0,0-1 1 0 0,0 1-1 0 0,0 0 1 0 0,1 1-1 0 0,-1 0 1 0 0,0 0-1 0 0,1 1 0 0 0,-1-1 1 0 0,0 2-1 0 0,1-1 1 0 0,11 3-1 0 0,1 0-100 0 0,0 2 1 0 0,0 0-1 0 0,32 14 0 0 0,-47-17-24 0 0,-1-1 0 0 0,0 1 1 0 0,0 1-1 0 0,0-1 0 0 0,0 0 0 0 0,-1 1 0 0 0,1 0 0 0 0,-1 0 1 0 0,1 0-1 0 0,-1 0 0 0 0,0 1 0 0 0,0-1 0 0 0,-1 1 0 0 0,1 0 1 0 0,-1 0-1 0 0,1 0 0 0 0,-1 0 0 0 0,-1 0 0 0 0,1 0 0 0 0,0 1 1 0 0,1 8-1 0 0,-1 2-136 0 0,-1 0 1 0 0,-1 0-1 0 0,-1 0 1 0 0,0 0-1 0 0,-3 19 0 0 0,3-32 79 0 0,-5 86-3962 0 0,11-29-2779 0 0,-5-37 1739 0 0,4-12 1873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6:59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7578 0 0,'0'0'100'0'0,"0"1"-1"0"0,-1-1 1 0 0,1 1 0 0 0,0-1 0 0 0,0 1 0 0 0,0-1 0 0 0,-1 1 0 0 0,1-1 0 0 0,0 1 0 0 0,0-1-1 0 0,0 1 1 0 0,0-1 0 0 0,0 1 0 0 0,0 0 0 0 0,0-1 0 0 0,0 1 0 0 0,0-1 0 0 0,1 1 0 0 0,-1-1 0 0 0,0 1-1 0 0,0-1 1 0 0,0 1 0 0 0,1-1 0 0 0,-1 1 0 0 0,0-1 0 0 0,0 1 0 0 0,1-1 0 0 0,-1 1 0 0 0,0-1 0 0 0,1 0-1 0 0,-1 1 1 0 0,1-1 0 0 0,-1 1 0 0 0,1-1 0 0 0,-1 0 0 0 0,0 0 0 0 0,1 1 0 0 0,-1-1 0 0 0,1 0-1 0 0,-1 0 1 0 0,1 1 0 0 0,0-1 0 0 0,-1 0 0 0 0,1 0 0 0 0,-1 0 0 0 0,1 0 0 0 0,-1 0 0 0 0,1 0 0 0 0,-1 0-1 0 0,1 0 1 0 0,-1 0 0 0 0,2 0 0 0 0,37-2 1770 0 0,-31 1-899 0 0,6 2-839 0 0,1 0-1 0 0,-1 0 1 0 0,0 2 0 0 0,0-1 0 0 0,0 2 0 0 0,-1 0 0 0 0,1 1 0 0 0,-1 0 0 0 0,15 8 0 0 0,44 16-6576 0 0,-63-29 2889 0 0,-11-6 159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0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19 8218 0 0,'0'0'88'0'0,"0"0"-1"0"0,0 0 1 0 0,0 0 0 0 0,-1 0 0 0 0,1 0 0 0 0,0 0-1 0 0,0 0 1 0 0,0 0 0 0 0,0 0 0 0 0,-1 0 0 0 0,1 0-1 0 0,0 0 1 0 0,0 0 0 0 0,0 0 0 0 0,0 0 0 0 0,0-1 0 0 0,-1 1-1 0 0,1 0 1 0 0,0 0 0 0 0,0 0 0 0 0,0 0 0 0 0,0 0-1 0 0,0-1 1 0 0,0 1 0 0 0,0 0 0 0 0,0 0 0 0 0,0 0-1 0 0,-1 0 1 0 0,1-1 0 0 0,0 1 0 0 0,0 0 0 0 0,0 0-1 0 0,0 0 1 0 0,0 0 0 0 0,0-1 0 0 0,0 1 0 0 0,0 0 0 0 0,0 0-1 0 0,0 0 1 0 0,0 0 0 0 0,0-1 0 0 0,0 1 0 0 0,1 0-1 0 0,-1 0 1 0 0,0 0 0 0 0,0 0 0 0 0,0-1 0 0 0,0 1-1 0 0,0 0 1 0 0,0 0 0 0 0,0 0 0 0 0,0 0 0 0 0,0 0-1 0 0,1-1 1 0 0,-1 1 0 0 0,14-6 643 0 0,21 0-1548 0 0,10 12 280 0 0,-32-3 553 0 0,1-2 0 0 0,0 1 1 0 0,-1-2-1 0 0,16 0 0 0 0,-18-2 158 0 0,-7 1-48 0 0,-1 0 0 0 0,1 0 0 0 0,0 1 0 0 0,0-1 0 0 0,0 1 0 0 0,0 0-1 0 0,0 0 1 0 0,7 2 0 0 0,-12 0-89 0 0,0 1 0 0 0,0-1 1 0 0,-1 1-1 0 0,1-1 0 0 0,-1 0 0 0 0,0 1 0 0 0,1-1 0 0 0,-1 0 0 0 0,-2 2 0 0 0,1-1-18 0 0,-13 16 20 0 0,-1 0 1 0 0,-1-1-1 0 0,-1-1 0 0 0,-1-1 1 0 0,0 0-1 0 0,-1-1 1 0 0,0-2-1 0 0,-40 19 0 0 0,45-29 186 0 0,18-12 101 0 0,-1 7-322 0 0,1-1 0 0 0,0 1 0 0 0,1 0 0 0 0,-1-1 0 0 0,0 1 0 0 0,1 0 0 0 0,-1 0 0 0 0,5-2 0 0 0,14-5-74 0 0,1 2-1 0 0,0 0 0 0 0,0 1 1 0 0,28-4-1 0 0,95-4-1193 0 0,-54 6-3784 0 0,-91 8 4957 0 0,0 0 0 0 0,0-1 0 0 0,0 1 0 0 0,1 0 0 0 0,-1 0 0 0 0,0 0 1 0 0,0 0-1 0 0,1 0 0 0 0,-1 0 0 0 0,0 0 0 0 0,0 0 0 0 0,1 0 0 0 0,-1 0 0 0 0,0 0 0 0 0,0 0 0 0 0,1 0 1 0 0,-1 0-1 0 0,0 0 0 0 0,0 0 0 0 0,1 0 0 0 0,-1 0 0 0 0,0 1 0 0 0,0-1 0 0 0,1 0 0 0 0,-1 0 0 0 0,0 0 1 0 0,0 0-1 0 0,0 0 0 0 0,1 1 0 0 0,-1-1 0 0 0,0 0 0 0 0,0 0 0 0 0,0 0 0 0 0,0 0 0 0 0,1 1 0 0 0,-1-1 1 0 0,0 0-1 0 0,0 0 0 0 0,0 1 0 0 0,0-1 0 0 0,0 0 0 0 0,-7 12-1421 0 0,-21 15 200 0 0,23-22 214 0 0,-8 6 296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0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42 7042 0 0,'-16'11'4863'0'0,"16"-9"-3428"0"0,11-6-1096 0 0,17-9-181 0 0,-14 6-123 0 0,1 0-1 0 0,0 1 0 0 0,29-8 1 0 0,-40 13-32 0 0,0 0 0 0 0,0 0 1 0 0,-1 1-1 0 0,1 0 0 0 0,0 0 0 0 0,0 0 0 0 0,0 0 1 0 0,0 0-1 0 0,-1 1 0 0 0,1 0 0 0 0,0-1 1 0 0,-1 2-1 0 0,1-1 0 0 0,0 0 0 0 0,-1 1 0 0 0,1-1 1 0 0,-1 1-1 0 0,0 0 0 0 0,0 0 0 0 0,1 0 0 0 0,3 5 1 0 0,-6-5 10 0 0,0-1 0 0 0,0 0 0 0 0,0 0 0 0 0,-1 1 1 0 0,1-1-1 0 0,-1 1 0 0 0,1-1 0 0 0,-1 0 0 0 0,0 1 0 0 0,1-1 1 0 0,-1 1-1 0 0,0-1 0 0 0,0 1 0 0 0,0-1 0 0 0,0 1 0 0 0,0-1 1 0 0,0 1-1 0 0,-1-1 0 0 0,1 1 0 0 0,0-1 0 0 0,-1 1 1 0 0,1-1-1 0 0,-1 1 0 0 0,0-1 0 0 0,1 0 0 0 0,-1 1 0 0 0,0-1 1 0 0,0 0-1 0 0,-1 2 0 0 0,-33 41-173 0 0,25-33 71 0 0,5-6 82 0 0,-31 35 49 0 0,34-38-25 0 0,0 1-1 0 0,-1-1 0 0 0,1 0 1 0 0,-1-1-1 0 0,1 1 0 0 0,-1 0 1 0 0,0-1-1 0 0,1 1 1 0 0,-1-1-1 0 0,0 0 0 0 0,0 0 1 0 0,0 0-1 0 0,-6 1 0 0 0,45-11 924 0 0,-22 8-808 0 0,1 0 0 0 0,-1-1 1 0 0,0-1-1 0 0,0 0 0 0 0,0-1 1 0 0,0-1-1 0 0,-1 0 1 0 0,1-1-1 0 0,15-9 0 0 0,-36 21 10 0 0,-1 0 0 0 0,1 0 0 0 0,0 1 0 0 0,1 0 1 0 0,0 0-1 0 0,0 1 0 0 0,-6 9 0 0 0,7-9-74 0 0,-1-1-75 0 0,-34 55-20 0 0,36-57 20 0 0,2 1-1 0 0,-1 0 1 0 0,0 0 0 0 0,1 0 0 0 0,0 0 0 0 0,1 0 0 0 0,-1 0 0 0 0,1 0 0 0 0,0 8 0 0 0,1-13-2 0 0,0-1 1 0 0,0 1 0 0 0,0 0-1 0 0,1-1 1 0 0,-1 1 0 0 0,0 0 0 0 0,1-1-1 0 0,-1 1 1 0 0,0-1 0 0 0,1 1 0 0 0,-1 0-1 0 0,1-1 1 0 0,-1 1 0 0 0,1-1 0 0 0,-1 1-1 0 0,1-1 1 0 0,-1 1 0 0 0,1-1 0 0 0,-1 0-1 0 0,1 1 1 0 0,0-1 0 0 0,-1 0 0 0 0,1 1-1 0 0,0-1 1 0 0,-1 0 0 0 0,1 0-1 0 0,0 0 1 0 0,-1 0 0 0 0,1 1 0 0 0,0-1-1 0 0,0 0 1 0 0,-1 0 0 0 0,1 0 0 0 0,0 0-1 0 0,-1-1 1 0 0,1 1 0 0 0,0 0 0 0 0,0 0-1 0 0,-1 0 1 0 0,1-1 0 0 0,0 1 0 0 0,0-1-1 0 0,39-11-31 0 0,-33 9 5 0 0,27-8-1833 0 0,33-16 0 0 0,-56 21 378 0 0,0 0 0 0 0,0 0 1 0 0,-1-1-1 0 0,0-1 0 0 0,0 1 1 0 0,13-16-1 0 0,-3 4-1173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1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10378 0 0,'1'3'111'0'0,"0"-1"-1"0"0,0 1 0 0 0,0-1 0 0 0,1 0 1 0 0,-1 0-1 0 0,1 0 0 0 0,-1 1 1 0 0,1-2-1 0 0,0 1 0 0 0,0 0 1 0 0,0 0-1 0 0,0 0 0 0 0,0-1 0 0 0,0 1 1 0 0,0-1-1 0 0,5 2 0 0 0,46 19-1643 0 0,-23-11 2662 0 0,-5-2-575 0 0,-20-8-343 0 0,0 1 0 0 0,0 0-1 0 0,0 0 1 0 0,0 0 0 0 0,0 0 0 0 0,0 1 0 0 0,6 4 0 0 0,-11-6-157 0 0,1-1 0 0 0,-1 1-1 0 0,0 0 1 0 0,0-1 0 0 0,0 1 0 0 0,0-1 0 0 0,0 1 0 0 0,0 0 0 0 0,0-1 0 0 0,0 1 0 0 0,0-1 0 0 0,0 1 0 0 0,0-1 0 0 0,0 1 0 0 0,-1 0 0 0 0,1-1 0 0 0,0 1 0 0 0,0-1 0 0 0,-1 1-1 0 0,1-1 1 0 0,0 1 0 0 0,-1-1 0 0 0,1 1 0 0 0,0-1 0 0 0,-1 0 0 0 0,0 1 0 0 0,-13 16 229 0 0,11-13-177 0 0,-26 28 69 0 0,-27 34-98 0 0,51-59-64 0 0,0 0-1 0 0,0 1 1 0 0,1-1-1 0 0,0 1 1 0 0,1 0-1 0 0,0 0 1 0 0,-4 12-1 0 0,7-19-4 0 0,-1 1-1 0 0,1-1 0 0 0,0 1 0 0 0,0-1 0 0 0,0 1 0 0 0,0-1 0 0 0,0 1 0 0 0,0-1 0 0 0,0 1 0 0 0,0-1 0 0 0,0 0 0 0 0,1 1 1 0 0,-1-1-1 0 0,1 1 0 0 0,-1-1 0 0 0,1 1 0 0 0,-1-1 0 0 0,1 0 0 0 0,0 0 0 0 0,0 1 0 0 0,0-1 0 0 0,0 0 0 0 0,0 0 0 0 0,0 0 1 0 0,1 2-1 0 0,1-2-35 0 0,0 1 1 0 0,-1-1 0 0 0,1 1 0 0 0,0-1 0 0 0,1 0-1 0 0,-1 0 1 0 0,0 0 0 0 0,0 0 0 0 0,0-1-1 0 0,0 1 1 0 0,4-1 0 0 0,6 0-418 0 0,0 0 1 0 0,0-1-1 0 0,0 0 0 0 0,23-6 1 0 0,-15 1-91 0 0,-1-1 0 0 0,-1-1 1 0 0,31-16-1 0 0,-43 20 525 0 0,1 0 1 0 0,-1-1-1 0 0,0 0 0 0 0,0 0 0 0 0,-1-1 0 0 0,1 0 0 0 0,-1 0 1 0 0,-1 0-1 0 0,1-1 0 0 0,-1 0 0 0 0,7-12 0 0 0,-11 18-39 0 0,-1 0 0 0 0,0 1 0 0 0,1-1 0 0 0,-1 0-1 0 0,0 0 1 0 0,0 0 0 0 0,0 0 0 0 0,0 0 0 0 0,0 0 0 0 0,0 0 0 0 0,0 0-1 0 0,0 0 1 0 0,0 0 0 0 0,0 0 0 0 0,0 0 0 0 0,-1 0 0 0 0,1 0 0 0 0,0 0-1 0 0,-1 0 1 0 0,1 1 0 0 0,0-1 0 0 0,-1 0 0 0 0,0 0 0 0 0,1 0 0 0 0,-1 1-1 0 0,1-1 1 0 0,-1 0 0 0 0,0 0 0 0 0,1 1 0 0 0,-1-1 0 0 0,0 1 0 0 0,0-1-1 0 0,0 1 1 0 0,1-1 0 0 0,-1 1 0 0 0,-1-1 0 0 0,-43-16-666 0 0,17 7 1065 0 0,16 2-862 0 0,5 2 1572 0 0,-1 1 0 0 0,0 0 0 0 0,-13-6 0 0 0,21 11-997 0 0,-1 0-1 0 0,0-1 1 0 0,1 1-1 0 0,-1 0 1 0 0,1-1 0 0 0,-1 1-1 0 0,0 0 1 0 0,0 0-1 0 0,1 0 1 0 0,-1-1 0 0 0,0 1-1 0 0,1 0 1 0 0,-1 0-1 0 0,0 0 1 0 0,0 0 0 0 0,1 0-1 0 0,-1 0 1 0 0,0 0-1 0 0,1 1 1 0 0,-1-1 0 0 0,0 0-1 0 0,1 0 1 0 0,-1 0-1 0 0,0 1 1 0 0,1-1 0 0 0,-1 0-1 0 0,0 1 1 0 0,1-1-1 0 0,-1 1 1 0 0,1-1 0 0 0,-1 1-1 0 0,1-1 1 0 0,-1 1-1 0 0,1-1 1 0 0,-1 1 0 0 0,1-1-1 0 0,-1 1 1 0 0,1-1-1 0 0,0 1 1 0 0,-1 0 0 0 0,1-1-1 0 0,0 1 1 0 0,0 0-1 0 0,-1-1 1 0 0,1 1 0 0 0,0 0-1 0 0,0 0 1 0 0,0-1-1 0 0,0 1 1 0 0,0 0 0 0 0,0-1-1 0 0,0 1 1 0 0,0 0-1 0 0,0 1 1 0 0,0 0-81 0 0,1 0 0 0 0,-1 0 0 0 0,0 0 0 0 0,1 0-1 0 0,-1 0 1 0 0,1-1 0 0 0,0 1 0 0 0,-1 0 0 0 0,1 0 0 0 0,0 0 0 0 0,0 0 0 0 0,0-1 0 0 0,0 1 0 0 0,1-1 0 0 0,-1 1 0 0 0,0 0 0 0 0,1-1-1 0 0,-1 0 1 0 0,1 1 0 0 0,-1-1 0 0 0,1 0 0 0 0,0 0 0 0 0,-1 0 0 0 0,1 0 0 0 0,0 0 0 0 0,0 0 0 0 0,2 0 0 0 0,7 3-72 0 0,1-1 0 0 0,-1-1 1 0 0,21 3-1 0 0,-1 0-796 0 0,-31-5 849 0 0,1 0 0 0 0,-1 0 0 0 0,0 0 0 0 0,0 0 1 0 0,1 0-1 0 0,-1 0 0 0 0,0 0 0 0 0,0 1 0 0 0,0-1 0 0 0,1 0 0 0 0,-1 0 0 0 0,0 0 1 0 0,0 0-1 0 0,1 0 0 0 0,-1 1 0 0 0,0-1 0 0 0,0 0 0 0 0,0 0 0 0 0,0 0 0 0 0,1 0 1 0 0,-1 1-1 0 0,0-1 0 0 0,0 0 0 0 0,0 0 0 0 0,0 1 0 0 0,0-1 0 0 0,0 0 1 0 0,0 0-1 0 0,0 0 0 0 0,0 1 0 0 0,1-1 0 0 0,-1 0 0 0 0,0 0 0 0 0,0 1 0 0 0,0-1 1 0 0,0 0-1 0 0,0 0 0 0 0,-1 1 0 0 0,1-1 0 0 0,0 0 0 0 0,0 0 0 0 0,0 1 0 0 0,0-1 1 0 0,0 0-1 0 0,0 0 0 0 0,0 1 0 0 0,-12 13-295 0 0,-20 10 550 0 0,31-23-272 0 0,-104 64 2248 0 0,105-65-2150 0 0,-1 0-1 0 0,1 0 1 0 0,0 0-1 0 0,-1 0 1 0 0,1 0-1 0 0,0 0 1 0 0,-1 1-1 0 0,1-1 1 0 0,0 0-1 0 0,0 0 1 0 0,-1 1-1 0 0,1-1 1 0 0,0 0 0 0 0,-1 0-1 0 0,1 1 1 0 0,0-1-1 0 0,0 0 1 0 0,0 0-1 0 0,-1 1 1 0 0,1-1-1 0 0,0 0 1 0 0,0 1-1 0 0,0-1 1 0 0,0 0-1 0 0,0 1 1 0 0,0-1-1 0 0,-1 1 1 0 0,1-1-1 0 0,0 0 1 0 0,0 1-1 0 0,0-1 1 0 0,0 0-1 0 0,0 1 1 0 0,0-1-1 0 0,1 0 1 0 0,-1 1-1 0 0,0-1 1 0 0,0 1 0 0 0,0-1-1 0 0,0 0 1 0 0,0 1-1 0 0,1-1 1 0 0,17 6 352 0 0,25-4-782 0 0,-37-3-175 0 0,0 0 1 0 0,0 0-1 0 0,0-1 0 0 0,0 0 1 0 0,-1 0-1 0 0,1 0 0 0 0,0-1 1 0 0,-1 0-1 0 0,0 0 0 0 0,1-1 1 0 0,-1 1-1 0 0,-1-1 1 0 0,1 0-1 0 0,0 0 0 0 0,-1-1 1 0 0,0 1-1 0 0,7-11 0 0 0,23-40-2429 0 0,-7-3 3705 0 0,-17 37 1004 0 0,-1 4 264 0 0,6-17 4598 0 0,-24 58-2760 0 0,-18 21-3766 0 0,10-15 57 0 0,6-7-286 0 0,1-1-1 0 0,2 1 0 0 0,-10 37 0 0 0,5-15-5875 0 0,-2-16-583 0 0,6-12 2770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2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30 1704 0 0,'-14'-14'5668'0'0,"13"14"-5485"0"0,1 0-1 0 0,0 0 1 0 0,-1-1 0 0 0,1 1 0 0 0,0 0-1 0 0,0-1 1 0 0,-1 1 0 0 0,1 0 0 0 0,0-1-1 0 0,0 1 1 0 0,0 0 0 0 0,-1-1 0 0 0,1 1-1 0 0,0 0 1 0 0,0-1 0 0 0,0 1 0 0 0,0-1-1 0 0,0 1 1 0 0,0 0 0 0 0,0-1 0 0 0,0 1-1 0 0,0-1 1 0 0,0 1 0 0 0,0 0-1 0 0,0-1 1 0 0,0 1 0 0 0,0-1 0 0 0,0 1-1 0 0,0 0 1 0 0,1-1 0 0 0,-1 1 0 0 0,0-1-1 0 0,0 1 1 0 0,0 0 0 0 0,1-1 0 0 0,-1 1-1 0 0,0 0 1 0 0,0-1 0 0 0,1 1 0 0 0,-1 0-1 0 0,0 0 1 0 0,1-1 0 0 0,-1 1 0 0 0,0 0-1 0 0,1-1 1 0 0,0 1-101 0 0,1 1 1 0 0,-1-1-1 0 0,0 0 1 0 0,0 0-1 0 0,0 1 1 0 0,1-1-1 0 0,-1 0 0 0 0,0 1 1 0 0,0-1-1 0 0,0 1 1 0 0,0 0-1 0 0,0-1 0 0 0,0 1 1 0 0,0 0-1 0 0,0 0 1 0 0,0-1-1 0 0,0 1 0 0 0,0 0 1 0 0,-1 0-1 0 0,1 0 1 0 0,1 2-1 0 0,17 23-215 0 0,-18-24 208 0 0,3 4-60 0 0,0 0 0 0 0,0 0 0 0 0,0-1 0 0 0,1 0-1 0 0,0 1 1 0 0,0-2 0 0 0,0 1 0 0 0,0 0 0 0 0,1-1 0 0 0,0 0 0 0 0,0-1 0 0 0,12 7-1 0 0,-17-10-21 0 0,-1 1-1 0 0,1-1 0 0 0,0 1 0 0 0,-1-1 0 0 0,1 1 0 0 0,-1-1 0 0 0,0 1 0 0 0,1 0 1 0 0,-1-1-1 0 0,1 1 0 0 0,-1 0 0 0 0,0-1 0 0 0,0 1 0 0 0,1 0 0 0 0,-1-1 1 0 0,0 1-1 0 0,0 0 0 0 0,0 0 0 0 0,0-1 0 0 0,0 1 0 0 0,0 0 0 0 0,0-1 0 0 0,0 1 1 0 0,0 0-1 0 0,0 0 0 0 0,0-1 0 0 0,0 1 0 0 0,-1 0 0 0 0,1 1 0 0 0,-11 29-3348 0 0,4-12-4255 0 0,7-13 3240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11114 0 0,'-22'5'4595'0'0,"-6"7"-3652"0"0,26-11-974 0 0,1-1 0 0 0,-1 1 0 0 0,0 0 0 0 0,1 0 0 0 0,-1-1 0 0 0,1 1 0 0 0,-1 0 0 0 0,1 1 0 0 0,0-1-1 0 0,-1 0 1 0 0,1 0 0 0 0,0 1 0 0 0,0-1 0 0 0,0 0 0 0 0,0 1 0 0 0,0-1 0 0 0,0 1 0 0 0,0-1 0 0 0,0 1 0 0 0,1 0 0 0 0,-1-1 0 0 0,0 1 0 0 0,1 0 0 0 0,0 0 0 0 0,-1-1 0 0 0,1 4 0 0 0,1-4 2 0 0,-1 0-1 0 0,1 0 1 0 0,0 0-1 0 0,0 0 1 0 0,0-1-1 0 0,0 1 1 0 0,0 0-1 0 0,0 0 1 0 0,0 0-1 0 0,0-1 1 0 0,0 1 0 0 0,0-1-1 0 0,1 1 1 0 0,-1-1-1 0 0,0 1 1 0 0,0-1-1 0 0,1 0 1 0 0,-1 1-1 0 0,0-1 1 0 0,0 0-1 0 0,1 0 1 0 0,-1 0 0 0 0,0 0-1 0 0,1 0 1 0 0,-1 0-1 0 0,2-1 1 0 0,36-4-635 0 0,-5-5-343 0 0,-27 8 850 0 0,-1 0-1 0 0,1 0 0 0 0,-1 0 0 0 0,1 1 1 0 0,0 0-1 0 0,0 0 0 0 0,9 0 1 0 0,-16 2 169 0 0,0 0 0 0 0,0-1 1 0 0,0 1-1 0 0,0 0 1 0 0,0 0-1 0 0,-1 0 0 0 0,1-1 1 0 0,0 1-1 0 0,0 0 1 0 0,0-1-1 0 0,-1 1 1 0 0,1 0-1 0 0,0 0 0 0 0,-1-1 1 0 0,1 1-1 0 0,0 0 1 0 0,-1-1-1 0 0,1 1 0 0 0,-1-1 1 0 0,1 1-1 0 0,-1-1 1 0 0,1 1-1 0 0,-1-1 0 0 0,-1 2 1 0 0,-16 18 143 0 0,10-12-213 0 0,-1 0 0 0 0,-1-1 0 0 0,0 0 0 0 0,-20 11 0 0 0,17-11 589 0 0,1 0-1 0 0,-18 15 1 0 0,28-21-429 0 0,1 1 1 0 0,-1-1 0 0 0,1 0-1 0 0,-1 1 1 0 0,1-1-1 0 0,0 1 1 0 0,0-1-1 0 0,0 1 1 0 0,0 0-1 0 0,0-1 1 0 0,0 1-1 0 0,1 0 1 0 0,-1 0-1 0 0,0 1 1 0 0,1-2-95 0 0,0 0 1 0 0,0 0 0 0 0,0 0-1 0 0,0 0 1 0 0,0 0-1 0 0,0 0 1 0 0,0 0 0 0 0,0 0-1 0 0,1 0 1 0 0,-1 0 0 0 0,0 0-1 0 0,1 0 1 0 0,-1-1 0 0 0,1 1-1 0 0,-1 0 1 0 0,1 0-1 0 0,-1 0 1 0 0,1-1 0 0 0,0 1-1 0 0,0 1 1 0 0,2 0-25 0 0,0 0 0 0 0,0 0 0 0 0,0 0 0 0 0,0-1 1 0 0,0 1-1 0 0,0-1 0 0 0,1 0 0 0 0,-1 1 0 0 0,1-1 0 0 0,-1-1 0 0 0,1 1 0 0 0,5 0 1 0 0,11 2 0 0 0,-16-2 35 0 0,0 0-1 0 0,0 0 1 0 0,0 0 0 0 0,0-1-1 0 0,0 0 1 0 0,0 1-1 0 0,0-2 1 0 0,0 1 0 0 0,1 0-1 0 0,-1-1 1 0 0,0 0 0 0 0,5-1-1 0 0,-21 12 119 0 0,0 0 0 0 0,1 1 0 0 0,1 1 0 0 0,0-1 0 0 0,0 2 0 0 0,2-1 0 0 0,-1 1 0 0 0,1 1 0 0 0,1-1 0 0 0,1 1-1 0 0,-10 30 1 0 0,15-44-149 0 0,1 1-1 0 0,0-1 0 0 0,-1 1 1 0 0,1-1-1 0 0,0 1 0 0 0,0-1 1 0 0,0 1-1 0 0,-1-1 1 0 0,1 1-1 0 0,0 0 0 0 0,0-1 1 0 0,0 1-1 0 0,0-1 0 0 0,0 1 1 0 0,0 0-1 0 0,0-1 0 0 0,0 1 1 0 0,0 0-1 0 0,0-1 0 0 0,1 1 1 0 0,-1-1-1 0 0,0 1 0 0 0,0-1 1 0 0,0 1-1 0 0,1 0 1 0 0,-1-1-1 0 0,0 1 0 0 0,1-1 1 0 0,-1 1-1 0 0,0-1 0 0 0,1 0 1 0 0,-1 1-1 0 0,1-1 0 0 0,-1 1 1 0 0,1-1-1 0 0,-1 0 0 0 0,1 1 1 0 0,-1-1-1 0 0,1 0 0 0 0,-1 1 1 0 0,1-1-1 0 0,-1 0 1 0 0,1 0-1 0 0,0 0 0 0 0,-1 1 1 0 0,1-1-1 0 0,-1 0 0 0 0,1 0 1 0 0,0 0-1 0 0,-1 0 0 0 0,1 0 1 0 0,-1 0-1 0 0,1 0 0 0 0,0 0 1 0 0,-1-1-1 0 0,1 1 0 0 0,-1 0 1 0 0,1 0-1 0 0,0 0 0 0 0,-1-1 1 0 0,1 1-1 0 0,-1 0 1 0 0,1 0-1 0 0,-1-1 0 0 0,1 0 1 0 0,36-21-321 0 0,-17 6 265 0 0,23-26 0 0 0,-38 36 98 0 0,-1 1 1 0 0,1-1-1 0 0,-1 0 0 0 0,0 0 0 0 0,0 0 1 0 0,-1-1-1 0 0,0 1 0 0 0,0-1 0 0 0,4-12 1 0 0,-7 19 4 0 0,0-1 1 0 0,0 0 0 0 0,0 1-1 0 0,0-1 1 0 0,0 1 0 0 0,0-1 0 0 0,0 0-1 0 0,0 1 1 0 0,0-1 0 0 0,0 0 0 0 0,0 1-1 0 0,-1-1 1 0 0,1 1 0 0 0,0-1-1 0 0,0 0 1 0 0,-1 1 0 0 0,1-1 0 0 0,0 1-1 0 0,-1-2 1 0 0,-18-8-5461 0 0,4 1-1445 0 0,15 9 6776 0 0,0-1 0 0 0,0 1 0 0 0,0-1 1 0 0,0 1-1 0 0,0-1 0 0 0,-1 0 0 0 0,1 1 0 0 0,0-1 0 0 0,0 1 1 0 0,0-1-1 0 0,1 1 0 0 0,-1-1 0 0 0,0 0 0 0 0,0 1 1 0 0,0-1-1 0 0,0 1 0 0 0,0-1 0 0 0,1 1 0 0 0,-1-1 0 0 0,0 1 1 0 0,0-1-1 0 0,1 1 0 0 0,-1-1 0 0 0,0 1 0 0 0,1-1 1 0 0,-1 1-1 0 0,1-1 0 0 0,-1 1 0 0 0,1 0 0 0 0,0-1 0 0 0,3-4-34 0 0,26-26 1768 0 0,-26 27-907 0 0,1 0 0 0 0,0 0 0 0 0,-1 1 0 0 0,1-1-1 0 0,0 1 1 0 0,1 0 0 0 0,-1 0 0 0 0,9-3 0 0 0,-13 6-634 0 0,0 0-1 0 0,0-1 1 0 0,0 1 0 0 0,0 0-1 0 0,0 0 1 0 0,0 0 0 0 0,0 0-1 0 0,0 0 1 0 0,0 0 0 0 0,0 1-1 0 0,0-1 1 0 0,0 0 0 0 0,0 0-1 0 0,0 1 1 0 0,0-1 0 0 0,0 0-1 0 0,0 1 1 0 0,0-1 0 0 0,0 1-1 0 0,0 0 1 0 0,0-1-1 0 0,-1 1 1 0 0,2 1 0 0 0,0 0-21 0 0,0 0 0 0 0,0 1 0 0 0,-1-1 0 0 0,1 1 0 0 0,0-1 0 0 0,-1 1 0 0 0,0 0 0 0 0,1 3 0 0 0,1 3-9 0 0,0 1-1 0 0,-1 0 1 0 0,2 19-1 0 0,-4-3 66 0 0,0-14 89 0 0,1 0 1 0 0,0 0-1 0 0,2 12 1 0 0,33-28 1572 0 0,-7-1-1901 0 0,-17 2-316 0 0,1 1 1 0 0,0 0 0 0 0,-1 1 0 0 0,1 0-1 0 0,24 2 1 0 0,-37-1 386 0 0,0 0 0 0 0,0 0 0 0 0,0 0 1 0 0,0 0-1 0 0,0 0 0 0 0,0 1 0 0 0,1-1 0 0 0,-1 0 0 0 0,0 0 0 0 0,0 0 1 0 0,0 0-1 0 0,0 0 0 0 0,0 0 0 0 0,0 0 0 0 0,0 0 0 0 0,0 0 0 0 0,1 0 1 0 0,-1 1-1 0 0,0-1 0 0 0,0 0 0 0 0,0 0 0 0 0,0 0 0 0 0,0 0 0 0 0,0 0 1 0 0,0 0-1 0 0,0 1 0 0 0,0-1 0 0 0,0 0 0 0 0,0 0 0 0 0,0 0 0 0 0,0 0 1 0 0,0 0-1 0 0,0 1 0 0 0,0-1 0 0 0,0 0 0 0 0,0 0 0 0 0,0 0 0 0 0,0 0 1 0 0,0 0-1 0 0,0 0 0 0 0,0 1 0 0 0,0-1 0 0 0,0 0 0 0 0,0 0 0 0 0,0 0 1 0 0,0 0-1 0 0,-1 0 0 0 0,1 0 0 0 0,0 1 0 0 0,0-1 0 0 0,0 0 0 0 0,0 0 1 0 0,0 0-1 0 0,-10 11-1081 0 0,-13 6-98 0 0,-70 40 1067 0 0,68-43 1596 0 0,0 1-1 0 0,1 0 1 0 0,0 2-1 0 0,-21 21 1 0 0,85-55-567 0 0,-36 15-890 0 0,65-37-83 0 0,-62 36 77 0 0,-1 0 0 0 0,1 1 0 0 0,0 0 0 0 0,0 0 0 0 0,1 0 0 0 0,-1 1 0 0 0,0 0 0 0 0,13 0 0 0 0,-19 1 14 0 0,-1 0 0 0 0,1 0-1 0 0,-1 0 1 0 0,1 0 0 0 0,-1 0 0 0 0,1 0-1 0 0,-1 0 1 0 0,1 0 0 0 0,-1 0-1 0 0,1 0 1 0 0,-1 1 0 0 0,1-1-1 0 0,-1 0 1 0 0,0 0 0 0 0,1 0-1 0 0,-1 1 1 0 0,1-1 0 0 0,-1 0-1 0 0,1 1 1 0 0,-1-1 0 0 0,0 0-1 0 0,1 1 1 0 0,-1-1 0 0 0,0 0-1 0 0,1 1 1 0 0,-1-1 0 0 0,0 1-1 0 0,0-1 1 0 0,1 1 0 0 0,-1-1 0 0 0,0 0-1 0 0,0 1 1 0 0,0-1 0 0 0,0 1-1 0 0,0-1 1 0 0,0 1 0 0 0,0-1-1 0 0,1 1 1 0 0,-1-1 0 0 0,0 1-1 0 0,-1-1 1 0 0,1 1 0 0 0,0-1-1 0 0,0 1 1 0 0,0-1 0 0 0,0 1-1 0 0,0-1 1 0 0,0 1 0 0 0,-1-1-1 0 0,1 1 1 0 0,0-1 0 0 0,0 1-1 0 0,-1-1 1 0 0,1 1 0 0 0,-20 29 347 0 0,14-22-334 0 0,-15 21 61 0 0,-20 32 270 0 0,38-56-327 0 0,1 0-1 0 0,-1 0 0 0 0,1 0 1 0 0,0 0-1 0 0,1 0 0 0 0,-1 0 1 0 0,1 0-1 0 0,0 1 1 0 0,0-1-1 0 0,1 9 0 0 0,0-14-33 0 0,0 1-1 0 0,0 0 0 0 0,0-1 0 0 0,0 1 0 0 0,0 0 1 0 0,0-1-1 0 0,0 1 0 0 0,0 0 0 0 0,0-1 1 0 0,0 1-1 0 0,1 0 0 0 0,-1-1 0 0 0,0 1 0 0 0,0-1 1 0 0,1 1-1 0 0,-1 0 0 0 0,0-1 0 0 0,1 1 1 0 0,-1-1-1 0 0,1 1 0 0 0,-1-1 0 0 0,1 1 0 0 0,-1-1 1 0 0,1 0-1 0 0,-1 1 0 0 0,1-1 0 0 0,-1 1 1 0 0,1-1-1 0 0,0 0 0 0 0,0 1 0 0 0,1-1-35 0 0,-1 0 0 0 0,1 0 0 0 0,-1 0 0 0 0,1 0-1 0 0,-1-1 1 0 0,1 1 0 0 0,-1 0 0 0 0,1-1 0 0 0,-1 1 0 0 0,0-1 0 0 0,1 0-1 0 0,2-1 1 0 0,34-27-2376 0 0,-11 0-673 0 0,-18 19 1824 0 0,-1 1-1 0 0,2 0 1 0 0,-1 0 0 0 0,13-8-1 0 0,13 2-2389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4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77 14515 0 0,'-23'6'4355'0'0,"-1"1"-5129"0"0,51-13-1039 0 0,-12 5 1708 0 0,1-1-1 0 0,-1 0 0 0 0,0-2 0 0 0,0 1 0 0 0,0-2 0 0 0,0 0 0 0 0,-1-1 0 0 0,1 0 0 0 0,-1-1 0 0 0,-1-1 0 0 0,0 0 0 0 0,23-18 0 0 0,-65 49 1660 0 0,-46 45 1 0 0,65-57-1610 0 0,0 0 0 0 0,1 0-1 0 0,0 1 1 0 0,0 0 0 0 0,1 1 0 0 0,1 0-1 0 0,-8 20 1 0 0,14-32 54 0 0,0 0 1 0 0,1 1-1 0 0,-1-1 0 0 0,1 0 1 0 0,0 1-1 0 0,-1-1 0 0 0,1 1 0 0 0,0-1 1 0 0,0 0-1 0 0,0 1 0 0 0,0-1 1 0 0,0 1-1 0 0,0-1 0 0 0,0 1 0 0 0,1-1 1 0 0,-1 0-1 0 0,1 1 0 0 0,-1-1 1 0 0,1 0-1 0 0,0 2 0 0 0,0-2 0 0 0,0 0 0 0 0,0 0 0 0 0,0 0-1 0 0,0 0 1 0 0,0-1 0 0 0,0 1 0 0 0,0 0 0 0 0,0-1-1 0 0,0 1 1 0 0,1-1 0 0 0,-1 1 0 0 0,0-1 0 0 0,0 0-1 0 0,1 0 1 0 0,-1 1 0 0 0,0-1 0 0 0,0 0 0 0 0,2 0-1 0 0,8-1-6 0 0,0 0 0 0 0,0 0 1 0 0,0-1-1 0 0,15-5 0 0 0,-9 3 4 0 0,-17 4 4 0 0,23-5 30 0 0,-1 0 1 0 0,35-14 0 0 0,-52 17-23 0 0,0-1 0 0 0,0 1 1 0 0,0-1-1 0 0,0 1 0 0 0,0-1 1 0 0,-1-1-1 0 0,0 1 0 0 0,1-1 1 0 0,-1 0-1 0 0,0 1 0 0 0,-1-2 0 0 0,1 1 1 0 0,-1 0-1 0 0,0-1 0 0 0,0 0 1 0 0,4-9-1 0 0,-7 14 2 0 0,1-1 1 0 0,-1 1-1 0 0,0-1 0 0 0,1 1 1 0 0,-1-1-1 0 0,0 1 0 0 0,0-1 1 0 0,0 1-1 0 0,0-1 0 0 0,1 0 0 0 0,-1 1 1 0 0,0-1-1 0 0,0 1 0 0 0,0-1 1 0 0,0 1-1 0 0,0-1 0 0 0,-1 0 1 0 0,1 1-1 0 0,0-1 0 0 0,0 1 1 0 0,0-1-1 0 0,0 1 0 0 0,-1-1 0 0 0,1 1 1 0 0,0-1-1 0 0,-1 0 0 0 0,-9 3-68 0 0,6 5-198 0 0,4-7 243 0 0,1 1 0 0 0,-1-1 0 0 0,1 0 0 0 0,-1 1 0 0 0,1-1 0 0 0,0 0 0 0 0,-1 0 0 0 0,1 0 0 0 0,-1 1 0 0 0,1-1 0 0 0,0 0 0 0 0,-1 0 0 0 0,1 0 0 0 0,0 0 0 0 0,-1 0 0 0 0,1 0 0 0 0,-1 0 0 0 0,1 0 0 0 0,0 0 0 0 0,-1-1 0 0 0,1 1 0 0 0,-1 0 0 0 0,2-1 0 0 0,8-1-21 0 0,0-2 0 0 0,-1 0 0 0 0,1 0 0 0 0,-1 0 0 0 0,1-2 0 0 0,-1 1 0 0 0,-1-1 0 0 0,1 0 0 0 0,-1-1 0 0 0,0 1-1 0 0,-1-2 1 0 0,0 1 0 0 0,0-1 0 0 0,6-9 0 0 0,-13 17 89 0 0,1 0 0 0 0,-1 0-1 0 0,0-1 1 0 0,1 1 0 0 0,-1 0-1 0 0,0 0 1 0 0,0-1 0 0 0,0 1-1 0 0,1 0 1 0 0,-1 0-1 0 0,0-1 1 0 0,0 1 0 0 0,0 0-1 0 0,1-1 1 0 0,-1 1 0 0 0,0 0-1 0 0,0-1 1 0 0,0 1 0 0 0,0 0-1 0 0,0-1 1 0 0,0 1 0 0 0,0 0-1 0 0,0-1 1 0 0,0 1 0 0 0,0-1-1 0 0,0 1 1 0 0,0 0 0 0 0,0-1-1 0 0,0 1 1 0 0,0 0 0 0 0,0-1-1 0 0,0 1 1 0 0,-1 0 0 0 0,1-1-1 0 0,0 1 1 0 0,0 0 0 0 0,-1-1-1 0 0,-13 3 1309 0 0,-19 13-204 0 0,18-5-1188 0 0,0 1 0 0 0,1 0 0 0 0,0 0 0 0 0,-13 16 0 0 0,21-21-47 0 0,0 1 0 0 0,0 0-1 0 0,1 0 1 0 0,0 1 0 0 0,0-1 0 0 0,1 1 0 0 0,0 0-1 0 0,0 0 1 0 0,1 1 0 0 0,-3 9 0 0 0,5-16 61 0 0,1-1 1 0 0,0 1-1 0 0,-1 0 0 0 0,1 0 1 0 0,0-1-1 0 0,0 1 1 0 0,0 0-1 0 0,0 0 1 0 0,0 0-1 0 0,0-1 1 0 0,1 1-1 0 0,-1 0 1 0 0,0-1-1 0 0,1 1 0 0 0,0 0 1 0 0,-1-1-1 0 0,1 1 1 0 0,0 0-1 0 0,0-1 1 0 0,0 1-1 0 0,0-1 1 0 0,0 0-1 0 0,0 1 0 0 0,2 1 1 0 0,-1-2-43 0 0,1 1 1 0 0,0 0-1 0 0,0-1 1 0 0,0 0-1 0 0,0 0 1 0 0,0 0-1 0 0,0 0 1 0 0,0 0 0 0 0,0 0-1 0 0,0-1 1 0 0,0 1-1 0 0,5-1 1 0 0,4 0-262 0 0,0-1 0 0 0,-1 0 0 0 0,1-1 1 0 0,-1 0-1 0 0,0-1 0 0 0,17-6 1 0 0,-15 3-540 0 0,0 0 0 0 0,0-2 1 0 0,-1 1-1 0 0,0-1 1 0 0,20-19-1 0 0,-26 22 703 0 0,0-1-1 0 0,0 0 1 0 0,-1 0 0 0 0,0-1-1 0 0,0 0 1 0 0,-1 0-1 0 0,1 0 1 0 0,-1 0 0 0 0,-1 0-1 0 0,0-1 1 0 0,5-13 0 0 0,-8 1 732 0 0,-1 20-560 0 0,1 0-1 0 0,-1 0 0 0 0,1 1 1 0 0,-1-1-1 0 0,1 0 0 0 0,-1 1 1 0 0,1-1-1 0 0,-1 0 0 0 0,1 1 1 0 0,-1-1-1 0 0,1 1 0 0 0,0-1 1 0 0,-1 0-1 0 0,1 1 0 0 0,0-1 1 0 0,-1 1-1 0 0,1 0 0 0 0,0-1 1 0 0,0 1-1 0 0,-1-1 0 0 0,1 1 1 0 0,0-1-1 0 0,0 1 0 0 0,0-1 1 0 0,0 1-1 0 0,0 0 0 0 0,0-1 1 0 0,0 1-1 0 0,0 1 0 0 0,-39 119 2158 0 0,-16 62-1729 0 0,55-182-445 0 0,0-1 0 0 0,-1 1-1 0 0,1 0 1 0 0,0 0 0 0 0,0-1 0 0 0,-1 1 0 0 0,1 0 0 0 0,0 0-1 0 0,0 0 1 0 0,0-1 0 0 0,0 1 0 0 0,0 0 0 0 0,0 0 0 0 0,0 0-1 0 0,1-1 1 0 0,-1 1 0 0 0,0 0 0 0 0,0 0 0 0 0,0-1-1 0 0,1 1 1 0 0,-1 0 0 0 0,1 1 0 0 0,0-2-5 0 0,0 0 1 0 0,-1 0-1 0 0,1 0 0 0 0,0-1 0 0 0,-1 1 1 0 0,1 0-1 0 0,0 0 0 0 0,0 0 1 0 0,-1-1-1 0 0,1 1 0 0 0,-1 0 0 0 0,1-1 1 0 0,0 1-1 0 0,-1 0 0 0 0,1-1 1 0 0,-1 1-1 0 0,1-1 0 0 0,-1 1 1 0 0,2-2-1 0 0,34-38-186 0 0,-30 32 178 0 0,47-63 4 0 0,-41 53 51 0 0,1 0-1 0 0,0 2 1 0 0,1-1-1 0 0,0 2 1 0 0,23-19 0 0 0,-36 33-5 0 0,0 0 1 0 0,0 0-1 0 0,0 0 1 0 0,1 0-1 0 0,-1 0 1 0 0,0 0 0 0 0,0 0-1 0 0,1 0 1 0 0,-1 1-1 0 0,1-1 1 0 0,-1 1-1 0 0,0-1 1 0 0,1 1-1 0 0,-1 0 1 0 0,1-1 0 0 0,-1 1-1 0 0,1 0 1 0 0,0 0-1 0 0,-1 0 1 0 0,1 0-1 0 0,-1 0 1 0 0,1 0-1 0 0,-1 0 1 0 0,1 1-1 0 0,-1-1 1 0 0,1 1 0 0 0,2 0-1 0 0,-3 1 131 0 0,0-1-1 0 0,0 1 1 0 0,0-1-1 0 0,0 1 1 0 0,0 0-1 0 0,0-1 1 0 0,-1 1 0 0 0,1 0-1 0 0,0 0 1 0 0,-1 0-1 0 0,0 0 1 0 0,1-1-1 0 0,-1 1 1 0 0,0 0-1 0 0,0 0 1 0 0,0 0 0 0 0,0 0-1 0 0,0 0 1 0 0,0 0-1 0 0,-1 0 1 0 0,0 2-1 0 0,-3 15 17 0 0,-1 0-1 0 0,-1-1 0 0 0,-12 25 1 0 0,10-26-671 0 0,2 0 1 0 0,-1 1 0 0 0,-5 28-1 0 0,12-18-3078 0 0,0-27 3326 0 0,0 0 1 0 0,1-1 0 0 0,-1 1 0 0 0,0 0-1 0 0,0 0 1 0 0,0-1 0 0 0,1 1-1 0 0,-1 0 1 0 0,0 0 0 0 0,1-1 0 0 0,-1 1-1 0 0,1 0 1 0 0,-1-1 0 0 0,1 1 0 0 0,-1-1-1 0 0,1 1 1 0 0,-1-1 0 0 0,1 1-1 0 0,0-1 1 0 0,-1 1 0 0 0,1-1 0 0 0,0 1-1 0 0,-1-1 1 0 0,1 0 0 0 0,0 1 0 0 0,0-1-1 0 0,-1 0 1 0 0,1 0 0 0 0,0 0-1 0 0,0 1 1 0 0,0-1 0 0 0,0 0 0 0 0,12-2-3718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5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9938 0 0,'-7'12'4865'0'0,"-1"-1"-4001"0"0,-3 5-1104 0 0,-3-5-1488 0 0,-4 0-1633 0 0,0-1-48 0 0,-1-2-1208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5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6 4809 0 0,'-15'5'1297'0'0,"-14"3"2565"0"0,14 0 2243 0 0,15-8-6058 0 0,0 0 1 0 0,0 0 0 0 0,0 0-1 0 0,0 0 1 0 0,0 0 0 0 0,0 1 0 0 0,0-1-1 0 0,0 0 1 0 0,0 0 0 0 0,0 0-1 0 0,0 0 1 0 0,-1 0 0 0 0,1 0-1 0 0,0 0 1 0 0,0 1 0 0 0,0-1-1 0 0,0 0 1 0 0,0 0 0 0 0,0 0-1 0 0,0 0 1 0 0,0 0 0 0 0,0 0-1 0 0,0 1 1 0 0,1-1 0 0 0,-1 0-1 0 0,0 0 1 0 0,0 0 0 0 0,0 0-1 0 0,0 0 1 0 0,0 0 0 0 0,0 0 0 0 0,0 1-1 0 0,0-1 1 0 0,0 0 0 0 0,0 0-1 0 0,0 0 1 0 0,0 0 0 0 0,0 0-1 0 0,1 0 1 0 0,-1 0 0 0 0,0 0-1 0 0,0 0 1 0 0,0 0 0 0 0,0 1-1 0 0,0-1 1 0 0,0 0 0 0 0,0 0-1 0 0,1 0 1 0 0,-1 0 0 0 0,0 0-1 0 0,0 0 1 0 0,0 0 0 0 0,0 0-1 0 0,0 0 1 0 0,13 4 156 0 0,12 0-1517 0 0,-24-4 1218 0 0,62 0-2709 0 0,-60 0 2873 0 0,0 0 0 0 0,0 0 0 0 0,0-1 0 0 0,0 1 0 0 0,0-1 0 0 0,0 0 0 0 0,0 0 0 0 0,0 0 0 0 0,0 0 0 0 0,0 0 0 0 0,-1-1 0 0 0,1 0 0 0 0,0 1 0 0 0,-1-1 0 0 0,1 0 0 0 0,-1 0 0 0 0,3-4 0 0 0,-4 6-12 0 0,-1 0 0 0 0,0 0 1 0 0,0-1-1 0 0,1 1 0 0 0,-1 0 1 0 0,0-1-1 0 0,0 1 0 0 0,0 0 1 0 0,1-1-1 0 0,-1 1 0 0 0,0 0 1 0 0,0-1-1 0 0,0 1 0 0 0,0 0 1 0 0,0-1-1 0 0,0 1 0 0 0,0 0 0 0 0,0-1 1 0 0,0 1-1 0 0,0-1 0 0 0,0 1 1 0 0,0 0-1 0 0,0-1 0 0 0,0 1 1 0 0,0 0-1 0 0,0-1 0 0 0,0 1 1 0 0,0 0-1 0 0,0-1 0 0 0,-1 1 1 0 0,1 0-1 0 0,0-1 0 0 0,0 1 1 0 0,0 0-1 0 0,-1-1 0 0 0,1 1 1 0 0,-16-4 583 0 0,-18 9-541 0 0,26-1-111 0 0,0 0 0 0 0,1 1 0 0 0,0 0 0 0 0,0 0 0 0 0,0 1 0 0 0,1 0 0 0 0,-1 0-1 0 0,2 1 1 0 0,-1-1 0 0 0,-8 14 0 0 0,5-5-20 0 0,0 0-1 0 0,1 0 1 0 0,1 0-1 0 0,-9 27 1 0 0,15-41 49 0 0,1 0 0 0 0,-1 1 0 0 0,0-1 0 0 0,1 1 0 0 0,0-1 0 0 0,-1 0 0 0 0,1 1 0 0 0,0-1 0 0 0,0 1 0 0 0,0-1 0 0 0,0 1 0 0 0,0-1 0 0 0,0 1 0 0 0,0-1 0 0 0,0 1 0 0 0,1-1 0 0 0,-1 0 0 0 0,1 1 0 0 0,-1-1 0 0 0,1 1 0 0 0,-1-1 0 0 0,1 0 0 0 0,0 1 0 0 0,0-1 0 0 0,-1 0 0 0 0,1 0 0 0 0,0 0 0 0 0,0 0 0 0 0,0 0 0 0 0,0 0 0 0 0,1 0 0 0 0,-1 0 0 0 0,0 0 0 0 0,0 0 0 0 0,0 0 0 0 0,1-1 0 0 0,-1 1 0 0 0,0-1 0 0 0,1 1 0 0 0,-1-1 0 0 0,1 1 0 0 0,-1-1 0 0 0,1 0-1 0 0,-1 1 1 0 0,1-1 0 0 0,-1 0 0 0 0,0 0 0 0 0,4-1 0 0 0,8 1 4 0 0,1-1-1 0 0,0 0 1 0 0,-1-1-1 0 0,17-4 0 0 0,-21 4-186 0 0,26-8-851 0 0,-4 2-970 0 0,-24 7 1194 0 0,-10 3 432 0 0,-9 5 709 0 0,0 0 1 0 0,0 0-1 0 0,-18 16 1 0 0,25-19-226 0 0,1 1 0 0 0,0-1 0 0 0,0 1 0 0 0,0 1 0 0 0,1-1 0 0 0,0 0 0 0 0,0 1 0 0 0,0 0 0 0 0,0 0 0 0 0,-2 8 0 0 0,-13 55-2 0 0,-9 27 318 0 0,24-86-358 0 0,-1 0-1 0 0,-1 0 1 0 0,0-1 0 0 0,0 1 0 0 0,-1-1 0 0 0,-13 15 554 0 0,19-24-586 0 0,0-1 0 0 0,0 1 1 0 0,0 0-1 0 0,0 0 1 0 0,0 0-1 0 0,0 0 0 0 0,0 0 1 0 0,0 0-1 0 0,0 0 1 0 0,0 0-1 0 0,0 0 0 0 0,-1 0 1 0 0,1 0-1 0 0,0 0 1 0 0,0 0-1 0 0,0 0 0 0 0,-1 1 908 0 0,1-1-908 0 0,0 0 0 0 0,0 0 1 0 0,4-11 523 0 0,11-15-694 0 0,-12 24 40 0 0,-1-1 0 0 0,1 2-1 0 0,-1-1 1 0 0,1 0 0 0 0,0 0-1 0 0,0 1 1 0 0,0-1 0 0 0,3 0-1 0 0,26-6-4786 0 0,-10 3-1601 0 0,-5 0-44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25373 0 0,'23'-16'697'0'0,"2"-4"-1025"0"0,8-6-2737 0 0,-10-15-4329 0 0,-3 4-2408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13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15 176 4585 0 0,'11'-59'7307'0'0,"-9"68"-692"0"0,3 29-5315 0 0,-8-4-988 0 0,-10 45 0 0 0,-2 25-205 0 0,14-92-523 0 0,1 0 0 0 0,0 0 0 0 0,1 0 0 0 0,0 1-1 0 0,1-1 1 0 0,4 16 0 0 0,-5-27 261 0 0,-1 1 0 0 0,1-1 0 0 0,-1 1 0 0 0,1-1 0 0 0,-1 1 0 0 0,1-1 0 0 0,0 1 0 0 0,0-1 0 0 0,0 0 0 0 0,-1 1 0 0 0,1-1 0 0 0,1 0 0 0 0,-1 0 0 0 0,0 0 0 0 0,0 0 0 0 0,0 0 0 0 0,3 1 0 0 0,-3-1 95 0 0,0-1 1 0 0,0 0-1 0 0,0 1 1 0 0,0-1-1 0 0,0 0 1 0 0,1 0-1 0 0,-1 0 1 0 0,0 0-1 0 0,0 0 1 0 0,0 0-1 0 0,1 0 1 0 0,-1-1-1 0 0,0 1 1 0 0,0 0-1 0 0,0-1 0 0 0,0 1 1 0 0,0-1-1 0 0,2 0 1 0 0,5-4 72 0 0,-1 0 0 0 0,1-1 1 0 0,-1 0-1 0 0,0-1 0 0 0,6-6 0 0 0,3-3-48 0 0,-3 4 128 0 0,0 0-1 0 0,2 2 1 0 0,-1-1-1 0 0,26-12 1 0 0,-35 20-263 0 0,1 1 1 0 0,-1 0-1 0 0,1 0 1 0 0,0 0-1 0 0,0 1 1 0 0,0-1-1 0 0,0 1 1 0 0,0 1-1 0 0,0-1 1 0 0,0 1-1 0 0,1 0 1 0 0,-1 1-1 0 0,0-1 1 0 0,0 1-1 0 0,0 0 1 0 0,11 4-1 0 0,-11-3-1904 0 0,-7-5 167 0 0,-2 0 467 0 0</inkml:trace>
  <inkml:trace contextRef="#ctx0" brushRef="#br0" timeOffset="1">359 0 9778 0 0,'-12'14'6620'0'0,"8"-6"-5899"0"0,0 1 0 0 0,0 0 0 0 0,-3 15-1 0 0,5-18-686 0 0,1 1-1 0 0,0 0 1 0 0,0 0 0 0 0,1 0-1 0 0,0 0 1 0 0,0-1-1 0 0,0 1 1 0 0,1 0-1 0 0,0 0 1 0 0,1 0-1 0 0,-1 0 1 0 0,1-1-1 0 0,4 8 1 0 0,-4-10-55 0 0,0 1 0 0 0,0-1 1 0 0,1 0-1 0 0,0 0 0 0 0,0-1 1 0 0,0 1-1 0 0,0-1 0 0 0,1 1 1 0 0,-1-1-1 0 0,1 0 0 0 0,0 0 1 0 0,0-1-1 0 0,0 1 0 0 0,0-1 1 0 0,0 0-1 0 0,0 0 0 0 0,1 0 1 0 0,-1 0-1 0 0,9 1 0 0 0,19 1-164 0 0,-1-1-1 0 0,1-1 1 0 0,0-2-1 0 0,62-7 0 0 0,-17 1-4043 0 0,-77 6 4179 0 0,8 0-2309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8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525 111 4713 0 0,'-3'-2'1402'0'0,"-1"0"1"0"0,0-1-1 0 0,1 1 0 0 0,-1 1 1 0 0,0-1-1 0 0,-6-1 0 0 0,-24-1 4632 0 0,26 4-5520 0 0,0 2-1 0 0,-1-1 0 0 0,2 1 0 0 0,-1 0 0 0 0,0 0 1 0 0,0 1-1 0 0,-8 4 0 0 0,2 1-507 0 0,-1 0 1 0 0,2 1-1 0 0,-1 0 0 0 0,1 1 1 0 0,1 1-1 0 0,0 0 1 0 0,-11 14-1 0 0,15-16 5 0 0,0 0-1 0 0,1 1 1 0 0,1 1-1 0 0,-9 16 1 0 0,14-25-20 0 0,0 1 0 0 0,-1-1 0 0 0,2 0 0 0 0,-1 0 0 0 0,0 0 0 0 0,0 1 0 0 0,1-1 0 0 0,-1 0 0 0 0,1 1 0 0 0,0-1 0 0 0,0 1 0 0 0,0-1 0 0 0,0 0 0 0 0,0 1 0 0 0,0-1-1 0 0,1 0 1 0 0,-1 1 0 0 0,1-1 0 0 0,-1 0 0 0 0,1 1 0 0 0,0-1 0 0 0,0 0 0 0 0,0 0 0 0 0,0 0 0 0 0,0 0 0 0 0,1 0 0 0 0,-1 0 0 0 0,1 0 0 0 0,-1 0 0 0 0,1 0 0 0 0,2 1 0 0 0,-2-2 1 0 0,1 0 1 0 0,0 0-1 0 0,0 0 1 0 0,0 0-1 0 0,0 0 1 0 0,0 0 0 0 0,0-1-1 0 0,0 1 1 0 0,0-1-1 0 0,0 0 1 0 0,0 0-1 0 0,0 0 1 0 0,0-1-1 0 0,0 1 1 0 0,0-1-1 0 0,0 1 1 0 0,0-1-1 0 0,0 0 1 0 0,0 0-1 0 0,-1 0 1 0 0,1-1-1 0 0,3-1 1 0 0,9-5 2 0 0,0-1 1 0 0,21-16-1 0 0,-33 23-1 0 0,15-11-6 0 0,-2-1-1 0 0,31-32 1 0 0,-42 41 67 0 0,0-1 0 0 0,0-1 1 0 0,0 1-1 0 0,-1-1 0 0 0,0 0 0 0 0,0 0 0 0 0,-1 0 1 0 0,0 0-1 0 0,0 0 0 0 0,-1-1 0 0 0,3-12 0 0 0,-2 31-1 0 0,0 0 0 0 0,1 0 0 0 0,0 0 0 0 0,1 0 0 0 0,0-1 0 0 0,12 18 0 0 0,-4-3-16 0 0,4 5-33 0 0,-2-2 13 0 0,16 37 0 0 0,-28-58-14 0 0,-1 0-1 0 0,1 0 0 0 0,-2 1 1 0 0,1-1-1 0 0,-1 0 1 0 0,0 1-1 0 0,0-1 1 0 0,-1 1-1 0 0,0-1 1 0 0,-2 15-1 0 0,2-19-13 0 0,-1-1 0 0 0,0 0 1 0 0,0 0-1 0 0,0 0 0 0 0,0 0 0 0 0,0 0 0 0 0,0 0 0 0 0,-1 0 1 0 0,1 0-1 0 0,-1-1 0 0 0,1 1 0 0 0,-1 0 0 0 0,0-1 0 0 0,0 0 1 0 0,0 1-1 0 0,0-1 0 0 0,0 0 0 0 0,0 0 0 0 0,0 0 0 0 0,0 0 0 0 0,-3 1 1 0 0,-6 2 53 0 0,-1-1 0 0 0,-24 4 0 0 0,13-3-37 0 0,-7 2 35 0 0,1-1 1 0 0,-1-2 0 0 0,0-1-1 0 0,0-1 1 0 0,0-1 0 0 0,-37-6-1 0 0,52 4-23 0 0,1 0 0 0 0,0-2 0 0 0,0 1 0 0 0,0-2 0 0 0,1 0 0 0 0,0-1 0 0 0,0 0 0 0 0,0-1 0 0 0,0 0 0 0 0,1-1 0 0 0,0 0 0 0 0,1-1 0 0 0,0-1 0 0 0,-19-20 0 0 0,24 23-27 0 0,-1-2 1 0 0,1 1 0 0 0,1-1 0 0 0,0 1 0 0 0,0-1-1 0 0,0-1 1 0 0,1 1 0 0 0,1-1 0 0 0,-1 0 0 0 0,2 0-1 0 0,-1 0 1 0 0,1 0 0 0 0,1 0 0 0 0,0 0 0 0 0,0 0-1 0 0,1-1 1 0 0,1 1 0 0 0,0 0 0 0 0,0-1-1 0 0,0 1 1 0 0,2 0 0 0 0,-1 0 0 0 0,1 0 0 0 0,1 1-1 0 0,-1-1 1 0 0,2 1 0 0 0,-1 0 0 0 0,1 0 0 0 0,10-12-1 0 0,-9 12 6 0 0,0 0-1 0 0,1 1 0 0 0,0 0 1 0 0,0 0-1 0 0,1 0 0 0 0,0 1 0 0 0,0 1 1 0 0,1-1-1 0 0,0 1 0 0 0,0 1 0 0 0,0 0 1 0 0,15-6-1 0 0,-10 6-3 0 0,0 1-1 0 0,0 0 1 0 0,1 2 0 0 0,0-1 0 0 0,-1 2-1 0 0,1 0 1 0 0,0 0 0 0 0,21 3-1 0 0,-12 1-7 0 0,0 1 0 0 0,0 0 0 0 0,-1 2 0 0 0,1 1-1 0 0,40 17 1 0 0,-53-19 13 0 0,0 0 0 0 0,-1 1 0 0 0,1 0 0 0 0,-1 1 0 0 0,0 0 0 0 0,-1 1 0 0 0,0 0 0 0 0,0 0 0 0 0,-1 1 0 0 0,0 0 0 0 0,0 0 0 0 0,-1 1-1 0 0,10 16 1 0 0,-13-16 28 0 0,-1 0-1 0 0,0 0 0 0 0,-1 0 1 0 0,0 1-1 0 0,0-1 0 0 0,-1 0 0 0 0,-1 1 1 0 0,1-1-1 0 0,-2 1 0 0 0,1-1 1 0 0,-2 1-1 0 0,-2 13 0 0 0,-2 2-109 0 0,-1 0 1 0 0,-1 0-1 0 0,-20 39 0 0 0,26-60-191 0 0,-13 23-401 0 0,15-26 426 0 0,-1-1 0 0 0,0 0 0 0 0,0 1 0 0 0,0-1-1 0 0,0 0 1 0 0,0 0 0 0 0,0 0 0 0 0,0 0 0 0 0,-1 0-1 0 0,1 0 1 0 0,0 0 0 0 0,0 0 0 0 0,-1 0 0 0 0,1-1-1 0 0,-1 1 1 0 0,-1 0 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 7017 0 0,'-1'-1'527'0'0,"0"1"-1"0"0,0-1 0 0 0,0 0 1 0 0,0 1-1 0 0,0 0 0 0 0,0-1 1 0 0,0 1-1 0 0,-1 0 0 0 0,1-1 1 0 0,0 1-1 0 0,0 0 0 0 0,0 0 1 0 0,-1 0-1 0 0,1 0 0 0 0,0 0 1 0 0,0 0-1 0 0,0 1 0 0 0,-1-1 1 0 0,1 0-1 0 0,0 1 0 0 0,0-1 1 0 0,-2 1-1 0 0,2 0-269 0 0,0 0 0 0 0,0 0 0 0 0,0 0 0 0 0,0 1 0 0 0,0-1 1 0 0,0 0-1 0 0,0 0 0 0 0,0 1 0 0 0,0-1 0 0 0,1 0 0 0 0,-1 1 0 0 0,0-1 0 0 0,1 1 0 0 0,-1-1 0 0 0,1 2 1 0 0,-1 2-223 0 0,0 0 0 0 0,0 0 0 0 0,1 0 0 0 0,0 0 0 0 0,0 0 0 0 0,0 0 0 0 0,1 0 0 0 0,-1 0 1 0 0,4 9-1 0 0,-1-5-42 0 0,1-1 1 0 0,0 1 0 0 0,1-1 0 0 0,0 0-1 0 0,0 0 1 0 0,1 0 0 0 0,-1-1-1 0 0,2 0 1 0 0,-1 0 0 0 0,1-1-1 0 0,0 0 1 0 0,11 8 0 0 0,-13-11 1 0 0,1 0 0 0 0,-1 0 0 0 0,1 0 0 0 0,-1-1 1 0 0,1 1-1 0 0,0-1 0 0 0,-1-1 0 0 0,1 1 0 0 0,0-1 0 0 0,0 0 1 0 0,0-1-1 0 0,0 1 0 0 0,1-1 0 0 0,-1 0 0 0 0,0-1 0 0 0,0 1 1 0 0,0-1-1 0 0,0-1 0 0 0,11-3 0 0 0,13-7-1628 0 0,-10 3-8131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9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15283 0 0,'1'2'276'0'0,"0"0"-1"0"0,0 1 1 0 0,1-1-1 0 0,-1 0 1 0 0,1 0-1 0 0,-1 0 1 0 0,1 0-1 0 0,0-1 1 0 0,0 1-1 0 0,0 0 1 0 0,0-1-1 0 0,0 1 0 0 0,0-1 1 0 0,0 0-1 0 0,1 1 1 0 0,-1-1-1 0 0,0 0 1 0 0,1-1-1 0 0,-1 1 1 0 0,1 0-1 0 0,-1-1 1 0 0,1 1-1 0 0,-1-1 1 0 0,1 0-1 0 0,-1 0 1 0 0,3 0-1 0 0,11 0-162 0 0,-1 0 0 0 0,0-1 0 0 0,17-4 0 0 0,-18 3 192 0 0,7-1-315 0 0,53-9-2359 0 0,-68 10 1211 0 0,0 1 0 0 0,-1-1 0 0 0,1 0 0 0 0,0-1 0 0 0,-1 0 0 0 0,0 1 0 0 0,0-2 0 0 0,0 1 0 0 0,9-8 0 0 0,-14 11 1085 0 0,0 0 0 0 0,0 0 0 0 0,0 0-1 0 0,1 0 1 0 0,-1 0 0 0 0,0 0-1 0 0,0 0 1 0 0,0 0 0 0 0,0 0 0 0 0,0 0-1 0 0,1 0 1 0 0,-1 0 0 0 0,0 0 0 0 0,0 0-1 0 0,0 0 1 0 0,0 0 0 0 0,0 0-1 0 0,0 0 1 0 0,0-1 0 0 0,1 1 0 0 0,-1 0-1 0 0,0 0 1 0 0,0 0 0 0 0,0 0 0 0 0,0 0-1 0 0,0 0 1 0 0,0 0 0 0 0,0-1-1 0 0,0 1 1 0 0,0 0 0 0 0,0 0 0 0 0,0 0-1 0 0,0 0 1 0 0,0 0 0 0 0,0-1 0 0 0,0 1-1 0 0,0 0 1 0 0,0 0 0 0 0,0 0-1 0 0,0 0 1 0 0,0 0 0 0 0,0-1 0 0 0,0 1-1 0 0,0 0 1 0 0,0 0 0 0 0,0 0 0 0 0,0 0-1 0 0,0 0 1 0 0,0 0 0 0 0,0-1-1 0 0,0 1 1 0 0,0 0 0 0 0,0 0 0 0 0,0 0-1 0 0,-1 0 1 0 0,1 0 0 0 0,0 0 0 0 0,0 0-1 0 0,0-1 1 0 0,0 1 0 0 0,0 0-1 0 0,-13 3-853 0 0,-16 10 1439 0 0,18-7 819 0 0,1 2 0 0 0,0-1 0 0 0,1 1 1 0 0,-1 1-1 0 0,2-1 0 0 0,-1 2 0 0 0,1-1 0 0 0,-8 14 0 0 0,13-18-624 0 0,0 1-1 0 0,0 0 0 0 0,1 0 1 0 0,-1 0-1 0 0,1 0 0 0 0,1 0 1 0 0,-1 1-1 0 0,1-1 0 0 0,0 9 1 0 0,0-8-688 0 0,2 0 1 0 0,-1 0 0 0 0,1 0-1 0 0,0 0 1 0 0,4 12-1 0 0,-4-16-16 0 0,0 1 0 0 0,0-1-1 0 0,1 0 1 0 0,0 0-1 0 0,-1 0 1 0 0,1 0 0 0 0,0 0-1 0 0,0 0 1 0 0,1 0-1 0 0,-1-1 1 0 0,1 1 0 0 0,-1-1-1 0 0,1 1 1 0 0,0-1-1 0 0,5 3 1 0 0,-3-2-35 0 0,1-1 0 0 0,0 1-1 0 0,0-1 1 0 0,0 0 0 0 0,1 0 0 0 0,-1-1-1 0 0,0 0 1 0 0,8 1 0 0 0,-2-2-506 0 0,1 0 1 0 0,-1 0-1 0 0,21-4 0 0 0,-22 2-847 0 0,1-1 0 0 0,-1 0 0 0 0,13-5 0 0 0,5-6-3306 0 0,1-1-2088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09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12267 0 0,'0'2'528'0'0,"-1"0"1"0"0,1 0 0 0 0,0 0-1 0 0,0 1 1 0 0,0-1 0 0 0,0 0-1 0 0,0 0 1 0 0,1 0 0 0 0,-1 0-1 0 0,0 0 1 0 0,1 0 0 0 0,1 3-1 0 0,-1-3-343 0 0,0-1-1 0 0,-1 0 1 0 0,1 0-1 0 0,0 1 1 0 0,0-1-1 0 0,0 0 1 0 0,1 0-1 0 0,-1 0 1 0 0,0 0-1 0 0,0 0 1 0 0,1 0-1 0 0,-1-1 1 0 0,3 2-1 0 0,3 0-136 0 0,0 0 0 0 0,0 0 0 0 0,0-1 0 0 0,0 0-1 0 0,0-1 1 0 0,9 1 0 0 0,-7-1 204 0 0,29 0-336 0 0,31 2-436 0 0,-62-1-760 0 0,-1 0 0 0 0,0 0 0 0 0,0 1 0 0 0,11 4 0 0 0,-16-6 919 0 0,0 1 1 0 0,0-1-1 0 0,-1 0 1 0 0,1 1-1 0 0,0-1 1 0 0,0 1-1 0 0,0-1 1 0 0,-1 1-1 0 0,1-1 1 0 0,0 1 0 0 0,-1-1-1 0 0,1 1 1 0 0,0 0-1 0 0,-1-1 1 0 0,1 1-1 0 0,-1 0 1 0 0,1 0-1 0 0,-1-1 1 0 0,1 1-1 0 0,-1 0 1 0 0,0 0-1 0 0,1 0 1 0 0,-1 0-1 0 0,0-1 1 0 0,0 1 0 0 0,0 0-1 0 0,1 0 1 0 0,-1 0-1 0 0,0 0 1 0 0,0 1-1 0 0,-1 8-2633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10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9042 0 0,'-10'3'1780'0'0,"1"1"0"0"0,-1 0 0 0 0,-16 11 1 0 0,25-14-1710 0 0,-1 0 1 0 0,0 0-1 0 0,1 0 1 0 0,0 0-1 0 0,-1 0 1 0 0,1 0 0 0 0,-1 0-1 0 0,1 0 1 0 0,0 1-1 0 0,0-1 1 0 0,0 0 0 0 0,0 1-1 0 0,0-1 1 0 0,0 1-1 0 0,0-1 1 0 0,0 1-1 0 0,1 0 1 0 0,-1-1 0 0 0,1 1-1 0 0,-1 0 1 0 0,1-1-1 0 0,0 1 1 0 0,-1 0 0 0 0,1 0-1 0 0,0-1 1 0 0,0 1-1 0 0,0 0 1 0 0,0 0 0 0 0,1 0-1 0 0,-1-1 1 0 0,1 3-1 0 0,-1-3-6 0 0,1 0 0 0 0,0 0-1 0 0,-1-1 1 0 0,1 1 0 0 0,-1-1-1 0 0,1 1 1 0 0,0-1-1 0 0,0 1 1 0 0,-1-1 0 0 0,1 1-1 0 0,0-1 1 0 0,0 1 0 0 0,-1-1-1 0 0,1 0 1 0 0,0 1 0 0 0,0-1-1 0 0,0 0 1 0 0,0 0 0 0 0,0 0-1 0 0,0 0 1 0 0,-1 0 0 0 0,1 0-1 0 0,1 0 1 0 0,26-3 855 0 0,-18 2-751 0 0,67-1 413 0 0,-71 2-548 0 0,-1 0 0 0 0,1 1 1 0 0,0 0-1 0 0,-1 0 0 0 0,1 0 0 0 0,-1 1 0 0 0,1 0 0 0 0,-1 0 1 0 0,0 0-1 0 0,0 1 0 0 0,7 3 0 0 0,-11-5-10 0 0,0 0 0 0 0,0 0-1 0 0,0 0 1 0 0,0 0 0 0 0,0-1 0 0 0,0 1 0 0 0,-1 0-1 0 0,1 1 1 0 0,0-1 0 0 0,0 0 0 0 0,-1 0 0 0 0,1 0-1 0 0,-1 0 1 0 0,1 1 0 0 0,-1-1 0 0 0,1 0 0 0 0,-1 0-1 0 0,0 1 1 0 0,0-1 0 0 0,1 0 0 0 0,-1 1 0 0 0,0-1 0 0 0,0 0-1 0 0,-1 3 1 0 0,1-2-18 0 0,-1 1 0 0 0,0 0 0 0 0,0-1 0 0 0,-1 1 0 0 0,1 0 0 0 0,0-1 0 0 0,-1 0 0 0 0,0 1 1 0 0,1-1-1 0 0,-1 0 0 0 0,-2 2 0 0 0,-5 5-105 0 0,-1-1-1 0 0,0-1 1 0 0,0 0 0 0 0,-12 7 0 0 0,13-9 29 0 0,6-2 63 0 0,-1 0-1 0 0,0-1 0 0 0,-1 1 1 0 0,1-1-1 0 0,0 0 0 0 0,-1 0 1 0 0,1-1-1 0 0,-1 1 1 0 0,0-1-1 0 0,1 0 0 0 0,-7 0 1 0 0,38-10-149 0 0,-8 3-17 0 0,1 2 1 0 0,-1 0-1 0 0,1 2 1 0 0,0 0-1 0 0,0 1 0 0 0,0 1 1 0 0,27 3-1 0 0,-29 6-3369 0 0,-16-7 1413 0 0,-2-2 1966 0 0,0 1-1 0 0,0-1 0 0 0,0 0 1 0 0,0 0-1 0 0,0 0 0 0 0,0 1 0 0 0,0-1 1 0 0,0 0-1 0 0,0 0 0 0 0,0 1 0 0 0,0-1 1 0 0,0 0-1 0 0,0 0 0 0 0,0 1 1 0 0,-1-1-1 0 0,1 0 0 0 0,0 0 0 0 0,0 0 1 0 0,0 1-1 0 0,0-1 0 0 0,0 0 0 0 0,-3 2-2291 0 0,3-2 2291 0 0,-1 0 0 0 0,1 0 0 0 0,0 0 1 0 0,0 0-1 0 0,0 0 0 0 0,-1 0 1 0 0,1 0-1 0 0,0 0 0 0 0,0 0 0 0 0,-1 0 1 0 0,1 0-1 0 0,0 0 0 0 0,0 0 0 0 0,-1 0 1 0 0,1 0-1 0 0,-6 3-4272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10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4809 0 0,'-39'10'8264'0'0,"38"-10"-7950"0"0,-1 1-1 0 0,0 0 1 0 0,0-1-1 0 0,0 1 1 0 0,1 0-1 0 0,-1 0 1 0 0,1 0-1 0 0,-1 0 1 0 0,0 0-1 0 0,1 0 1 0 0,0 1-1 0 0,-1-1 0 0 0,1 1 1 0 0,0-1-1 0 0,0 1 1 0 0,-1-1-1 0 0,1 1 1 0 0,-1 2-1 0 0,2-3-256 0 0,0-1 0 0 0,0 0 0 0 0,1 1 0 0 0,-1-1 0 0 0,0 0 0 0 0,0 1 0 0 0,0-1 0 0 0,1 0 0 0 0,-1 1 0 0 0,0-1 0 0 0,0 0 0 0 0,1 0 0 0 0,-1 1 0 0 0,0-1 0 0 0,0 0 0 0 0,1 0 0 0 0,-1 1 0 0 0,0-1 0 0 0,1 0 0 0 0,-1 0 0 0 0,0 0 0 0 0,1 0 0 0 0,-1 1 0 0 0,1-1 0 0 0,-1 0 0 0 0,0 0 0 0 0,1 0 0 0 0,-1 0 0 0 0,0 0 0 0 0,1 0 0 0 0,-1 0 0 0 0,1 0 0 0 0,-1 0 0 0 0,0 0 0 0 0,1 0-1 0 0,-1 0 1 0 0,0 0 0 0 0,1-1 0 0 0,0 1 0 0 0,21-2 322 0 0,-20 1-268 0 0,28-4 306 0 0,-11 1 258 0 0,38-2 0 0 0,-53 6-622 0 0,1 0 1 0 0,0 0-1 0 0,-1 1 1 0 0,1-1-1 0 0,-1 1 1 0 0,1 0-1 0 0,-1 0 0 0 0,0 1 1 0 0,1-1-1 0 0,-1 1 1 0 0,0 0-1 0 0,0 0 1 0 0,7 5-1 0 0,-10-7-73 0 0,0 1-1 0 0,0 0 0 0 0,0 0 1 0 0,-1 0-1 0 0,1 0 1 0 0,0 0-1 0 0,0 0 0 0 0,0 0 1 0 0,-1 0-1 0 0,1 0 1 0 0,-1 0-1 0 0,1 0 0 0 0,-1 0 1 0 0,1 1-1 0 0,-1-1 1 0 0,0 0-1 0 0,1 0 0 0 0,-1 0 1 0 0,0 1-1 0 0,0-1 1 0 0,0 0-1 0 0,0 0 0 0 0,0 1 1 0 0,0 0-1 0 0,-1 1-215 0 0,0 0 0 0 0,0 0 1 0 0,0 0-1 0 0,-1 0 0 0 0,1 0 0 0 0,-1 0 0 0 0,1-1 0 0 0,-1 1 0 0 0,-3 3 1 0 0,-2 2-376 0 0,-1-1 0 0 0,0 1 1 0 0,0-2-1 0 0,-16 12 1 0 0,10-11 843 0 0,16-9 1152 0 0,0 0-1160 0 0,1 1 0 0 0,-1 0 1 0 0,1 0-1 0 0,-1 0 0 0 0,1 0 1 0 0,0 1-1 0 0,-1-1 0 0 0,1 1 1 0 0,4-1-1 0 0,-4 1-164 0 0,0 0 0 0 0,0 0 0 0 0,0 1 0 0 0,0-1 0 0 0,0 1 0 0 0,0 0 0 0 0,0-1 0 0 0,0 1-1 0 0,0 1 1 0 0,-1-1 0 0 0,1 0 0 0 0,0 1 0 0 0,-1-1 0 0 0,1 1 0 0 0,-1 0 0 0 0,0 0 0 0 0,0 0 0 0 0,1 0 0 0 0,-1 0 0 0 0,0 0 0 0 0,-1 1 0 0 0,1-1-1 0 0,0 0 1 0 0,-1 1 0 0 0,1 0 0 0 0,-1-1 0 0 0,0 1 0 0 0,2 4 0 0 0,13 22 383 0 0,-14-26-464 0 0,0 0-1 0 0,0-1 0 0 0,0 0 1 0 0,1 1-1 0 0,-1-1 1 0 0,0 0-1 0 0,1 0 1 0 0,-1 0-1 0 0,1 0 0 0 0,0-1 1 0 0,0 1-1 0 0,0-1 1 0 0,0 0-1 0 0,0 0 1 0 0,0 0-1 0 0,0 0 0 0 0,0 0 1 0 0,0 0-1 0 0,0-1 1 0 0,0 0-1 0 0,0 0 0 0 0,1 0 1 0 0,-1 0-1 0 0,0 0 1 0 0,0 0-1 0 0,0-1 1 0 0,0 1-1 0 0,1-1 0 0 0,-1 0 1 0 0,0 0-1 0 0,0 0 1 0 0,5-4-1 0 0,-1 2-632 0 0,1-1 0 0 0,-1-1 0 0 0,0 1 0 0 0,0-1 0 0 0,6-6 0 0 0,-7 5-844 0 0,1-1 0 0 0,-1 1 0 0 0,-1-1 0 0 0,6-8 0 0 0,5-13-2872 0 0,0-2-1016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11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16828 0 0,'0'1'241'0'0,"0"0"1"0"0,0 0 0 0 0,1 0 0 0 0,-1 0-1 0 0,1 0 1 0 0,-1 0 0 0 0,1 0 0 0 0,-1-1 0 0 0,1 1-1 0 0,-1 0 1 0 0,1 0 0 0 0,0 0 0 0 0,0 0-1 0 0,-1-1 1 0 0,1 1 0 0 0,0 0 0 0 0,0-1 0 0 0,0 1-1 0 0,0-1 1 0 0,0 1 0 0 0,-1-1 0 0 0,1 1-1 0 0,0-1 1 0 0,0 0 0 0 0,0 1 0 0 0,1-1 0 0 0,0 0-1 0 0,41 7 304 0 0,-19-3-78 0 0,-19-3-461 0 0,5 2 41 0 0,0-1-1 0 0,0 2 0 0 0,0-1 0 0 0,0 1 0 0 0,11 7 0 0 0,-19-10-47 0 0,0 1 0 0 0,-1-1 0 0 0,1 0 0 0 0,0 1 0 0 0,-1-1 0 0 0,1 0 0 0 0,-1 1 0 0 0,0 0 0 0 0,1-1 0 0 0,-1 1 0 0 0,0 0 0 0 0,0 0-1 0 0,0 0 1 0 0,0 0 0 0 0,0 0 0 0 0,-1 0 0 0 0,1 0 0 0 0,0 0 0 0 0,-1 0 0 0 0,0 0 0 0 0,1 0 0 0 0,-1 0 0 0 0,0 0 0 0 0,0 0 0 0 0,0 0 0 0 0,0 0 0 0 0,-1 1 0 0 0,1-1 0 0 0,-1 0-1 0 0,1 0 1 0 0,-1 0 0 0 0,-1 3 0 0 0,-4 7-177 0 0,0-1 0 0 0,0 0-1 0 0,-1 0 1 0 0,-14 16-1 0 0,14-19 142 0 0,0 0 0 0 0,1 0 0 0 0,1 0 0 0 0,-1 1-1 0 0,2-1 1 0 0,-1 1 0 0 0,1 1 0 0 0,-5 14-1 0 0,9-22 14 0 0,-1-1 0 0 0,1 1 0 0 0,0 0 0 0 0,0-1 0 0 0,0 1 0 0 0,0 0 0 0 0,0-1-1 0 0,1 1 1 0 0,-1-1 0 0 0,0 1 0 0 0,1 0 0 0 0,-1-1 0 0 0,1 1 0 0 0,-1-1 0 0 0,1 1 0 0 0,0-1-1 0 0,0 0 1 0 0,0 1 0 0 0,0-1 0 0 0,0 0 0 0 0,1 2 0 0 0,1 0 3 0 0,0-1-1 0 0,0 0 1 0 0,0 1 0 0 0,0-1-1 0 0,1-1 1 0 0,-1 1 0 0 0,1 0-1 0 0,6 1 1 0 0,1 0-600 0 0,-1 0-1 0 0,1-1 0 0 0,0-1 1 0 0,-1 0-1 0 0,19 0 1 0 0,-22-2-460 0 0,0 0 1 0 0,0 0 0 0 0,0 0-1 0 0,0-1 1 0 0,0 0 0 0 0,-1 0-1 0 0,1-1 1 0 0,-1 0 0 0 0,1 0-1 0 0,-1 0 1 0 0,11-8 0 0 0,2-5-3039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11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21 114 12339 0 0,'-18'1'5661'0'0,"25"0"-2796"0"0,33-1-1980 0 0,-30-2-995 0 0,27-2 511 0 0,-35 3-578 0 0,-1 1 0 0 0,1 0 0 0 0,0 0 0 0 0,0 0 0 0 0,0 0 0 0 0,0 0 0 0 0,0 1 0 0 0,-1-1 0 0 0,1 0 1 0 0,0 1-1 0 0,0 0 0 0 0,0-1 0 0 0,-1 1 0 0 0,3 1 0 0 0,-4-2-107 0 0,0 1 0 0 0,0-1-1 0 0,0 1 1 0 0,0-1 0 0 0,0 1 0 0 0,0-1 0 0 0,0 1 0 0 0,0-1-1 0 0,0 1 1 0 0,-1-1 0 0 0,1 0 0 0 0,0 1 0 0 0,0-1 0 0 0,0 1 0 0 0,-1-1-1 0 0,1 0 1 0 0,0 1 0 0 0,-1-1 0 0 0,1 1 0 0 0,0-1 0 0 0,-1 0-1 0 0,1 0 1 0 0,0 1 0 0 0,-1-1 0 0 0,1 0 0 0 0,-1 0 0 0 0,1 1 0 0 0,0-1-1 0 0,-1 0 1 0 0,1 0 0 0 0,-1 0 0 0 0,1 0 0 0 0,-1 0 0 0 0,1 1-1 0 0,-1-1 1 0 0,1 0 0 0 0,-1 0 0 0 0,-19 7-3583 0 0,19-7 3779 0 0,-31 13-1817 0 0,-3 10 4825 0 0,33-22-2589 0 0,0 1 1 0 0,0-1-1 0 0,1 1 0 0 0,-1 0 1 0 0,0 0-1 0 0,0-1 1 0 0,1 1-1 0 0,-1 0 0 0 0,1 1 1 0 0,0-1-1 0 0,-1 0 1 0 0,1 0-1 0 0,0 0 0 0 0,0 1 1 0 0,1-1-1 0 0,-1 0 1 0 0,0 1-1 0 0,1-1 0 0 0,-1 1 1 0 0,1-1-1 0 0,0 1 0 0 0,0-1 1 0 0,0 1-1 0 0,0-1 1 0 0,0 1-1 0 0,1-1 0 0 0,-1 1 1 0 0,2 2-1 0 0,-1-3-276 0 0,0-1-1 0 0,0 0 1 0 0,0 1-1 0 0,1-1 0 0 0,-1 0 1 0 0,0 0-1 0 0,1 0 1 0 0,-1 1-1 0 0,1-2 1 0 0,-1 1-1 0 0,1 0 1 0 0,-1 0-1 0 0,1 0 1 0 0,0-1-1 0 0,0 1 0 0 0,-1-1 1 0 0,1 1-1 0 0,0-1 1 0 0,0 0-1 0 0,-1 0 1 0 0,1 1-1 0 0,0-1 1 0 0,0-1-1 0 0,0 1 0 0 0,-1 0 1 0 0,1 0-1 0 0,0-1 1 0 0,0 1-1 0 0,1-1 1 0 0,54-17 1139 0 0,-55 17-1216 0 0,8-3 59 0 0,-1 0 0 0 0,1-1 0 0 0,12-9 1 0 0,-15 8-391 0 0,0 1 1 0 0,0-1 0 0 0,-1 0-1 0 0,1 0 1 0 0,-1-1 0 0 0,-1 0 0 0 0,1 0-1 0 0,-1 0 1 0 0,0-1 0 0 0,-1 1 0 0 0,0-1-1 0 0,0 0 1 0 0,-1-1 0 0 0,0 1 0 0 0,0-1-1 0 0,-1 1 1 0 0,0-1 0 0 0,0 0 0 0 0,-1 0-1 0 0,-1 1 1 0 0,1-1 0 0 0,-1 0 0 0 0,-8-22 8748 0 0,-1 51-5290 0 0,-3 32-2415 0 0,2 45-333 0 0,0-2-4357 0 0,-5-36-7638 0 0,9-39 6794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12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9218 0 0,'17'-2'5537'0'0,"13"-14"-2670"0"0,-9 4-969 0 0,-16 10-1575 0 0,0 0 0 0 0,0 0 0 0 0,0 1 0 0 0,0 0-1 0 0,0 0 1 0 0,0 0 0 0 0,1 1 0 0 0,-1 0 0 0 0,0 0 0 0 0,0 0 0 0 0,1 0 0 0 0,-1 1-1 0 0,0 0 1 0 0,9 3 0 0 0,-11-3-272 0 0,0 0 0 0 0,-1 1 0 0 0,1-1 0 0 0,0 1 1 0 0,-1 0-1 0 0,1 0 0 0 0,-1 0 0 0 0,0 0 0 0 0,0 1 0 0 0,0-1 0 0 0,0 0 0 0 0,0 1 0 0 0,0-1 1 0 0,-1 1-1 0 0,1 0 0 0 0,-1 0 0 0 0,0-1 0 0 0,1 1 0 0 0,-1 0 0 0 0,-1 0 0 0 0,1 0 0 0 0,0 0 0 0 0,-1 0 1 0 0,0 1-1 0 0,1-1 0 0 0,-1 3 0 0 0,2 37-354 0 0,-1-25-2494 0 0,0-10-3111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12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67 13155 0 0,'-2'-1'333'0'0,"0"1"1"0"0,1-1-1 0 0,-1 1 0 0 0,0 0 1 0 0,0 0-1 0 0,0 0 1 0 0,0 0-1 0 0,0 0 1 0 0,0 0-1 0 0,0 0 0 0 0,0 1 1 0 0,1-1-1 0 0,-1 1 1 0 0,0-1-1 0 0,0 1 0 0 0,0 0 1 0 0,1-1-1 0 0,-1 1 1 0 0,0 0-1 0 0,-2 2 1 0 0,2-1-161 0 0,0 0 0 0 0,1 0 0 0 0,-1 0 0 0 0,0 1 1 0 0,1-1-1 0 0,-1 0 0 0 0,1 1 0 0 0,0-1 0 0 0,0 1 1 0 0,0 0-1 0 0,0-1 0 0 0,-1 6 0 0 0,1-3-169 0 0,0-1 0 0 0,1 1 0 0 0,-1-1 0 0 0,1 1 0 0 0,0-1 0 0 0,0 1-1 0 0,1-1 1 0 0,-1 1 0 0 0,1-1 0 0 0,0 1 0 0 0,0-1 0 0 0,1 1 0 0 0,-1-1 0 0 0,1 0-1 0 0,0 0 1 0 0,0 0 0 0 0,4 6 0 0 0,-3-8 12 0 0,0 1 0 0 0,0 0 0 0 0,0-1 0 0 0,0 1 0 0 0,1-1 0 0 0,-1 0 0 0 0,1 0 0 0 0,-1-1 0 0 0,1 1 0 0 0,-1-1 0 0 0,1 1 0 0 0,0-1 0 0 0,0-1 0 0 0,0 1 0 0 0,0 0 0 0 0,0-1 0 0 0,-1 0 0 0 0,1 0 0 0 0,0 0 0 0 0,6-1 0 0 0,-7 1-27 0 0,0-1 0 0 0,0 1-1 0 0,0-1 1 0 0,0 0-1 0 0,0 0 1 0 0,0-1 0 0 0,0 1-1 0 0,-1-1 1 0 0,1 1-1 0 0,0-1 1 0 0,-1 0-1 0 0,1 0 1 0 0,-1 0 0 0 0,0 0-1 0 0,0 0 1 0 0,0 0-1 0 0,0-1 1 0 0,0 1-1 0 0,0-1 1 0 0,0 0 0 0 0,-1 1-1 0 0,1-1 1 0 0,-1 0-1 0 0,0 0 1 0 0,0 0 0 0 0,1-4-1 0 0,9-68-2799 0 0,-11 69 2773 0 0,1 0 0 0 0,-1-1-1 0 0,-1 1 1 0 0,1 0 0 0 0,-1 0 0 0 0,0 0 0 0 0,0 0-1 0 0,-1 0 1 0 0,0 0 0 0 0,-2-6 0 0 0,3 10 81 0 0,0 1-1 0 0,1 0 1 0 0,-1 0 0 0 0,1 0 0 0 0,-1 0 0 0 0,0 0 0 0 0,0 0 0 0 0,0 0-1 0 0,0 1 1 0 0,1-1 0 0 0,-1 0 0 0 0,0 0 0 0 0,0 0 0 0 0,-1 1 0 0 0,1-1-1 0 0,0 1 1 0 0,0-1 0 0 0,0 1 0 0 0,0-1 0 0 0,0 1 0 0 0,-1 0 0 0 0,1-1-1 0 0,0 1 1 0 0,0 0 0 0 0,-1 0 0 0 0,0 0 0 0 0,-1 1 15 0 0,0-1-1 0 0,1 1 1 0 0,-1 0 0 0 0,1 0 0 0 0,-1 0-1 0 0,1 0 1 0 0,-1 0 0 0 0,1 1 0 0 0,0-1-1 0 0,0 1 1 0 0,-4 2 0 0 0,-2 4-11 0 0,0 0 0 0 0,1 1-1 0 0,0-1 1 0 0,-10 18 0 0 0,5-5-21 0 0,1 0 0 0 0,2 1 1 0 0,0 0-1 0 0,1 0 0 0 0,-5 28 0 0 0,10-38-13 0 0,0 1 0 0 0,2 0 0 0 0,-1 0 1 0 0,2 0-1 0 0,0 0 0 0 0,0 0 0 0 0,1 0 0 0 0,1 0 0 0 0,0 0 0 0 0,8 24 1 0 0,-10-36-83 0 0,0 0 0 0 0,0 1 0 0 0,1-1-1 0 0,-1 0 1 0 0,1 0 0 0 0,-1 0 0 0 0,1 0 0 0 0,-1 0 0 0 0,1 0 0 0 0,0 0 0 0 0,-1 0 0 0 0,1 0 0 0 0,0 0 0 0 0,0 0 0 0 0,0 0 0 0 0,0-1 0 0 0,0 1 0 0 0,0 0 0 0 0,0-1 0 0 0,0 1 0 0 0,0 0 0 0 0,0-1 0 0 0,0 1 0 0 0,0-1 0 0 0,3 1 0 0 0,-3-1-166 0 0,1-1 1 0 0,-1 1-1 0 0,1-1 1 0 0,0 1 0 0 0,-1-1-1 0 0,1 1 1 0 0,-1-1 0 0 0,1 0-1 0 0,-1 0 1 0 0,0 0 0 0 0,1 0-1 0 0,-1 0 1 0 0,0 0-1 0 0,0 0 1 0 0,1 0 0 0 0,0-2-1 0 0,6-7-1297 0 0,0 0 0 0 0,-1-1 0 0 0,8-17 0 0 0,-14 27 1518 0 0,10-19-591 0 0,16-13 4928 0 0,-26 32-4042 0 0,0 0-1 0 0,0 0 1 0 0,0 0 0 0 0,0 1 0 0 0,0-1 0 0 0,0 0 0 0 0,0 0 0 0 0,0 1-1 0 0,1-1 1 0 0,-1 1 0 0 0,0-1 0 0 0,0 1 0 0 0,1-1 0 0 0,-1 1 0 0 0,0 0 0 0 0,1 0-1 0 0,-1 0 1 0 0,2 0 0 0 0,-2 0-109 0 0,1 1-1 0 0,-1-1 1 0 0,0 1-1 0 0,0 0 0 0 0,0-1 1 0 0,0 1-1 0 0,0 0 1 0 0,0 0-1 0 0,0 0 1 0 0,0 0-1 0 0,0 0 1 0 0,0 0-1 0 0,0 0 1 0 0,-1 0-1 0 0,1 1 1 0 0,0-1-1 0 0,-1 0 1 0 0,1 0-1 0 0,-1 0 0 0 0,1 1 1 0 0,-1-1-1 0 0,1 3 1 0 0,0 0-102 0 0,0-1-1 0 0,-1 1 1 0 0,1 0 0 0 0,-1 0 0 0 0,1 0-1 0 0,-1 0 1 0 0,0 0 0 0 0,-1 0 0 0 0,1-1-1 0 0,-1 1 1 0 0,0 0 0 0 0,1 0 0 0 0,-2 0 0 0 0,1-1-1 0 0,0 1 1 0 0,-1-1 0 0 0,0 1 0 0 0,0-1-1 0 0,0 1 1 0 0,0-1 0 0 0,0 0 0 0 0,-1 0-1 0 0,1 0 1 0 0,-1 0 0 0 0,0-1 0 0 0,0 1-1 0 0,0-1 1 0 0,-4 3 0 0 0,-2 1-164 0 0,0 0-1 0 0,0-1 1 0 0,-1 0-1 0 0,0-1 1 0 0,0 0 0 0 0,0 0-1 0 0,0-1 1 0 0,-22 3-1 0 0,-22 1 55 0 0,88-12-778 0 0,63-2 0 0 0,-39 6-4824 0 0,-56 1 4952 0 0,0 1 0 0 0,0-1 0 0 0,0 0-1 0 0,-1 0 1 0 0,1 0 0 0 0,0-1 0 0 0,0 1 0 0 0,0 0 0 0 0,0-1 0 0 0,0 1 0 0 0,-1-1 0 0 0,1 0 0 0 0,0 0 0 0 0,0 1 0 0 0,-1-1 0 0 0,1 0 0 0 0,-1 0 0 0 0,1-1 0 0 0,2-1 0 0 0,-2 2-1301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13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9578 0 0,'3'3'337'0'0,"1"1"1"0"0,0 0-1 0 0,0-1 0 0 0,1 0 1 0 0,-1 0-1 0 0,1 0 0 0 0,-1-1 1 0 0,1 1-1 0 0,0-1 0 0 0,0 0 1 0 0,0-1-1 0 0,0 1 0 0 0,0-1 0 0 0,9 1 1 0 0,-1 0 245 0 0,0-1 0 0 0,1 0 0 0 0,-1-1 0 0 0,23-2 0 0 0,-16 0-1060 0 0,-7 1-947 0 0,0-1-1 0 0,1 0 0 0 0,-1 0 0 0 0,0-1 1 0 0,0-1-1 0 0,0 0 0 0 0,23-12 1 0 0,-29 12-2399 0 0</inkml:trace>
  <inkml:trace contextRef="#ctx0" brushRef="#br0" timeOffset="1">248 53 4745 0 0,'-18'5'1134'0'0,"0"1"0"0"0,1 1 0 0 0,0 0 0 0 0,0 2-1 0 0,1 0 1 0 0,-15 11 0 0 0,26-17-1064 0 0,1 1-1 0 0,0-1 0 0 0,0 1 1 0 0,0 0-1 0 0,0 0 0 0 0,1 0 1 0 0,-1 1-1 0 0,1-1 1 0 0,0 1-1 0 0,0 0 0 0 0,1 0 1 0 0,0 0-1 0 0,0 0 0 0 0,0 0 1 0 0,0 1-1 0 0,1-1 0 0 0,0 1 1 0 0,0-1-1 0 0,0 1 1 0 0,1-1-1 0 0,0 1 0 0 0,0-1 1 0 0,0 1-1 0 0,2 8 0 0 0,-2-11-56 0 0,1 0 0 0 0,-1-1-1 0 0,1 1 1 0 0,0 0-1 0 0,0 0 1 0 0,0 0 0 0 0,1-1-1 0 0,-1 1 1 0 0,1 0-1 0 0,-1-1 1 0 0,1 1 0 0 0,0-1-1 0 0,0 0 1 0 0,0 0-1 0 0,0 1 1 0 0,0-1 0 0 0,1-1-1 0 0,-1 1 1 0 0,0 0-1 0 0,1-1 1 0 0,0 1 0 0 0,-1-1-1 0 0,1 1 1 0 0,0-1-1 0 0,0 0 1 0 0,-1 0 0 0 0,1-1-1 0 0,0 1 1 0 0,0-1-1 0 0,0 1 1 0 0,0-1 0 0 0,0 0-1 0 0,0 0 1 0 0,0 0-1 0 0,0 0 1 0 0,0-1 0 0 0,4 0-1 0 0,1-1 134 0 0,0 1-1 0 0,0-2 1 0 0,0 1-1 0 0,-1-1 1 0 0,1 0-1 0 0,-1 0 0 0 0,1-1 1 0 0,-1 0-1 0 0,0 0 1 0 0,0-1-1 0 0,-1 0 1 0 0,10-9-1 0 0,-13 10 53 0 0,0 1 0 0 0,0-1-1 0 0,0 0 1 0 0,-1 0 0 0 0,0 0 0 0 0,1-1-1 0 0,-1 1 1 0 0,-1 0 0 0 0,1-1-1 0 0,-1 1 1 0 0,1-1 0 0 0,-1 0-1 0 0,-1 1 1 0 0,1-1 0 0 0,0-7 0 0 0,-2 10-117 0 0,1-1 0 0 0,0 1 1 0 0,-1-1-1 0 0,0 1 0 0 0,1 0 0 0 0,-1-1 1 0 0,0 1-1 0 0,0 0 0 0 0,0 0 1 0 0,0 0-1 0 0,-1 0 0 0 0,1 0 1 0 0,-1 0-1 0 0,1 0 0 0 0,-1 0 1 0 0,0 0-1 0 0,1 1 0 0 0,-1-1 0 0 0,0 0 1 0 0,0 1-1 0 0,0 0 0 0 0,0 0 1 0 0,0-1-1 0 0,-1 1 0 0 0,1 0 1 0 0,0 1-1 0 0,-1-1 0 0 0,1 0 1 0 0,0 1-1 0 0,-1-1 0 0 0,-3 1 0 0 0,-4-2 29 0 0,0 1 0 0 0,-1 1 0 0 0,-15 1 0 0 0,22-1-482 0 0,-1 0 0 0 0,1 1 0 0 0,0 0 1 0 0,0 0-1 0 0,0 0 0 0 0,0 0 0 0 0,-1 1 0 0 0,2-1 0 0 0,-1 1 0 0 0,0 0 0 0 0,-4 3 0 0 0</inkml:trace>
  <inkml:trace contextRef="#ctx0" brushRef="#br0" timeOffset="2">588 331 18748 0 0,'11'10'2016'0'0,"-2"-1"-551"0"0,1 1-585 0 0,-3-2-400 0 0,-7-3-216 0 0,-1-3-304 0 0,-3 0-640 0 0,-3-5-1296 0 0,-1-3-2874 0 0,-24-22-1495 0 0,12 6-648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13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 3265 0 0,'-19'26'3936'0'0,"2"2"1"0"0,1-1 0 0 0,-15 36-1 0 0,25-47-2382 0 0,0 0 0 0 0,-6 31 1 0 0,10-34-1346 0 0,1 0 1 0 0,0 0-1 0 0,1 0 1 0 0,2 19-1 0 0,-2-30-203 0 0,0 0 0 0 0,0 0-1 0 0,1 1 1 0 0,-1-1 0 0 0,1 0-1 0 0,-1 0 1 0 0,1 0 0 0 0,0 0-1 0 0,0 0 1 0 0,0 0 0 0 0,0 0-1 0 0,0 0 1 0 0,0 0 0 0 0,1-1-1 0 0,2 4 1 0 0,-3-4 18 0 0,1 0 1 0 0,-1 0-1 0 0,0-1 1 0 0,1 1 0 0 0,-1 0-1 0 0,1-1 1 0 0,-1 1-1 0 0,0-1 1 0 0,1 0-1 0 0,-1 1 1 0 0,1-1-1 0 0,-1 0 1 0 0,1 0-1 0 0,-1 0 1 0 0,1 0-1 0 0,-1 0 1 0 0,4-1-1 0 0,0 0 57 0 0,-1-1 0 0 0,1 0 0 0 0,0 1 0 0 0,-1-2 1 0 0,1 1-1 0 0,-1 0 0 0 0,0-1 0 0 0,0 0 0 0 0,0 0 0 0 0,0 0 0 0 0,-1-1 0 0 0,6-5 0 0 0,-2 0 19 0 0,-1 0 0 0 0,0 0 0 0 0,0 0 0 0 0,-1-1 0 0 0,0 0 0 0 0,-1 0 0 0 0,0 0 0 0 0,0 0 0 0 0,-1-1 0 0 0,-1 0 0 0 0,0 1 0 0 0,0-1 0 0 0,-1 0 0 0 0,0 0 0 0 0,-1 0 0 0 0,-1 0 0 0 0,-1-15 0 0 0,2 25-87 0 0,-1 0 0 0 0,1-1-1 0 0,0 1 1 0 0,0 0 0 0 0,-1-1-1 0 0,1 1 1 0 0,-1 0 0 0 0,1 0-1 0 0,-1-1 1 0 0,0 1 0 0 0,1 0-1 0 0,-1 0 1 0 0,0 0 0 0 0,0 0-1 0 0,0 0 1 0 0,0 0 0 0 0,0 0-1 0 0,0 0 1 0 0,0 0 0 0 0,0 1-1 0 0,0-1 1 0 0,0 0 0 0 0,0 1-1 0 0,-1-1 1 0 0,1 1-1 0 0,0-1 1 0 0,0 1 0 0 0,-1-1-1 0 0,1 1 1 0 0,0 0 0 0 0,-1 0-1 0 0,1 0 1 0 0,0-1 0 0 0,-1 1-1 0 0,1 1 1 0 0,0-1 0 0 0,-1 0-1 0 0,1 0 1 0 0,0 0 0 0 0,-1 1-1 0 0,1-1 1 0 0,0 1 0 0 0,0-1-1 0 0,-1 1 1 0 0,1-1 0 0 0,0 1-1 0 0,0 0 1 0 0,0-1 0 0 0,-2 3-1 0 0,0-1-215 0 0,-1 0 0 0 0,0 0 0 0 0,1 1-1 0 0,0 0 1 0 0,0-1 0 0 0,0 1 0 0 0,0 1-1 0 0,0-1 1 0 0,1 0 0 0 0,-1 1-1 0 0,1-1 1 0 0,0 1 0 0 0,0 0 0 0 0,0 0-1 0 0,-2 5 1 0 0,4-7-247 0 0,0-1 0 0 0,0 1 1 0 0,-1 0-1 0 0,1 0 0 0 0,1 0 0 0 0,-1-1 0 0 0,0 1 1 0 0,0 0-1 0 0,1 0 0 0 0,-1-1 0 0 0,1 1 0 0 0,-1 0 0 0 0,2 2 1 0 0,11 10-10356 0 0,-3-6 4996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13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11170 0 0,'8'-5'5394'0'0,"31"-16"1934"0"0,-38 20-7086 0 0,0 1 0 0 0,1-1 0 0 0,-1 1 0 0 0,0-1 0 0 0,0 1 0 0 0,0-1 0 0 0,0 1 0 0 0,1 0 0 0 0,-1 0 0 0 0,0-1 0 0 0,0 1-1 0 0,0 0 1 0 0,1 0 0 0 0,-1 0 0 0 0,0 0 0 0 0,0 1 0 0 0,1-1 0 0 0,-1 0 0 0 0,0 0 0 0 0,0 1 0 0 0,0-1 0 0 0,0 1 0 0 0,0-1 0 0 0,1 1 0 0 0,-1-1 0 0 0,0 1 0 0 0,1 1 0 0 0,2 8-431 0 0,1-1-4233 0 0,-5-8 4087 0 0,0-1-1 0 0,1-1 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16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72 2072 0 0,'4'-28'2685'0'0,"1"1"913"0"0,-7 11 3133 0 0,-5 16-1810 0 0,-5 7-3488 0 0,-9 8-1219 0 0,14-8-165 0 0,0 1 0 0 0,0 1-1 0 0,0 0 1 0 0,1-1 0 0 0,1 2 0 0 0,0-1 0 0 0,0 1-1 0 0,-4 10 1 0 0,-23 87 1460 0 0,20-62-658 0 0,6-19-743 0 0,0 1 0 0 0,1 0 1 0 0,2 1-1 0 0,1-1 0 0 0,1 1 0 0 0,2-1 0 0 0,0 1 0 0 0,2-1 0 0 0,1 0 0 0 0,14 53 1 0 0,-12-63-212 0 0,0 0 1 0 0,1-1 0 0 0,1 0 0 0 0,0 0 0 0 0,1-1 0 0 0,1 0 0 0 0,21 25 0 0 0,-21-30-288 0 0,0-1 0 0 0,1 1 0 0 0,-1-2 0 0 0,2 1-1 0 0,-1-2 1 0 0,1 1 0 0 0,0-2 0 0 0,1 1 0 0 0,0-2 0 0 0,24 8 0 0 0,-32-11-951 0 0,0-1-1 0 0,0 0 1 0 0,0 0 0 0 0,0-1-1 0 0,0 1 1 0 0,0-1 0 0 0,0 0-1 0 0,10-2 1 0 0,5 0-4353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7:17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7930 0 0,'0'-1'241'0'0,"0"1"0"0"0,0-1 0 0 0,0 0 0 0 0,0 0 0 0 0,1 0 0 0 0,-1 1 0 0 0,0-1 0 0 0,0 0 0 0 0,1 0 0 0 0,-1 0 0 0 0,0 1 0 0 0,1-1 0 0 0,-1 0 0 0 0,0 1 0 0 0,1-1 0 0 0,-1 0 0 0 0,1 1 0 0 0,0-1 0 0 0,-1 0 0 0 0,1 1 0 0 0,-1-1 0 0 0,1 1 0 0 0,0-1 0 0 0,-1 1 0 0 0,1 0 1 0 0,0-1-1 0 0,1 0 0 0 0,-1 1-135 0 0,1 1 1 0 0,-1-1 0 0 0,0 0-1 0 0,1 0 1 0 0,-1 1 0 0 0,0-1-1 0 0,1 0 1 0 0,-1 1-1 0 0,0-1 1 0 0,0 1 0 0 0,0 0-1 0 0,1-1 1 0 0,-1 1 0 0 0,0 0-1 0 0,1 1 1 0 0,7 6-327 0 0,0 1 1 0 0,14 18-1 0 0,-18-21 958 0 0,16 21-335 0 0,0 0 0 0 0,-2 2 1 0 0,-1 0-1 0 0,-2 1 0 0 0,-1 0 1 0 0,14 42-1 0 0,-21-49-18 0 0,-1 1 0 0 0,-1 1-1 0 0,-1-1 1 0 0,-2 1 0 0 0,0 0-1 0 0,-1 0 1 0 0,-2 0 0 0 0,-1 0 0 0 0,-4 30-1 0 0,-13 31-296 0 0,-4 0-1 0 0,-45 110 1 0 0,35-107-2702 0 0,28-80-927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8:03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310 100 4801 0 0,'-13'-1'1492'0'0,"1"1"0"0"0,-1 0 0 0 0,1 0-1 0 0,0 2 1 0 0,-1-1 0 0 0,-11 4 0 0 0,12-1-710 0 0,0 0-1 0 0,0 0 0 0 0,1 1 1 0 0,-1 0-1 0 0,-17 12 1 0 0,20-10-756 0 0,-1 0 0 0 0,1 0 0 0 0,0 1 0 0 0,1 0 0 0 0,0 0 0 0 0,0 1 1 0 0,1 0-1 0 0,0 1 0 0 0,1 0 0 0 0,0 0 0 0 0,0 0 0 0 0,1 0 0 0 0,1 1 1 0 0,-1 0-1 0 0,2 0 0 0 0,-1 0 0 0 0,2 1 0 0 0,-1-1 0 0 0,2 0 0 0 0,0 1 0 0 0,0 0 1 0 0,2 21-1 0 0,1-10-83 0 0,2 1 0 0 0,1-1 0 0 0,1 0 0 0 0,16 42 0 0 0,-15-49 32 0 0,0-1-1 0 0,1 0 1 0 0,1-1-1 0 0,0 0 1 0 0,1 0-1 0 0,0-1 1 0 0,21 21 0 0 0,-28-31 27 0 0,1 0 0 0 0,-1-1 0 0 0,1 0 0 0 0,-1 0 0 0 0,1 0 0 0 0,0 0 0 0 0,0 0 0 0 0,0-1 0 0 0,0 1 0 0 0,0-1 0 0 0,0 0 0 0 0,0-1 0 0 0,0 1 1 0 0,0-1-1 0 0,1 1 0 0 0,-1-1 0 0 0,0-1 0 0 0,0 1 0 0 0,0 0 0 0 0,0-1 0 0 0,1 0 0 0 0,-1 0 0 0 0,0 0 0 0 0,0-1 0 0 0,5-2 0 0 0,9-5 21 0 0,0 0 0 0 0,-1-1 0 0 0,0-1-1 0 0,16-14 1 0 0,-21 15-13 0 0,25-18 83 0 0,-1-1-1 0 0,48-51 1 0 0,-73 69 56 0 0,-2 0-1 0 0,0-1 1 0 0,0 0 0 0 0,-1-1 0 0 0,-1 1 0 0 0,0-2 0 0 0,0 1-1 0 0,-1-1 1 0 0,-1 0 0 0 0,-1 0 0 0 0,0 0 0 0 0,2-16-1 0 0,-5 23-37 0 0,0 0 0 0 0,-1 0-1 0 0,-1 0 1 0 0,1 0-1 0 0,-1 0 1 0 0,0 0 0 0 0,0 0-1 0 0,-1 0 1 0 0,0 0-1 0 0,0 1 1 0 0,-1-1 0 0 0,0 1-1 0 0,-4-7 1 0 0,1 3-11 0 0,0 1 0 0 0,-2 0 1 0 0,1 0-1 0 0,-1 0 0 0 0,0 1 0 0 0,-1 0 0 0 0,-11-8 1 0 0,-11-4 42 0 0,-1 1-1 0 0,-1 1 1 0 0,-63-23 0 0 0,81 35-92 0 0,0 1 0 0 0,0 0-1 0 0,-21-4 1 0 0,33 9-143 0 0,0-1 0 0 0,0 1 0 0 0,0-1 1 0 0,0 1-1 0 0,0 0 0 0 0,0 0 0 0 0,0 0 1 0 0,0 0-1 0 0,0 1 0 0 0,1-1 0 0 0,-1 1 1 0 0,0 0-1 0 0,0-1 0 0 0,0 1 0 0 0,1 1 1 0 0,-1-1-1 0 0,0 0 0 0 0,1 1 0 0 0,-1-1 1 0 0,1 1-1 0 0,0 0 0 0 0,-1 0 0 0 0,1 0 1 0 0,0 0-1 0 0,0 0 0 0 0,-2 3 0 0 0,1 12-3689 0 0,3-16 3482 0 0,0-1-1 0 0,0 1 1 0 0,0 0-1 0 0,1-1 1 0 0,-1 1-1 0 0,0 0 0 0 0,1-1 1 0 0,-1 1-1 0 0,0-1 1 0 0,1 1-1 0 0,-1-1 1 0 0,1 1-1 0 0,-1-1 1 0 0,1 1-1 0 0,-1-1 1 0 0,1 1-1 0 0,-1-1 1 0 0,1 1-1 0 0,-1-1 0 0 0,1 0 1 0 0,0 1-1 0 0,-1-1 1 0 0,1 0-1 0 0,0 0 1 0 0,-1 0-1 0 0,1 1 1 0 0,0-1-1 0 0,-1 0 1 0 0,1 0-1 0 0,0 0 1 0 0,0 0-1 0 0,-1 0 0 0 0,1 0 1 0 0,0 0-1 0 0,0-1 1 0 0,15-1-5106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8:04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107 434 6113 0 0,'-29'18'5861'0'0,"20"-13"-4589"0"0,1 1-1 0 0,-1-1 1 0 0,0-1-1 0 0,0 1 1 0 0,-1-1 0 0 0,-11 3-1 0 0,21-7-1255 0 0,0 0 1 0 0,0 0-1 0 0,0 0 0 0 0,-1 0 0 0 0,1 0 1 0 0,0 0-1 0 0,0 0 0 0 0,0 0 0 0 0,0 0 0 0 0,0 0 1 0 0,0 0-1 0 0,0 0 0 0 0,0 0 0 0 0,0 0 1 0 0,0 0-1 0 0,-1 0 0 0 0,1 0 0 0 0,0 0 1 0 0,0 0-1 0 0,0-1 0 0 0,0 1 0 0 0,0 0 1 0 0,0 0-1 0 0,0 0 0 0 0,0 0 0 0 0,0 0 0 0 0,0 0 1 0 0,0 0-1 0 0,0 0 0 0 0,-1 0 0 0 0,1 0 1 0 0,0 0-1 0 0,0 0 0 0 0,0 0 0 0 0,0 0 1 0 0,0-1-1 0 0,0 1 0 0 0,0 0 0 0 0,0 0 0 0 0,0 0 1 0 0,0 0-1 0 0,0 0 0 0 0,0 0 0 0 0,0 0 1 0 0,0 0-1 0 0,0 0 0 0 0,0-1 0 0 0,0 1 1 0 0,0 0-1 0 0,0 0 0 0 0,0 0 0 0 0,0 0 1 0 0,0 0-1 0 0,0 0 0 0 0,0 0 0 0 0,0 0 0 0 0,0 0 1 0 0,0 0-1 0 0,0-1 0 0 0,1 1 0 0 0,-1 0 1 0 0,0 0-1 0 0,6-9 182 0 0,8-9-223 0 0,19-18 42 0 0,2 1 0 0 0,1 2-1 0 0,2 2 1 0 0,1 1 0 0 0,59-33-1 0 0,336-139-155 0 0,-412 193 149 0 0,-16 6-155 0 0,27-9 270 0 0,-32 12-318 0 0,0-1 0 0 0,1 1 0 0 0,-1-1 0 0 0,1 1 0 0 0,-1 0 0 0 0,1 0 0 0 0,-1 0 1 0 0,1-1-1 0 0,-1 1 0 0 0,1 1 0 0 0,-1-1 0 0 0,1 0 0 0 0,-1 0 0 0 0,1 1 0 0 0,-1-1 0 0 0,1 1 0 0 0,-1-1 0 0 0,2 1 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8:0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37 8370 0 0,'-16'5'8308'0'0,"40"-16"-5705"0"0,-4 3-2477 0 0,-10 4-26 0 0,0 0 0 0 0,1 1 1 0 0,-1 0-1 0 0,1 0 0 0 0,0 1 1 0 0,0 1-1 0 0,-1 0 0 0 0,1 0 1 0 0,0 1-1 0 0,0 0 0 0 0,0 1 1 0 0,0 0-1 0 0,0 1 0 0 0,0 1 1 0 0,-1-1-1 0 0,12 5 0 0 0,-14-3-5 0 0,0-1-1 0 0,0 1 1 0 0,0 1-1 0 0,0 0 0 0 0,-1 0 1 0 0,0 0-1 0 0,0 1 1 0 0,0 0-1 0 0,-1 0 1 0 0,1 1-1 0 0,-2 0 1 0 0,1 0-1 0 0,-1 0 0 0 0,0 1 1 0 0,0 0-1 0 0,-1-1 1 0 0,0 2-1 0 0,-1-1 1 0 0,0 0-1 0 0,3 11 1 0 0,-5-14 29 0 0,0 1-1 0 0,-1-1 1 0 0,1 1 0 0 0,-1-1 0 0 0,0 1 0 0 0,0-1 0 0 0,-1 1 0 0 0,0 0 0 0 0,0-1 0 0 0,0 0 0 0 0,-1 1 0 0 0,0-1 0 0 0,-3 9-1 0 0,-5 5 5 0 0,-1-1 0 0 0,-17 24-1 0 0,17-27-1334 0 0,1 0 0 0 0,-14 29-1 0 0,21-36-2991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8:05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1 7378 0 0,'-47'28'7293'0'0,"1"-1"-3370"0"0,-78 48-354 0 0,110-66-3462 0 0,1 0 0 0 0,1 2 0 0 0,0-1 0 0 0,-21 26-1 0 0,29-32-103 0 0,1 0 0 0 0,0 1-1 0 0,0-1 1 0 0,0 1 0 0 0,0 0-1 0 0,1 0 1 0 0,-1 0 0 0 0,1 0-1 0 0,1 0 1 0 0,-1 1-1 0 0,1-1 1 0 0,0 1 0 0 0,0-1-1 0 0,0 1 1 0 0,1-1 0 0 0,0 1-1 0 0,0-1 1 0 0,1 7 0 0 0,-1-11 12 0 0,0 0 0 0 0,1 0 0 0 0,-1 0 0 0 0,0 0 0 0 0,0 0 0 0 0,1 0 0 0 0,-1 0 0 0 0,1 0 0 0 0,-1 0 0 0 0,1 0 0 0 0,-1 0 0 0 0,1 0 0 0 0,-1-1 0 0 0,1 1 0 0 0,0 0 0 0 0,0 0 0 0 0,-1-1 0 0 0,1 1 0 0 0,0 0 0 0 0,0-1 0 0 0,0 1 0 0 0,0-1 0 0 0,0 1 0 0 0,0-1 0 0 0,0 1 0 0 0,2 0 0 0 0,-1-1 6 0 0,0 0 0 0 0,0 0 1 0 0,1 0-1 0 0,-1-1 0 0 0,0 1 1 0 0,1 0-1 0 0,-1-1 0 0 0,0 1 1 0 0,0-1-1 0 0,1 0 0 0 0,2-2 0 0 0,5-2 33 0 0,-1 0-1 0 0,1-1 1 0 0,-1-1-1 0 0,9-8 1 0 0,3-8 25 0 0,0-1 1 0 0,-1 0-1 0 0,-1-2 1 0 0,-2-1 0 0 0,24-45-1 0 0,-27 46-33 0 0,-14 25-44 0 0,0 0 0 0 0,1 1 0 0 0,-1-1 0 0 0,1 0 0 0 0,-1 0 0 0 0,1 0 0 0 0,-1 1 0 0 0,1-1 0 0 0,-1 0 0 0 0,1 0 0 0 0,0 1 0 0 0,-1-1 0 0 0,1 1 0 0 0,0-1 0 0 0,0 0 0 0 0,-1 1 0 0 0,1-1 0 0 0,0 1 0 0 0,0 0 0 0 0,1-1 0 0 0,-2 1 1 0 0,1 0 0 0 0,-1 1 0 0 0,1-1 0 0 0,-1 0 1 0 0,0 1-1 0 0,1-1 0 0 0,-1 1 0 0 0,1-1 0 0 0,-1 0 1 0 0,0 1-1 0 0,1-1 0 0 0,-1 1 0 0 0,0-1 0 0 0,1 1 0 0 0,-1-1 1 0 0,0 1-1 0 0,0-1 0 0 0,0 1 0 0 0,1 0 0 0 0,-1-1 1 0 0,0 1-1 0 0,0-1 0 0 0,0 2 0 0 0,3 48 137 0 0,-2-39-128 0 0,1 35-10 0 0,2 0 0 0 0,2 0 0 0 0,3 0 0 0 0,14 46 0 0 0,-23-91-20 0 0,0 0 1 0 0,1 1 0 0 0,-1-1 0 0 0,1 0 0 0 0,0 0 0 0 0,-1 0 0 0 0,1 0 0 0 0,0 0 0 0 0,-1 0 0 0 0,1 0 0 0 0,0 0 0 0 0,0 0 0 0 0,0 0-1 0 0,0-1 1 0 0,0 1 0 0 0,0 0 0 0 0,0-1 0 0 0,0 1 0 0 0,0 0 0 0 0,0-1 0 0 0,1 1 0 0 0,1 0 0 0 0,-2-1 12 0 0,0 0 0 0 0,0 0 0 0 0,-1 0-1 0 0,1-1 1 0 0,0 1 0 0 0,0 0 0 0 0,0 0 0 0 0,0 0 0 0 0,0-1 0 0 0,0 1 0 0 0,-1 0 0 0 0,1-1 0 0 0,0 1 0 0 0,0-1 0 0 0,-1 1 0 0 0,1-1 0 0 0,0 1-1 0 0,0-1 1 0 0,-1 1 0 0 0,1-1 0 0 0,-1 0 0 0 0,1 1 0 0 0,-1-1 0 0 0,1 0 0 0 0,-1 0 0 0 0,1 0 0 0 0,-1 1 0 0 0,1-1 0 0 0,-1 0 0 0 0,0 0 0 0 0,0 0 0 0 0,1-1-1 0 0,-5 15 261 0 0,3-13-282 0 0,1 1 0 0 0,0-1 0 0 0,0 0 1 0 0,0 1-1 0 0,0-1 0 0 0,0 1 0 0 0,1-1 0 0 0,-1 0 0 0 0,0 1 0 0 0,0-1 0 0 0,0 0 1 0 0,0 1-1 0 0,0-1 0 0 0,0 0 0 0 0,0 1 0 0 0,1-1 0 0 0,-1 0 0 0 0,0 0 0 0 0,0 1 1 0 0,1-1-1 0 0,-1 0 0 0 0,0 1 0 0 0,0-1 0 0 0,1 0 0 0 0,-1 0 0 0 0,0 0 0 0 0,0 1 0 0 0,1-1 1 0 0,-1 0-1 0 0,0 0 0 0 0,1 0 0 0 0,-1 0 0 0 0,0 0 0 0 0,1 0 0 0 0,-1 1 0 0 0,0-1 1 0 0,1 0-1 0 0,-1 0 0 0 0,1 0 0 0 0,-1 0 0 0 0,0 0 0 0 0,1 0 0 0 0,-1 0 0 0 0,0-1 1 0 0,1 1-1 0 0,-1 0 0 0 0,0 0 0 0 0,1 0 0 0 0,-1 0 0 0 0,0 0 0 0 0,1 0 0 0 0,-1-1 1 0 0,0 1-1 0 0,1 0 0 0 0,-1 0 0 0 0,0 0 0 0 0,1-1 0 0 0,4-2-2896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8:05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8 103 6849 0 0,'-8'-1'8716'0'0,"17"-2"-5336"0"0,17 0-1881 0 0,56 10-110 0 0,-59-3-1594 0 0,1-2 0 0 0,-1 0 0 0 0,0-2-1 0 0,31-3 1 0 0,-52 3-55 0 0,0 0-1 0 0,-1-1 1 0 0,1 1 0 0 0,0-1-1 0 0,0 0 1 0 0,0 1-1 0 0,-1-1 1 0 0,1 0 0 0 0,0 0-1 0 0,-1 0 1 0 0,1-1-1 0 0,0 1 1 0 0,-1 0 0 0 0,0 0-1 0 0,1-1 1 0 0,-1 1-1 0 0,0-1 1 0 0,0 1 0 0 0,1-1-1 0 0,-1 0 1 0 0,0-1-1 0 0,2-4-1579 0 0,-1 1 0 0 0,0-1 0 0 0,0 0 0 0 0,1-10-1 0 0,1 0-1049 0 0,-1-4 367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8:06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26 3785 0 0,'0'-2'535'0'0,"0"0"-1"0"0,-1 0 1 0 0,1 0 0 0 0,-1 0-1 0 0,1 1 1 0 0,-1-1 0 0 0,0 0-1 0 0,0 1 1 0 0,0-1 0 0 0,0 0-1 0 0,0 1 1 0 0,-2-3 0 0 0,3 4-361 0 0,-1 0 0 0 0,1 0 1 0 0,0 0-1 0 0,-1 0 0 0 0,1 0 0 0 0,0 0 1 0 0,-1-1-1 0 0,1 1 0 0 0,-1 0 0 0 0,1 0 1 0 0,0 0-1 0 0,-1 1 0 0 0,1-1 0 0 0,0 0 1 0 0,-1 0-1 0 0,1 0 0 0 0,0 0 0 0 0,-1 0 1 0 0,1 0-1 0 0,0 0 0 0 0,-1 1 0 0 0,1-1 1 0 0,0 0-1 0 0,-1 0 0 0 0,1 0 0 0 0,0 1 1 0 0,-1-1-1 0 0,1 0 0 0 0,0 0 0 0 0,0 1 1 0 0,-1-1-1 0 0,1 0 0 0 0,0 1 0 0 0,0-1 1 0 0,-1 1-1 0 0,-9 20 3898 0 0,1 4-3723 0 0,-3 26 804 0 0,1-1 0 0 0,-7 94 1 0 0,15-67-1883 0 0,7 94 0 0 0,-4-164 62 0 0,3 21-584 0 0,1-15-2242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28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4433 0 0,'-7'1'957'0'0,"1"0"-1"0"0,-1 0 1 0 0,1 1 0 0 0,-1 0-1 0 0,1 0 1 0 0,0 0 0 0 0,0 1-1 0 0,-11 6 1 0 0,5-2 3630 0 0,39 4-3548 0 0,-9-7-1036 0 0,1-2-1 0 0,-1 0 0 0 0,26 0 0 0 0,-29-2 24 0 0,0 0 0 0 0,0 1 0 0 0,0 1 0 0 0,-1 0 0 0 0,28 8-1 0 0,-39-8 68 0 0,1-1 0 0 0,-1 1 0 0 0,-1 0 0 0 0,1 0-1 0 0,0 0 1 0 0,0 0 0 0 0,-1 1 0 0 0,1-1 0 0 0,-1 1 0 0 0,0-1-1 0 0,1 1 1 0 0,-1 0 0 0 0,-1 0 0 0 0,1 0 0 0 0,0 0 0 0 0,-1 0-1 0 0,1 0 1 0 0,-1 1 0 0 0,0-1 0 0 0,0 0 0 0 0,1 7-1 0 0,0 8 164 0 0,0 0-1 0 0,-1 0 1 0 0,-2 21-1 0 0,2 14-162 0 0,10 16-53 0 0,1 10-376 0 0,-12-25-5433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1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3 199 3761 0 0,'0'0'298'0'0,"-1"-1"1"0"0,1 0-1 0 0,0 1 1 0 0,0-1-1 0 0,-1 0 1 0 0,1 1-1 0 0,0-1 1 0 0,0 0-1 0 0,0 0 1 0 0,0 1-1 0 0,0-1 1 0 0,0 0-1 0 0,0 0 1 0 0,0 1-1 0 0,0-1 1 0 0,1 0-1 0 0,-1 0 1 0 0,0 1-1 0 0,0-1 1 0 0,1 0-1 0 0,-1 1 1 0 0,0-1-1 0 0,1 0 1 0 0,-1 1-1 0 0,0-1 1 0 0,1 1-1 0 0,-1-1 1 0 0,1 1-1 0 0,0-1 1 0 0,-1 1-1 0 0,1-1 1 0 0,-1 1-1 0 0,2-1 1 0 0,20-16 3891 0 0,35 0-3021 0 0,-1 2 0 0 0,2 3 1 0 0,105-8-1 0 0,-89 11-1089 0 0,-33 6 599 0 0,71 4 1 0 0,-69 1-463 0 0,60-5-1 0 0,284-27 446 0 0,-150 12 118 0 0,87-2-619 0 0,-212 19-153 0 0,-38-2-37 0 0,1 4 1 0 0,135 19 0 0 0,77 25 22 0 0,-93-36 108 0 0,96 1 41 0 0,-163-3-67 0 0,-49-5 174 0 0,131-16 0 0 0,74-29 148 0 0,15-1-7 0 0,-239 39-367 0 0,110 6 0 0 0,60 21-16 0 0,-114-8-10 0 0,118-2-1 0 0,-131-14 57 0 0,152 1-47 0 0,-23-3 224 0 0,-11 0-78 0 0,-183 4-474 0 0,21-4-1143 0 0,-39 1-3363 0 0,0-2-4057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40:44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277 153 2745 0 0,'10'-7'916'0'0,"22"-19"3230"0"0,-32 25-4075 0 0,1 1 1 0 0,-1-1 0 0 0,0 1 0 0 0,1-1 0 0 0,-1 1 0 0 0,1-1 0 0 0,-1 1 0 0 0,0-1 0 0 0,1 0 0 0 0,-1 1 0 0 0,0-1 0 0 0,0 1-1 0 0,0-1 1 0 0,1 0 0 0 0,-1 1 0 0 0,0-1 0 0 0,0 0 0 0 0,0 1 0 0 0,0-1 0 0 0,0 0 0 0 0,0 1 0 0 0,0-1 0 0 0,0 1 0 0 0,0-1 0 0 0,-1 0-1 0 0,1 1 1 0 0,0-1 0 0 0,0 0 0 0 0,-1 1 0 0 0,1-1 0 0 0,0 1 0 0 0,-1-1 0 0 0,1 1 0 0 0,0-1 0 0 0,-1 1 0 0 0,1-1 0 0 0,-1 1-1 0 0,1-1 1 0 0,-1 1 0 0 0,1-1 0 0 0,-1 1 0 0 0,1 0 0 0 0,-1-1 0 0 0,1 1 0 0 0,-1 0 0 0 0,1-1 0 0 0,-1 1 0 0 0,0 0 0 0 0,1 0 0 0 0,-2-1-1 0 0,-1 1 258 0 0,0-1 0 0 0,1 1 0 0 0,-1 0 0 0 0,0 0 0 0 0,0 0 0 0 0,0 0 0 0 0,1 0 0 0 0,-1 0 0 0 0,0 1 0 0 0,0 0 0 0 0,1-1 0 0 0,-1 1 0 0 0,0 0 0 0 0,1 0 0 0 0,-1 0 0 0 0,1 1-1 0 0,-4 1 1 0 0,-40 29 81 0 0,-49 58-482 0 0,21-17 1780 0 0,74-73-1712 0 0,0 0-1 0 0,0 0 1 0 0,0 0-1 0 0,-1 0 1 0 0,1 1-1 0 0,0-1 1 0 0,0 0-1 0 0,0 0 1 0 0,0 0-1 0 0,0 0 1 0 0,-1 1-1 0 0,1-1 1 0 0,0 0-1 0 0,0 0 1 0 0,0 0-1 0 0,0 1 1 0 0,0-1-1 0 0,0 0 1 0 0,0 0-1 0 0,0 0 1 0 0,0 1-1 0 0,0-1 0 0 0,0 0 1 0 0,0 0-1 0 0,0 1 1 0 0,0-1-1 0 0,0 0 1 0 0,0 0-1 0 0,0 0 1 0 0,0 1-1 0 0,0-1 1 0 0,0 0-1 0 0,0 0 1 0 0,0 1-1 0 0,0-1 1 0 0,0 0-1 0 0,1 0 1 0 0,-1 0-1 0 0,0 0 1 0 0,0 1-1 0 0,0-1 1 0 0,0 0-1 0 0,0 0 1 0 0,1 0-1 0 0,-1 1 0 0 0,16 5-42 0 0,30 4 167 0 0,-34-8-89 0 0,18 1 103 0 0,-1 0 0 0 0,1-2-1 0 0,0-1 1 0 0,37-5-1 0 0,-27 2 1 0 0,-25 0 439 0 0,-15-4 118 0 0,-23-10-187 0 0,15 11-985 0 0,-42-30 722 0 0,2-3 0 0 0,2-2 0 0 0,-70-79 0 0 0,111 114-227 0 0,-24-25 401 0 0,27 29-401 0 0,0 0 0 0 0,0 1 1 0 0,0-1-1 0 0,0 1 0 0 0,0 0 0 0 0,0-1 1 0 0,0 1-1 0 0,0 0 0 0 0,-1 0 0 0 0,1 0 1 0 0,0 1-1 0 0,-1-1 0 0 0,-3 0 0 0 0,7 3-95 0 0,-1 0 0 0 0,1 0 1 0 0,-1 0-1 0 0,1 0 0 0 0,0 1 0 0 0,0-1 0 0 0,0-1 0 0 0,0 1 0 0 0,0 0 0 0 0,0 0 0 0 0,1 0 0 0 0,1 2 0 0 0,0 0-15 0 0,13 24-65 0 0,-1 0 0 0 0,-2 2 0 0 0,18 54 0 0 0,12 97 210 0 0,-37-116-51 0 0,-5-46 435 0 0,1 0 0 0 0,5 24-1 0 0,-8-78 2696 0 0,13-25-3256 0 0,-8 46 344 0 0,33-181-111 0 0,-35 184-162 0 0,1 1 0 0 0,1-1-1 0 0,-1 1 1 0 0,2 0 0 0 0,-1 0 0 0 0,1 1-1 0 0,1-1 1 0 0,0 1 0 0 0,0 0 0 0 0,1 1-1 0 0,0 0 1 0 0,0 0 0 0 0,1 0 0 0 0,0 1-1 0 0,11-8 1 0 0,-19 15-17 0 0,0 0 1 0 0,0-1-1 0 0,0 1 0 0 0,1 0 1 0 0,-1 0-1 0 0,0 0 0 0 0,0 0 1 0 0,0 0-1 0 0,1 0 0 0 0,-1-1 1 0 0,0 1-1 0 0,0 0 0 0 0,1 0 1 0 0,-1 0-1 0 0,0 0 0 0 0,1 0 1 0 0,-1 0-1 0 0,0 0 0 0 0,0 0 1 0 0,1 0-1 0 0,-1 0 0 0 0,0 0 1 0 0,0 0-1 0 0,1 0 0 0 0,-1 0 1 0 0,0 0-1 0 0,0 1 0 0 0,1-1 1 0 0,-1 0-1 0 0,0 0 0 0 0,0 0 1 0 0,1 0-1 0 0,-1 0 1 0 0,0 1-1 0 0,0-1 0 0 0,0 0 1 0 0,1 0-1 0 0,-1 0 0 0 0,0 1 1 0 0,0-1-1 0 0,0 0 0 0 0,0 0 1 0 0,0 0-1 0 0,1 1 0 0 0,-1-1 1 0 0,0 0-1 0 0,0 0 0 0 0,0 1 1 0 0,0-1-1 0 0,0 0 0 0 0,0 0 1 0 0,0 1-1 0 0,-1 9-7502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25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79 2377 0 0,'-31'28'7379'0'0,"-31"36"1"0"0,48-47-6223 0 0,-1 1 1 0 0,2 1 0 0 0,-19 36-1 0 0,27-46-1161 0 0,0 0-1 0 0,1 0 1 0 0,0 1-1 0 0,1 0 1 0 0,0 0-1 0 0,1 0 0 0 0,0 0 1 0 0,0 0-1 0 0,1 0 1 0 0,1 0-1 0 0,-1 1 1 0 0,2-1-1 0 0,-1 0 0 0 0,1 0 1 0 0,1 1-1 0 0,0-1 1 0 0,1 0-1 0 0,-1 0 1 0 0,2-1-1 0 0,0 1 0 0 0,0-1 1 0 0,0 0-1 0 0,8 11 1 0 0,-8-13-2 0 0,1 0 0 0 0,1 0 1 0 0,-1-1-1 0 0,1 0 1 0 0,0 0-1 0 0,1 0 0 0 0,-1-1 1 0 0,1 0-1 0 0,0 0 1 0 0,0-1-1 0 0,1 0 1 0 0,-1 0-1 0 0,1 0 0 0 0,0-1 1 0 0,0-1-1 0 0,0 1 1 0 0,1-1-1 0 0,-1 0 0 0 0,0-1 1 0 0,1 0-1 0 0,-1-1 1 0 0,1 1-1 0 0,-1-1 0 0 0,1-1 1 0 0,-1 0-1 0 0,1 0 1 0 0,-1-1-1 0 0,0 0 0 0 0,0 0 1 0 0,0-1-1 0 0,0 0 1 0 0,0 0-1 0 0,0-1 0 0 0,-1 0 1 0 0,9-6-1 0 0,-10 5 22 0 0,-1 1 0 0 0,0-1 1 0 0,0-1-1 0 0,0 1 0 0 0,0-1 0 0 0,-1 1 0 0 0,0-1 0 0 0,0-1 0 0 0,0 1 0 0 0,-1 0 0 0 0,0-1 0 0 0,-1 0 1 0 0,1 1-1 0 0,-1-1 0 0 0,0 0 0 0 0,-1-1 0 0 0,1-8 0 0 0,1-13 66 0 0,-1 1 0 0 0,-3-57 0 0 0,0 71 2 0 0,-1 1-1 0 0,1 0 1 0 0,-2 0-1 0 0,0 0 1 0 0,-1 0 0 0 0,0 0-1 0 0,-1 0 1 0 0,0 1-1 0 0,-1 0 1 0 0,0 0-1 0 0,-1 1 1 0 0,-10-14-1 0 0,10 16-39 0 0,-2 1 0 0 0,1-1 0 0 0,-1 1-1 0 0,0 1 1 0 0,-1-1 0 0 0,0 2 0 0 0,0-1 0 0 0,0 1-1 0 0,-1 1 1 0 0,0 0 0 0 0,0 1 0 0 0,0 0 0 0 0,-22-5-1 0 0,10 6-350 0 0,-15-2-934 0 0,20-5-3807 0 0,17 10 4516 0 0,1-1-1 0 0,-1 0 0 0 0,1 0 0 0 0,0 0 1 0 0,-1 0-1 0 0,1 0 0 0 0,0 0 0 0 0,-1 0 1 0 0,1 0-1 0 0,0 0 0 0 0,0 0 0 0 0,0 0 1 0 0,0 0-1 0 0,0 0 0 0 0,0 0 0 0 0,0-2 1 0 0,3-8-5001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25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29 621 4913 0 0,'0'1'307'0'0,"-1"-1"0"0"0,0 1-1 0 0,0-1 1 0 0,1 0 0 0 0,-1 1 0 0 0,0-1 0 0 0,0 0-1 0 0,0 0 1 0 0,0 1 0 0 0,0-1 0 0 0,1 0 0 0 0,-1 0-1 0 0,0 0 1 0 0,0 0 0 0 0,0 0 0 0 0,0-1 0 0 0,0 1-1 0 0,0 0 1 0 0,1 0 0 0 0,-1 0 0 0 0,0-1 0 0 0,0 1-1 0 0,0 0 1 0 0,1-1 0 0 0,-1 1 0 0 0,0-1 0 0 0,0 1-1 0 0,1-1 1 0 0,-1 1 0 0 0,0-1 0 0 0,1 0 0 0 0,-2 0-1 0 0,2-2 35 0 0,-1 0-1 0 0,1 1 1 0 0,0-1-1 0 0,-1 0 0 0 0,1 0 1 0 0,0 0-1 0 0,0 1 0 0 0,1-1 1 0 0,-1 0-1 0 0,1-2 0 0 0,4-17 85 0 0,0 0-1 0 0,2 1 1 0 0,0-1-1 0 0,2 2 1 0 0,0-1 0 0 0,1 1-1 0 0,19-28 1 0 0,-6 14-354 0 0,2 1 1 0 0,1 2 0 0 0,37-34 0 0 0,-42 45-66 0 0,2 1 0 0 0,0 1 0 0 0,1 1-1 0 0,45-23 1 0 0,-21 17-182 0 0,86-27 0 0 0,-115 45-154 0 0,9-3-553 0 0,-13 0-3004 0 0,-20-8-10482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26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6441 0 0,'-3'5'9679'0'0,"13"-2"-5319"0"0,33 1-4491 0 0,-1-1 185 0 0,-17 2-62 0 0,-1 0 1 0 0,28 11-1 0 0,-45-13 52 0 0,0 0 0 0 0,0 0 0 0 0,0 0 0 0 0,-1 1-1 0 0,0-1 1 0 0,0 2 0 0 0,0-1 0 0 0,0 1 0 0 0,0 0-1 0 0,-1 0 1 0 0,0 0 0 0 0,5 7 0 0 0,-9-10 15 0 0,0 1 0 0 0,0-1 0 0 0,0 1 0 0 0,0 0 1 0 0,0-1-1 0 0,-1 1 0 0 0,1 0 0 0 0,-1 0 0 0 0,0-1 0 0 0,1 1 0 0 0,-1 0 1 0 0,-1 0-1 0 0,1-1 0 0 0,0 1 0 0 0,-1 0 0 0 0,1 0 0 0 0,-1-1 0 0 0,0 1 1 0 0,-1 3-1 0 0,-4 8-291 0 0,0-1 1 0 0,-13 20 0 0 0,0 0-4412 0 0,19-32 4429 0 0,0-1 1 0 0,0 1-1 0 0,0-1 1 0 0,0 0-1 0 0,0 1 1 0 0,0-1-1 0 0,0 0 1 0 0,0 1-1 0 0,0-1 1 0 0,0 0-1 0 0,0 1 1 0 0,0-1-1 0 0,-1 1 1 0 0,1-1-1 0 0,0 0 1 0 0,0 0-1 0 0,-1 1 1 0 0,1-1-1 0 0,0 0 1 0 0,0 1 0 0 0,-1-1-1 0 0,1 0 1 0 0,0 0-1 0 0,-1 0 1 0 0,1 1-1 0 0,0-1 1 0 0,-1 0-1 0 0,1 0 1 0 0,0 0-1 0 0,-1 0 1 0 0,1 1-1 0 0,0-1 1 0 0,-1 0-1 0 0,1 0 1 0 0,0 0-1 0 0,-1 0 1 0 0,1 0-1 0 0,-1 0 1 0 0,1 0-1 0 0,0 0 1 0 0,-1 0-1 0 0,1 0 1 0 0,0 0-1 0 0,-1-1 1 0 0,1 1 0 0 0,-1 0-1 0 0,1 0 1 0 0,0 0-1 0 0,-1 0 1 0 0,1 0-1 0 0,0-1 1 0 0,-1 1-1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26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36 5633 0 0,'-11'4'8781'0'0,"9"-14"-5544"0"0,-1-9-2601 0 0,3 19-637 0 0,0 0 0 0 0,-1 0 0 0 0,1 0 0 0 0,0 0 1 0 0,0-1-1 0 0,0 1 0 0 0,-1 0 0 0 0,1 0 0 0 0,0 0 1 0 0,0 0-1 0 0,0-1 0 0 0,0 1 0 0 0,-1 0 1 0 0,1 0-1 0 0,0 0 0 0 0,0-1 0 0 0,0 1 0 0 0,0 0 1 0 0,0 0-1 0 0,0-1 0 0 0,0 1 0 0 0,0 0 0 0 0,-1 0 1 0 0,1-1-1 0 0,0 1 0 0 0,0 0 0 0 0,0 0 0 0 0,0-1 1 0 0,0 1-1 0 0,1 0 0 0 0,-1 0 0 0 0,0-1 0 0 0,0 1 1 0 0,0 0-1 0 0,0 0 0 0 0,0-1 0 0 0,0 1 1 0 0,0 0-1 0 0,0 0 0 0 0,0 0 0 0 0,1-1 0 0 0,-1 1 1 0 0,0 0-1 0 0,0 0 0 0 0,0 0 0 0 0,0-1 0 0 0,1 1 1 0 0,-1 0-1 0 0,0 0 0 0 0,0 0 0 0 0,0 0 0 0 0,1 0 1 0 0,-1 0-1 0 0,1-1 0 0 0,-1 1-25 0 0,1 1 0 0 0,-1-1 0 0 0,1 0 0 0 0,-1 0 0 0 0,1 1 0 0 0,-1-1 0 0 0,1 0 0 0 0,-1 1 0 0 0,0-1 0 0 0,1 0 0 0 0,-1 1 0 0 0,1-1 0 0 0,-1 1 0 0 0,0-1 0 0 0,1 1 0 0 0,-1-1 0 0 0,0 1 0 0 0,0-1 0 0 0,1 1 0 0 0,-1-1 0 0 0,0 1 0 0 0,0-1 0 0 0,0 1 0 0 0,0-1 0 0 0,1 1 0 0 0,-1 0 0 0 0,0 4 53 0 0,1 1 0 0 0,-1-1 0 0 0,0 0 1 0 0,-1 1-1 0 0,1-1 0 0 0,-3 7 0 0 0,3-11 32 0 0,0 1 0 0 0,0-1 1 0 0,-1 0-1 0 0,1 1 0 0 0,0-1 0 0 0,-1 0 0 0 0,1 1 1 0 0,-1-1-1 0 0,0 0 0 0 0,1 0 0 0 0,-1 0 0 0 0,0 1 1 0 0,0-1-1 0 0,0 0 0 0 0,0 0 0 0 0,0 0 0 0 0,0 0 0 0 0,0 0 1 0 0,0-1-1 0 0,0 1 0 0 0,0 0 0 0 0,0 0 0 0 0,-1-1 1 0 0,1 1-1 0 0,0-1 0 0 0,0 1 0 0 0,-1-1 0 0 0,1 0 1 0 0,-3 1-1 0 0,4-1-55 0 0,-1-1 1 0 0,1 1-1 0 0,-1-1 0 0 0,0 1 1 0 0,1-1-1 0 0,0 1 1 0 0,-1-1-1 0 0,1 1 0 0 0,-1-1 1 0 0,1 1-1 0 0,-1-1 1 0 0,1 1-1 0 0,0-1 0 0 0,0 0 1 0 0,-1 1-1 0 0,1-1 1 0 0,0 0-1 0 0,0 1 0 0 0,0-1 1 0 0,-1 0-1 0 0,1 1 1 0 0,0-1-1 0 0,0 0 0 0 0,0 0 1 0 0,0 1-1 0 0,0-1 1 0 0,1 0-1 0 0,-1 1 0 0 0,0-1 1 0 0,0 0-1 0 0,0 1 1 0 0,1-1-1 0 0,-1 0 0 0 0,0 1 1 0 0,0-1-1 0 0,1 0 1 0 0,0 0-1 0 0,-1-1-3 0 0,0 1 1 0 0,1-1-1 0 0,0 0 0 0 0,-1 1 1 0 0,1-1-1 0 0,0 1 0 0 0,-1-1 0 0 0,1 1 1 0 0,0-1-1 0 0,0 1 0 0 0,0 0 1 0 0,0-1-1 0 0,1 1 0 0 0,-1 0 1 0 0,3-2-1 0 0,-3 4-118 0 0,1 0-1 0 0,-1 1 1 0 0,0 0 0 0 0,0-1 0 0 0,0 1 0 0 0,0 0 0 0 0,0-1-1 0 0,0 1 1 0 0,0 0 0 0 0,-1 0 0 0 0,1 0 0 0 0,0 0-1 0 0,-1 2 1 0 0,3 13-7846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27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35 2721 0 0,'-3'21'10528'0'0,"-3"-32"-5108"0"0,4 5-5857 0 0,1-19 762 0 0,1 25-321 0 0,0-1 0 0 0,0 1 0 0 0,0-1 0 0 0,0 1 1 0 0,1-1-1 0 0,-1 0 0 0 0,0 1 0 0 0,0-1 0 0 0,0 1 0 0 0,0-1 0 0 0,1 1 1 0 0,-1-1-1 0 0,0 1 0 0 0,1-1 0 0 0,-1 1 0 0 0,0-1 0 0 0,1 1 1 0 0,-1 0-1 0 0,0-1 0 0 0,1 1 0 0 0,-1-1 0 0 0,1 1 0 0 0,-1 0 0 0 0,1-1 1 0 0,-1 1-1 0 0,1 0 0 0 0,-1 0 0 0 0,1-1 0 0 0,-1 1 0 0 0,1 0 0 0 0,0 0 1 0 0,-1 0-1 0 0,1 0 0 0 0,-1 0 0 0 0,1 0 0 0 0,-1 0 0 0 0,1 0 0 0 0,0 0 1 0 0,0 0-1 0 0,0 1 26 0 0,-1-1 0 0 0,1 1 0 0 0,0 0 0 0 0,-1-1 0 0 0,1 1 0 0 0,-1 0 1 0 0,1 0-1 0 0,-1 0 0 0 0,0-1 0 0 0,1 1 0 0 0,-1 0 0 0 0,0 0 0 0 0,1 0 0 0 0,-1 0 1 0 0,0 0-1 0 0,0 0 0 0 0,0 0 0 0 0,0 0 0 0 0,0 0 0 0 0,0 0 0 0 0,0 0 0 0 0,0-1 1 0 0,0 1-1 0 0,0 0 0 0 0,-1 0 0 0 0,1 0 0 0 0,0 0 0 0 0,-1 0 0 0 0,0 1 0 0 0,-11 25 488 0 0,12-26-487 0 0,0-1-1 0 0,-1 1 1 0 0,1-1-1 0 0,-1 0 0 0 0,1 1 1 0 0,-1-1-1 0 0,1 0 1 0 0,-1 1-1 0 0,1-1 1 0 0,-1 0-1 0 0,1 0 0 0 0,-1 0 1 0 0,0 1-1 0 0,1-1 1 0 0,-1 0-1 0 0,1 0 1 0 0,-1 0-1 0 0,1 0 0 0 0,-1 0 1 0 0,0 0-1 0 0,1 0 1 0 0,-1 0-1 0 0,1 0 1 0 0,-1 0-1 0 0,0-1 1 0 0,1 1-1 0 0,-1 0 0 0 0,1 0 1 0 0,-1 0-1 0 0,1-1 1 0 0,-1 1-1 0 0,1 0 1 0 0,-1-1-1 0 0,1 1 0 0 0,-1 0 1 0 0,1-1-1 0 0,-1 0 1 0 0,1-5 163 0 0,13 7-274 0 0,4 1-1814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2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 7322 0 0,'-21'-3'12945'0'0,"34"7"-9043"0"0,6-1-3830 0 0,1 2-1 0 0,24 9 0 0 0,17 4-473 0 0,-37-20-1138 0 0,-17 1-3262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28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3881 0 0,'1'8'11096'0'0,"0"-8"-10749"0"0,10 5 4399 0 0,24-2-5006 0 0,-18-1 833 0 0,32 5-670 0 0,14 2-168 0 0,-21-1-6288 0 0,-34-7 2171 0 0,-1 0-1519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0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28 3561 0 0,'0'-1'625'0'0,"-1"1"-1"0"0,1-1 1 0 0,0 0 0 0 0,-1 0 0 0 0,1 0 0 0 0,0 1 0 0 0,0-1-1 0 0,0 0 1 0 0,-1 0 0 0 0,1 0 0 0 0,0 0 0 0 0,0 1-1 0 0,0-1 1 0 0,0 0 0 0 0,1 0 0 0 0,-1 0 0 0 0,0-1 0 0 0,17-3 2910 0 0,-12 4-4325 0 0,1 0 697 0 0,-2 0 7 0 0,1 0-1 0 0,-1 0 0 0 0,1 1 1 0 0,0-1-1 0 0,-1 1 1 0 0,1 0-1 0 0,-1 0 0 0 0,1 0 1 0 0,0 1-1 0 0,-1 0 0 0 0,1 0 1 0 0,-1 0-1 0 0,7 2 0 0 0,-11-2-172 0 0,0-1-1 0 0,1 0 0 0 0,-1 1 1 0 0,0-1-1 0 0,0 1 0 0 0,0-1 1 0 0,1 0-1 0 0,-1 1 0 0 0,0-1 1 0 0,0 0-1 0 0,0 1 0 0 0,0-1 0 0 0,0 1 1 0 0,0-1-1 0 0,0 0 0 0 0,0 1 1 0 0,0-1-1 0 0,0 1 0 0 0,0-1 1 0 0,0 0-1 0 0,0 1 0 0 0,0-1 0 0 0,0 1 1 0 0,-1-1-1 0 0,1 0 0 0 0,0 1 1 0 0,0-1-1 0 0,0 0 0 0 0,-1 1 1 0 0,1-1-1 0 0,0 0 0 0 0,0 1 1 0 0,-2 0-780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08:29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5 8386 0 0,'0'-1'329'0'0,"-1"1"0"0"0,1 0 1 0 0,-1-1-1 0 0,0 1 0 0 0,1 0 1 0 0,-1-1-1 0 0,1 1 0 0 0,-1 0 1 0 0,0 0-1 0 0,1-1 0 0 0,-1 1 1 0 0,0 0-1 0 0,1 0 0 0 0,-1 0 1 0 0,0 0-1 0 0,1 0 0 0 0,-1 0 1 0 0,0 0-1 0 0,0 0 0 0 0,1 0 0 0 0,-1 0 1 0 0,0 0-1 0 0,1 1 0 0 0,-1-1 1 0 0,0 0-1 0 0,1 0 0 0 0,-1 1 1 0 0,1-1-1 0 0,-1 0 0 0 0,0 1 1 0 0,1-1-1 0 0,-1 1 0 0 0,0 1-105 0 0,0-1 0 0 0,1 1-1 0 0,-1-1 1 0 0,1 1-1 0 0,-1-1 1 0 0,1 1 0 0 0,0 0-1 0 0,0-1 1 0 0,0 1-1 0 0,0 0 1 0 0,0-1 0 0 0,0 1-1 0 0,0 1 1 0 0,13 51-226 0 0,-13-54 10 0 0,14 42-103 0 0,-1-6 265 0 0,8 43 0 0 0,-19-66-684 0 0,0-1 0 0 0,0 1 0 0 0,-2 0 0 0 0,0 14 1 0 0,-3-18-6298 0 0,-2-19 3408 0 0,-1-17 1643 0 0,6 9 2010 0 0,0 1-1 0 0,3-21 1 0 0,-2 33 140 0 0,-1 0-1 0 0,1 0 1 0 0,0 1 0 0 0,1-1-1 0 0,-1 1 1 0 0,1-1 0 0 0,0 1-1 0 0,0-1 1 0 0,0 1 0 0 0,0 0-1 0 0,1 0 1 0 0,0 0 0 0 0,4-4-1 0 0,-6 8-273 0 0,1-1 0 0 0,0 1 0 0 0,0-1-1 0 0,0 1 1 0 0,0 0 0 0 0,0-1 0 0 0,-1 1 0 0 0,1 0-1 0 0,0 1 1 0 0,0-1 0 0 0,0 0 0 0 0,0 0-1 0 0,0 1 1 0 0,-1-1 0 0 0,1 1 0 0 0,0 0-1 0 0,0-1 1 0 0,-1 1 0 0 0,1 0 0 0 0,0 0 0 0 0,-1 0-1 0 0,2 2 1 0 0,0-2-101 0 0,0 1-1 0 0,0-1 0 0 0,0 0 1 0 0,0 1-1 0 0,0-1 1 0 0,1-1-1 0 0,-1 1 1 0 0,4 0-1 0 0,20-10 774 0 0,-17 0-2407 0 0,-9 9 1325 0 0,-1 0 1 0 0,0-1-1 0 0,0 1 0 0 0,0 0 0 0 0,0-1 1 0 0,0 1-1 0 0,0-1 0 0 0,0 1 0 0 0,1 0 0 0 0,-1-1 1 0 0,0 1-1 0 0,0 0 0 0 0,-1-1 0 0 0,1 1 1 0 0,0-1-1 0 0,0 1 0 0 0,0 0 0 0 0,0-1 1 0 0,0 1-1 0 0,0 0 0 0 0,0-1 0 0 0,0 1 1 0 0,-2-2-1470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6745 0 0,'11'10'9312'0'0,"20"2"-7931"0"0,-26-10-703 0 0,7 2-518 0 0,-1-1 0 0 0,1 1 1 0 0,0-2-1 0 0,0 0 0 0 0,0 0 0 0 0,13-1 0 0 0,-30 1-12 0 0,-1-1 0 0 0,1 1 0 0 0,0 0 0 0 0,0 0 0 0 0,0 0-1 0 0,0 1 1 0 0,-7 5 0 0 0,4-3-29 0 0,-3 2-106 0 0,0 0 0 0 0,0 1-1 0 0,0 0 1 0 0,-11 12 0 0 0,20-18-22 0 0,0 0 0 0 0,0 1-1 0 0,0-1 1 0 0,1 0 0 0 0,-1 1 0 0 0,1-1 0 0 0,-1 1-1 0 0,1 0 1 0 0,0-1 0 0 0,0 1 0 0 0,-1 5 0 0 0,2-7 5 0 0,0 1 1 0 0,0-1-1 0 0,0 1 0 0 0,0-1 1 0 0,0 0-1 0 0,1 1 1 0 0,-1-1-1 0 0,0 1 1 0 0,1-1-1 0 0,-1 0 1 0 0,1 1-1 0 0,0-1 0 0 0,-1 0 1 0 0,1 0-1 0 0,0 1 1 0 0,0-1-1 0 0,0 0 1 0 0,0 0-1 0 0,0 0 1 0 0,0 0-1 0 0,0 0 1 0 0,0 0-1 0 0,0 0 0 0 0,0-1 1 0 0,2 2-1 0 0,-1-1 20 0 0,-1-1 0 0 0,1 1 0 0 0,0 0-1 0 0,0-1 1 0 0,0 1 0 0 0,0-1 0 0 0,0 0-1 0 0,0 0 1 0 0,0 0 0 0 0,0 0 0 0 0,0 0-1 0 0,0 0 1 0 0,0 0 0 0 0,0-1 0 0 0,0 1-1 0 0,0-1 1 0 0,0 1 0 0 0,0-1 0 0 0,0 0-1 0 0,-1 0 1 0 0,1 0 0 0 0,0 0 0 0 0,0 0-1 0 0,-1 0 1 0 0,1 0 0 0 0,-1-1 0 0 0,1 1-1 0 0,-1 0 1 0 0,0-1 0 0 0,3-2-1 0 0,4-6 36 0 0,0 1 0 0 0,-1-1 0 0 0,10-16 1 0 0,12-36 237 0 0,-27 57-692 0 0,0 0-1 0 0,0 0 1 0 0,-1-1 0 0 0,0 1-1 0 0,0-1 1 0 0,-1 1-1 0 0,1-1 1 0 0,-1 1 0 0 0,0-1-1 0 0,-1-6 1 0 0,1 12 120 0 0,0-1 0 0 0,0 1 0 0 0,0-1 0 0 0,0 1 0 0 0,0 0 0 0 0,-1-1 0 0 0,1 1 0 0 0,0 0 0 0 0,0-1 0 0 0,0 1 0 0 0,0 0 0 0 0,0-1 0 0 0,-1 1 0 0 0,1 0 0 0 0,-7-4-6227 0 0,6 4 6227 0 0,1 0 0 0 0,0 0 0 0 0,-1 0 0 0 0,1 0 0 0 0,-1 0 0 0 0,0 0 0 0 0,0 4-2438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1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2657 0 0,'2'1'577'0'0,"0"-1"0"0"0,0 1 0 0 0,0 0 0 0 0,0-1 0 0 0,-1 1 1 0 0,1 0-1 0 0,0 0 0 0 0,-1 1 0 0 0,1-1 0 0 0,-1 0 0 0 0,1 0 1 0 0,-1 1-1 0 0,1-1 0 0 0,-1 1 0 0 0,0-1 0 0 0,0 1 0 0 0,1 1 0 0 0,0 1-81 0 0,0 0-1 0 0,0 0 1 0 0,-1 1-1 0 0,0-1 0 0 0,0 0 1 0 0,0 0-1 0 0,1 7 0 0 0,-2 4-228 0 0,0-1-1 0 0,0 1 1 0 0,-4 22 0 0 0,5-39-329 0 0,-1 0 1 0 0,1 0 0 0 0,0 0 0 0 0,0 0 0 0 0,0 0 0 0 0,1 1 0 0 0,-1-1 0 0 0,0 0-1 0 0,1 1 1 0 0,-1-1 0 0 0,1 1 0 0 0,-1-1 0 0 0,1 1 0 0 0,0 0 0 0 0,0 0 0 0 0,-1 0-1 0 0,5-2 1 0 0,5-5-2127 0 0,-7 5 675 0 0,0 1 1 0 0,-1-1 0 0 0,1 1 0 0 0,0 0 0 0 0,9-4 0 0 0,2 9-2033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4585 0 0,'-8'3'7972'0'0,"8"-2"-7730"0"0,-2 11 3371 0 0,6 19-2504 0 0,-3-25-422 0 0,1 19-645 0 0,8 44 739 0 0,-9-65-1605 0 0,0 0 0 0 0,0 0-1 0 0,1 0 1 0 0,-1 0 0 0 0,1-1 0 0 0,0 1 0 0 0,4 6-1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7442 0 0,'-1'1'392'0'0,"0"0"1"0"0,0-1-1 0 0,1 1 1 0 0,-1 0 0 0 0,0 0-1 0 0,1 0 1 0 0,-1-1 0 0 0,0 1-1 0 0,1 0 1 0 0,-1 0 0 0 0,1 0-1 0 0,-1 0 1 0 0,1 0-1 0 0,0 0 1 0 0,-1 0 0 0 0,1 0-1 0 0,0 0 1 0 0,0 0 0 0 0,0 0-1 0 0,0 0 1 0 0,0 1-1 0 0,0-1-209 0 0,0 0-1 0 0,1 0 1 0 0,-1 0-1 0 0,1-1 0 0 0,-1 1 1 0 0,1 0-1 0 0,0 0 1 0 0,-1-1-1 0 0,1 1 0 0 0,0 0 1 0 0,-1-1-1 0 0,1 1 0 0 0,0-1 1 0 0,0 1-1 0 0,-1-1 1 0 0,1 1-1 0 0,0-1 0 0 0,0 0 1 0 0,1 1-1 0 0,8 2-107 0 0,0-1-1 0 0,0 0 1 0 0,18 1 0 0 0,-9-1 362 0 0,-6 1-498 0 0,-8-1-156 0 0,0-1 0 0 0,0 0 0 0 0,0 0 0 0 0,0 0 0 0 0,0-1 0 0 0,0 0 0 0 0,0 0 0 0 0,0 0 0 0 0,10-2 0 0 0,-18 1-420 0 0,0-1 0 0 0,0 1 0 0 0,0 0 0 0 0,0 0 0 0 0,0 0 0 0 0,0 0 0 0 0,-6 0 0 0 0,-9 0 395 0 0,0 2 0 0 0,-31 4 1 0 0,44-4 310 0 0,-1 0 0 0 0,1 0 0 0 0,-1 1 1 0 0,1-1-1 0 0,-1 1 0 0 0,1 0 0 0 0,0 1 1 0 0,0-1-1 0 0,0 1 0 0 0,0 0 0 0 0,1 1 1 0 0,-9 6-1 0 0,12-9 0 0 0,0 1 0 0 0,0-1 0 0 0,0 0 1 0 0,0 1-1 0 0,0-1 0 0 0,1 1 0 0 0,-1 0 0 0 0,0-1 1 0 0,1 1-1 0 0,-1 0 0 0 0,1-1 0 0 0,-1 1 0 0 0,1 0 1 0 0,0 0-1 0 0,0-1 0 0 0,0 1 0 0 0,0 0 0 0 0,0 0 0 0 0,1 3 1 0 0,0-1 47 0 0,0-1 0 0 0,1 1 1 0 0,-1-1-1 0 0,1 1 0 0 0,0-1 0 0 0,0 0 1 0 0,0 0-1 0 0,5 6 0 0 0,1 0 78 0 0,1 0 1 0 0,0-1-1 0 0,1 0 0 0 0,17 11 0 0 0,-15-13-163 0 0,0 0 0 0 0,1 0 0 0 0,-1-2-1 0 0,1 1 1 0 0,15 2 0 0 0,14 5 371 0 0,-70-2-138 0 0,-23-4 84 0 0,-13 2-22 0 0,60-7-212 0 0,0 0-1 0 0,0 0 1 0 0,0 0 0 0 0,0 0-1 0 0,1 1 1 0 0,-1 0-1 0 0,0 0 1 0 0,1 0 0 0 0,0 0-1 0 0,-1 1 1 0 0,1-1-1 0 0,-4 5 1 0 0,6-7-63 0 0,1 1 1 0 0,-1 0-1 0 0,1-1 0 0 0,-1 1 0 0 0,1-1 1 0 0,0 1-1 0 0,-1 0 0 0 0,1-1 1 0 0,-1 1-1 0 0,1 0 0 0 0,0 0 1 0 0,0-1-1 0 0,-1 1 0 0 0,1 0 1 0 0,0 0-1 0 0,0-1 0 0 0,0 1 1 0 0,0 0-1 0 0,0 0 0 0 0,0-1 1 0 0,0 1-1 0 0,0 0 0 0 0,0 0 1 0 0,0 0-1 0 0,1-1 0 0 0,-1 1 1 0 0,0 0-1 0 0,1-1 0 0 0,-1 2 1 0 0,2 0-13 0 0,-1-1 0 0 0,1 1 1 0 0,-1 0-1 0 0,1-1 1 0 0,-1 1-1 0 0,1-1 0 0 0,0 0 1 0 0,0 0-1 0 0,0 0 0 0 0,3 2 1 0 0,5 1-43 0 0,0 0 0 0 0,0-1 1 0 0,13 2-1 0 0,-8-2-346 0 0,-1 0 0 0 0,1-2-1 0 0,-1 0 1 0 0,30-2 0 0 0,-36 0-1293 0 0,1 0 1 0 0,-1-1 0 0 0,1 0-1 0 0,-1-1 1 0 0,15-6-1 0 0,-1-2-4852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11626 0 0,'0'1'460'0'0,"1"1"0"0"0,-1-1 0 0 0,1 0 0 0 0,-1 1 0 0 0,1-1 0 0 0,-1 0 0 0 0,1 0 0 0 0,0 0 0 0 0,0 0 0 0 0,0 1 0 0 0,0-1 0 0 0,-1 0 0 0 0,1-1 0 0 0,0 1 0 0 0,1 0 0 0 0,-1 0 0 0 0,0 0-1 0 0,0 0 1 0 0,2 0 0 0 0,1 1-180 0 0,0-1 0 0 0,0 0 0 0 0,0 1 0 0 0,0-2 0 0 0,0 1 0 0 0,7 0 0 0 0,0 0-498 0 0,1-1 1 0 0,0-1 0 0 0,21-3-1 0 0,-63-8-6400 0 0,20 11 6498 0 0,1 1 1 0 0,-1 0 0 0 0,1 0-1 0 0,0 1 1 0 0,-1 1 0 0 0,1-1 0 0 0,0 1-1 0 0,-1 1 1 0 0,-13 5 0 0 0,21-7 256 0 0,0 0 1 0 0,0 0-1 0 0,0 0 1 0 0,-1 0-1 0 0,1 0 1 0 0,0 0-1 0 0,1 1 1 0 0,-1-1-1 0 0,0 1 1 0 0,0 0-1 0 0,1-1 1 0 0,-1 1-1 0 0,0 0 1 0 0,1 0-1 0 0,0 0 1 0 0,0 0-1 0 0,-1 0 1 0 0,1 0-1 0 0,0 0 1 0 0,1 1-1 0 0,-1-1 1 0 0,0 0-1 0 0,1 0 1 0 0,-1 1-1 0 0,1-1 1 0 0,0 1-1 0 0,-1-1 1 0 0,1 0-1 0 0,0 1 1 0 0,1-1-1 0 0,-1 0 1 0 0,0 1-1 0 0,1-1 1 0 0,-1 0-1 0 0,1 1 1 0 0,0-1-1 0 0,0 0 1 0 0,0 0-1 0 0,0 1 1 0 0,0-1-1 0 0,2 3 1 0 0,2 3 187 0 0,1 1 0 0 0,0-1-1 0 0,0 0 1 0 0,0-1 0 0 0,13 12 0 0 0,-16-17-312 0 0,-1 1 1 0 0,1-1-1 0 0,0 0 0 0 0,0 1 1 0 0,0-1-1 0 0,0-1 1 0 0,0 1-1 0 0,0 0 0 0 0,1-1 1 0 0,-1 0-1 0 0,0 0 0 0 0,1 0 1 0 0,-1 0-1 0 0,1 0 1 0 0,-1-1-1 0 0,1 1 0 0 0,0-1 1 0 0,6 0-1 0 0,-3-2 62 0 0,-12 4-49 0 0,-32 9-75 0 0,29-8 4 0 0,0 1 0 0 0,0 0 0 0 0,1 0-1 0 0,-1 1 1 0 0,-11 10 0 0 0,18-14 56 0 0,-1 0-1 0 0,1 0 1 0 0,0 0 0 0 0,0 0-1 0 0,1 0 1 0 0,-1 0 0 0 0,0 1 0 0 0,0-1-1 0 0,0 0 1 0 0,1 0 0 0 0,-1 1-1 0 0,1-1 1 0 0,-1 0 0 0 0,1 1 0 0 0,-1-1-1 0 0,1 0 1 0 0,0 1 0 0 0,0-1-1 0 0,-1 1 1 0 0,1-1 0 0 0,0 0 0 0 0,0 1-1 0 0,1-1 1 0 0,-1 1 0 0 0,0-1-1 0 0,0 1 1 0 0,1-1 0 0 0,-1 0-1 0 0,1 1 1 0 0,-1-1 0 0 0,1 0 0 0 0,-1 1-1 0 0,1-1 1 0 0,0 0 0 0 0,0 0-1 0 0,0 0 1 0 0,-1 0 0 0 0,1 0 0 0 0,0 0-1 0 0,0 0 1 0 0,1 0 0 0 0,-1 0-1 0 0,0 0 1 0 0,0 0 0 0 0,2 0-1 0 0,0 1-25 0 0,-1-1-1 0 0,0 0 1 0 0,1 0-1 0 0,-1 0 0 0 0,0 0 1 0 0,1-1-1 0 0,-1 1 0 0 0,1-1 1 0 0,-1 1-1 0 0,1-1 0 0 0,0 0 1 0 0,-1 0-1 0 0,1 0 0 0 0,-1 0 1 0 0,1 0-1 0 0,-1-1 0 0 0,1 1 1 0 0,-1-1-1 0 0,1 0 1 0 0,-1 0-1 0 0,1 0 0 0 0,-1 0 1 0 0,4-2-1 0 0,24-15-2958 0 0,-6-1-5242 0 0,-11 11 1427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13035 0 0,'-4'75'10935'0'0,"0"-1"-9665"0"0,4-62-2097 0 0,0 1 1 0 0,0-1-1 0 0,2 0 0 0 0,0 0 1 0 0,0 0-1 0 0,7 21 1 0 0,-2-20-4256 0 0,10-14-7906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3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6177 0 0,'14'2'10096'0'0,"11"3"-6714"0"0,-5 0-2346 0 0,-12-3-917 0 0,0-1 0 0 0,-1 1 0 0 0,1 1 0 0 0,-1-1 0 0 0,0 1 0 0 0,0 1-1 0 0,0-1 1 0 0,0 1 0 0 0,0 0 0 0 0,-1 1 0 0 0,0 0 0 0 0,0 0 0 0 0,0 0 0 0 0,8 11 0 0 0,-11-12-186 0 0,0 0 1 0 0,0 0-1 0 0,-1 1 1 0 0,1-1-1 0 0,-1 1 0 0 0,0 0 1 0 0,-1 0-1 0 0,1-1 1 0 0,-1 1-1 0 0,1 6 1 0 0,-2-6-490 0 0,1 1 0 0 0,-1 0 0 0 0,-1-1 0 0 0,1 1 1 0 0,-1 0-1 0 0,0-1 0 0 0,0 1 0 0 0,0-1 0 0 0,-1 1 1 0 0,-3 5-1 0 0,5-9 132 0 0,-1-1 1 0 0,1 0 0 0 0,-1 1 0 0 0,0-1 0 0 0,1 0 0 0 0,-1 0-1 0 0,0 0 1 0 0,0 0 0 0 0,0 0 0 0 0,0 0 0 0 0,0 0 0 0 0,0 0-1 0 0,0 0 1 0 0,0-1 0 0 0,-1 1 0 0 0,1 0 0 0 0,0-1 0 0 0,0 1-1 0 0,-1-1 1 0 0,1 1 0 0 0,0-1 0 0 0,-1 1 0 0 0,1-1 0 0 0,0 0-1 0 0,-1 0 1 0 0,1 0 0 0 0,-1 0 0 0 0,1 0 0 0 0,0 0-1 0 0,-1 0 1 0 0,-1-1 0 0 0,-5 1-1216 0 0</inkml:trace>
  <inkml:trace contextRef="#ctx0" brushRef="#br0" timeOffset="1">116 208 2953 0 0,'-23'-9'1766'0'0,"8"3"1107"0"0,-1-1 5133 0 0,26 18-1721 0 0,6 16-5286 0 0,-11-19-521 0 0,-4-5-515 0 0,1-1 0 0 0,0 1 1 0 0,-1-1-1 0 0,0 1 0 0 0,1 0 1 0 0,-1-1-1 0 0,0 1 0 0 0,-1 0 1 0 0,1 0-1 0 0,0 0 0 0 0,-1 0 1 0 0,1 0-1 0 0,-1 0 0 0 0,0 0 1 0 0,0 0-1 0 0,0 0 0 0 0,-1 0 1 0 0,1 0-1 0 0,-1 0 0 0 0,1-1 1 0 0,-1 1-1 0 0,0 0 1 0 0,0 0-1 0 0,0 0 0 0 0,-1-1 1 0 0,1 1-1 0 0,-1 0 0 0 0,1-1 1 0 0,-1 0-1 0 0,0 1 0 0 0,0-1 1 0 0,0 0-1 0 0,0 0 0 0 0,0 0 1 0 0,-1 0-1 0 0,1 0 0 0 0,0 0 1 0 0,-1-1-1 0 0,0 1 0 0 0,1-1 1 0 0,-1 0-1 0 0,-4 2 0 0 0,22-7 86 0 0,1 1 0 0 0,-1 0 0 0 0,1 2 0 0 0,21-1 0 0 0,19-1-2924 0 0,-1-8-6020 0 0,-32 2 2190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4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 5089 0 0,'-2'-10'8841'0'0,"9"3"-3517"0"0,24-2-2011 0 0,-15 7-3391 0 0,0 1 0 0 0,21 1 0 0 0,-23 2-23 0 0,1 0 0 0 0,-1 0 0 0 0,16 6 0 0 0,15 11-6791 0 0,-43-18 5801 0 0,2 3-1315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9938 0 0,'7'2'2865'0'0,"1"0"-353"0"0,5 1-479 0 0,1-1-713 0 0,-1-3-640 0 0,3 1-344 0 0,1 0-224 0 0,0 1-80 0 0,3 0-8 0 0,-1 0-80 0 0,2-1-328 0 0,0 1-696 0 0,-2-2-1417 0 0,-1-2-1648 0 0,-6-3 241 0 0,0 1-1594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29T04:39:34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9002 0 0,'29'4'9380'0'0,"18"14"-8213"0"0,-19-7-848 0 0,-19-9-521 0 0,19 8-593 0 0,-16-1-3741 0 0,-13-8 4189 0 0,1 0-1 0 0,0-1 0 0 0,0 1 1 0 0,0-1-1 0 0,-1 1 1 0 0,1-1-1 0 0,0 1 1 0 0,-1-1-1 0 0,1 1 1 0 0,0-1-1 0 0,-1 1 1 0 0,1-1-1 0 0,-1 1 1 0 0,1-1-1 0 0,-1 0 0 0 0,1 1 1 0 0,-1-1-1 0 0,1 0 1 0 0,-1 1-1 0 0,1-1 1 0 0,-2 1-1 0 0,1-1-544 0 0,-6 5-3121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0BF48182-79EE-4B02-9AA5-EF29C5299923}" type="datetimeFigureOut">
              <a:rPr lang="ko-KR" altLang="en-US" smtClean="0"/>
              <a:pPr/>
              <a:t>2022-04-29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맑은 고딕" panose="020B0503020000020004" pitchFamily="50" charset="-127"/>
              </a:defRPr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9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직사각형 10"/>
            <p:cNvSpPr/>
            <p:nvPr userDrawn="1"/>
          </p:nvSpPr>
          <p:spPr>
            <a:xfrm flipV="1">
              <a:off x="0" y="5743552"/>
              <a:ext cx="9144000" cy="61712"/>
            </a:xfrm>
            <a:prstGeom prst="rect">
              <a:avLst/>
            </a:prstGeom>
            <a:solidFill>
              <a:srgbClr val="50AB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250004-BA9F-4FE9-84D5-231E64AE7FF8}"/>
              </a:ext>
            </a:extLst>
          </p:cNvPr>
          <p:cNvSpPr txBox="1"/>
          <p:nvPr userDrawn="1"/>
        </p:nvSpPr>
        <p:spPr>
          <a:xfrm>
            <a:off x="323528" y="6054224"/>
            <a:ext cx="4639860" cy="49449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charset="-127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데이터베이스 </a:t>
            </a:r>
            <a:r>
              <a:rPr kumimoji="0" lang="ko-KR" altLang="en-US" sz="2000" b="1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안윤애</a:t>
            </a:r>
            <a:r>
              <a:rPr kumimoji="0" lang="en-US" altLang="ko-KR" sz="2000" b="1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(yeahn@ut.ac.kr)</a:t>
            </a:r>
            <a:endParaRPr kumimoji="0"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25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3924944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085503"/>
            <a:ext cx="3924944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실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980728"/>
            <a:ext cx="8641655" cy="547260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>
                <a:latin typeface="+mn-lt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accent5">
                  <a:lumMod val="50000"/>
                </a:schemeClr>
              </a:buClr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endParaRPr lang="ko-KR" altLang="en-US" dirty="0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305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0" y="0"/>
            <a:ext cx="637220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감사합니다</a:t>
            </a:r>
          </a:p>
        </p:txBody>
      </p:sp>
      <p:sp>
        <p:nvSpPr>
          <p:cNvPr id="7" name="TextBox 9"/>
          <p:cNvSpPr txBox="1"/>
          <p:nvPr userDrawn="1"/>
        </p:nvSpPr>
        <p:spPr>
          <a:xfrm>
            <a:off x="130805" y="6269130"/>
            <a:ext cx="372890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baseline="0" dirty="0">
                <a:latin typeface="+mn-lt"/>
                <a:ea typeface="+mn-ea"/>
              </a:rPr>
              <a:t>MySQL</a:t>
            </a:r>
            <a:r>
              <a:rPr kumimoji="0" lang="ko-KR" altLang="en-US" sz="1400" b="1" baseline="0" dirty="0">
                <a:latin typeface="+mn-lt"/>
                <a:ea typeface="+mn-ea"/>
              </a:rPr>
              <a:t>로 배우는 데이터베이스 개론과 실습</a:t>
            </a:r>
            <a:endParaRPr kumimoji="0" lang="ko-KR" altLang="en-US" sz="1400" b="1" dirty="0">
              <a:latin typeface="+mn-lt"/>
              <a:ea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2967"/>
            <a:ext cx="2771800" cy="562232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97" b="39011"/>
          <a:stretch/>
        </p:blipFill>
        <p:spPr>
          <a:xfrm>
            <a:off x="6444208" y="5693066"/>
            <a:ext cx="2699792" cy="1152128"/>
          </a:xfrm>
          <a:prstGeom prst="rect">
            <a:avLst/>
          </a:prstGeom>
        </p:spPr>
      </p:pic>
      <p:sp>
        <p:nvSpPr>
          <p:cNvPr id="17" name="직사각형 10"/>
          <p:cNvSpPr/>
          <p:nvPr userDrawn="1"/>
        </p:nvSpPr>
        <p:spPr>
          <a:xfrm flipV="1">
            <a:off x="0" y="5599536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97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9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8980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8922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/학습목표/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6803"/>
            <a:ext cx="9144000" cy="617311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9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14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B5D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3635896" y="93663"/>
            <a:ext cx="5580176" cy="523220"/>
            <a:chOff x="6752029" y="188640"/>
            <a:chExt cx="5582416" cy="521913"/>
          </a:xfrm>
        </p:grpSpPr>
        <p:sp>
          <p:nvSpPr>
            <p:cNvPr id="4" name="직사각형 3"/>
            <p:cNvSpPr/>
            <p:nvPr/>
          </p:nvSpPr>
          <p:spPr>
            <a:xfrm>
              <a:off x="8336841" y="188640"/>
              <a:ext cx="3997604" cy="5219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300" dirty="0">
                  <a:solidFill>
                    <a:srgbClr val="393939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데이터베이스 프로그래밍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752029" y="188640"/>
              <a:ext cx="1649319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solidFill>
                    <a:srgbClr val="344F6B"/>
                  </a:solidFill>
                  <a:ea typeface="맑은 고딕" panose="020B0503020000020004" pitchFamily="50" charset="-127"/>
                </a:rPr>
                <a:t>05</a:t>
              </a:r>
              <a:endParaRPr lang="ko-KR" altLang="en-US" sz="2800" b="1" dirty="0">
                <a:solidFill>
                  <a:srgbClr val="344F6B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50AB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97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50ABCC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buClr>
                <a:srgbClr val="50ABCC"/>
              </a:buClr>
              <a:buFont typeface="Arial" panose="020B0604020202020204" pitchFamily="34" charset="0"/>
              <a:buChar char="»"/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50ABC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rgbClr val="93CDDD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rgbClr val="B7DEE8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29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637220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6810" y="3573016"/>
            <a:ext cx="6143382" cy="1902073"/>
          </a:xfrm>
        </p:spPr>
        <p:txBody>
          <a:bodyPr/>
          <a:lstStyle>
            <a:lvl1pPr algn="l"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감사합니다</a:t>
            </a:r>
          </a:p>
        </p:txBody>
      </p:sp>
      <p:sp>
        <p:nvSpPr>
          <p:cNvPr id="15" name="직사각형 10"/>
          <p:cNvSpPr/>
          <p:nvPr userDrawn="1"/>
        </p:nvSpPr>
        <p:spPr>
          <a:xfrm>
            <a:off x="-180975" y="6091238"/>
            <a:ext cx="10729913" cy="698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2967"/>
            <a:ext cx="2771800" cy="562232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30805" y="6269130"/>
            <a:ext cx="372890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baseline="0" dirty="0">
                <a:latin typeface="+mn-lt"/>
                <a:ea typeface="+mn-ea"/>
              </a:rPr>
              <a:t>MySQL</a:t>
            </a:r>
            <a:r>
              <a:rPr kumimoji="0" lang="ko-KR" altLang="en-US" sz="1400" b="1" baseline="0" dirty="0">
                <a:latin typeface="+mn-lt"/>
                <a:ea typeface="+mn-ea"/>
              </a:rPr>
              <a:t>로 배우는 데이터베이스 개론과 실습</a:t>
            </a:r>
            <a:endParaRPr kumimoji="0" lang="ko-KR" altLang="en-US" sz="1400" b="1" dirty="0">
              <a:latin typeface="+mn-lt"/>
              <a:ea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34256" y="1375873"/>
            <a:ext cx="7186612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MySQL</a:t>
            </a: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배우는 </a:t>
            </a:r>
            <a:endParaRPr kumimoji="0" lang="en-US" altLang="ko-KR" sz="1800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개론과 실습 </a:t>
            </a:r>
            <a:endParaRPr kumimoji="0" lang="de-DE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26277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>
                <a:ea typeface="맑은 고딕" pitchFamily="50" charset="-127"/>
              </a:rPr>
              <a:t>한빛아카데미</a:t>
            </a:r>
            <a:r>
              <a:rPr kumimoji="0" lang="ko-KR" altLang="en-US" sz="1000" dirty="0">
                <a:ea typeface="맑은 고딕" pitchFamily="50" charset="-127"/>
              </a:rPr>
              <a:t>㈜에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1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pic>
        <p:nvPicPr>
          <p:cNvPr id="8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400" y="476250"/>
            <a:ext cx="107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2022-04-29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90" r:id="rId3"/>
    <p:sldLayoutId id="2147483691" r:id="rId4"/>
    <p:sldLayoutId id="2147483677" r:id="rId5"/>
    <p:sldLayoutId id="2147483678" r:id="rId6"/>
    <p:sldLayoutId id="2147483679" r:id="rId7"/>
    <p:sldLayoutId id="2147483680" r:id="rId8"/>
    <p:sldLayoutId id="2147483686" r:id="rId9"/>
    <p:sldLayoutId id="2147483683" r:id="rId10"/>
    <p:sldLayoutId id="2147483685" r:id="rId11"/>
    <p:sldLayoutId id="2147483687" r:id="rId12"/>
    <p:sldLayoutId id="2147483688" r:id="rId1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5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5.png"/><Relationship Id="rId21" Type="http://schemas.openxmlformats.org/officeDocument/2006/relationships/image" Target="../media/image16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9.png"/><Relationship Id="rId50" Type="http://schemas.openxmlformats.org/officeDocument/2006/relationships/customXml" Target="../ink/ink25.xml"/><Relationship Id="rId55" Type="http://schemas.openxmlformats.org/officeDocument/2006/relationships/image" Target="../media/image33.png"/><Relationship Id="rId7" Type="http://schemas.openxmlformats.org/officeDocument/2006/relationships/image" Target="../media/image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20.png"/><Relationship Id="rId11" Type="http://schemas.openxmlformats.org/officeDocument/2006/relationships/image" Target="../media/image11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4.png"/><Relationship Id="rId40" Type="http://schemas.openxmlformats.org/officeDocument/2006/relationships/customXml" Target="../ink/ink20.xml"/><Relationship Id="rId45" Type="http://schemas.openxmlformats.org/officeDocument/2006/relationships/image" Target="../media/image28.png"/><Relationship Id="rId53" Type="http://schemas.openxmlformats.org/officeDocument/2006/relationships/image" Target="../media/image32.png"/><Relationship Id="rId5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9.png"/><Relationship Id="rId30" Type="http://schemas.openxmlformats.org/officeDocument/2006/relationships/customXml" Target="../ink/ink15.xml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31.png"/><Relationship Id="rId3" Type="http://schemas.openxmlformats.org/officeDocument/2006/relationships/image" Target="../media/image7.png"/><Relationship Id="rId12" Type="http://schemas.openxmlformats.org/officeDocument/2006/relationships/customXml" Target="../ink/ink6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6.png"/><Relationship Id="rId54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customXml" Target="../ink/ink5.xml"/><Relationship Id="rId31" Type="http://schemas.openxmlformats.org/officeDocument/2006/relationships/image" Target="../media/image21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8.xml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5.png"/><Relationship Id="rId21" Type="http://schemas.openxmlformats.org/officeDocument/2006/relationships/image" Target="../media/image217.png"/><Relationship Id="rId42" Type="http://schemas.openxmlformats.org/officeDocument/2006/relationships/customXml" Target="../ink/ink219.xml"/><Relationship Id="rId63" Type="http://schemas.openxmlformats.org/officeDocument/2006/relationships/image" Target="../media/image238.png"/><Relationship Id="rId84" Type="http://schemas.openxmlformats.org/officeDocument/2006/relationships/customXml" Target="../ink/ink240.xml"/><Relationship Id="rId138" Type="http://schemas.openxmlformats.org/officeDocument/2006/relationships/customXml" Target="../ink/ink267.xml"/><Relationship Id="rId107" Type="http://schemas.openxmlformats.org/officeDocument/2006/relationships/image" Target="../media/image260.png"/><Relationship Id="rId11" Type="http://schemas.openxmlformats.org/officeDocument/2006/relationships/image" Target="../media/image212.png"/><Relationship Id="rId32" Type="http://schemas.openxmlformats.org/officeDocument/2006/relationships/customXml" Target="../ink/ink214.xml"/><Relationship Id="rId53" Type="http://schemas.openxmlformats.org/officeDocument/2006/relationships/image" Target="../media/image233.png"/><Relationship Id="rId74" Type="http://schemas.openxmlformats.org/officeDocument/2006/relationships/customXml" Target="../ink/ink235.xml"/><Relationship Id="rId128" Type="http://schemas.openxmlformats.org/officeDocument/2006/relationships/customXml" Target="../ink/ink262.xml"/><Relationship Id="rId149" Type="http://schemas.openxmlformats.org/officeDocument/2006/relationships/image" Target="../media/image281.png"/><Relationship Id="rId5" Type="http://schemas.openxmlformats.org/officeDocument/2006/relationships/image" Target="../media/image209.png"/><Relationship Id="rId95" Type="http://schemas.openxmlformats.org/officeDocument/2006/relationships/image" Target="../media/image254.png"/><Relationship Id="rId22" Type="http://schemas.openxmlformats.org/officeDocument/2006/relationships/customXml" Target="../ink/ink209.xml"/><Relationship Id="rId43" Type="http://schemas.openxmlformats.org/officeDocument/2006/relationships/image" Target="../media/image228.png"/><Relationship Id="rId64" Type="http://schemas.openxmlformats.org/officeDocument/2006/relationships/customXml" Target="../ink/ink230.xml"/><Relationship Id="rId118" Type="http://schemas.openxmlformats.org/officeDocument/2006/relationships/customXml" Target="../ink/ink257.xml"/><Relationship Id="rId139" Type="http://schemas.openxmlformats.org/officeDocument/2006/relationships/image" Target="../media/image276.png"/><Relationship Id="rId80" Type="http://schemas.openxmlformats.org/officeDocument/2006/relationships/customXml" Target="../ink/ink238.xml"/><Relationship Id="rId85" Type="http://schemas.openxmlformats.org/officeDocument/2006/relationships/image" Target="../media/image249.png"/><Relationship Id="rId150" Type="http://schemas.openxmlformats.org/officeDocument/2006/relationships/customXml" Target="../ink/ink273.xml"/><Relationship Id="rId155" Type="http://schemas.openxmlformats.org/officeDocument/2006/relationships/image" Target="../media/image284.png"/><Relationship Id="rId12" Type="http://schemas.openxmlformats.org/officeDocument/2006/relationships/customXml" Target="../ink/ink204.xml"/><Relationship Id="rId17" Type="http://schemas.openxmlformats.org/officeDocument/2006/relationships/image" Target="../media/image215.png"/><Relationship Id="rId33" Type="http://schemas.openxmlformats.org/officeDocument/2006/relationships/image" Target="../media/image223.png"/><Relationship Id="rId38" Type="http://schemas.openxmlformats.org/officeDocument/2006/relationships/customXml" Target="../ink/ink217.xml"/><Relationship Id="rId59" Type="http://schemas.openxmlformats.org/officeDocument/2006/relationships/image" Target="../media/image236.png"/><Relationship Id="rId103" Type="http://schemas.openxmlformats.org/officeDocument/2006/relationships/image" Target="../media/image258.png"/><Relationship Id="rId108" Type="http://schemas.openxmlformats.org/officeDocument/2006/relationships/customXml" Target="../ink/ink252.xml"/><Relationship Id="rId124" Type="http://schemas.openxmlformats.org/officeDocument/2006/relationships/customXml" Target="../ink/ink260.xml"/><Relationship Id="rId129" Type="http://schemas.openxmlformats.org/officeDocument/2006/relationships/image" Target="../media/image271.png"/><Relationship Id="rId54" Type="http://schemas.openxmlformats.org/officeDocument/2006/relationships/customXml" Target="../ink/ink225.xml"/><Relationship Id="rId70" Type="http://schemas.openxmlformats.org/officeDocument/2006/relationships/customXml" Target="../ink/ink233.xml"/><Relationship Id="rId75" Type="http://schemas.openxmlformats.org/officeDocument/2006/relationships/image" Target="../media/image244.png"/><Relationship Id="rId91" Type="http://schemas.openxmlformats.org/officeDocument/2006/relationships/image" Target="../media/image252.png"/><Relationship Id="rId96" Type="http://schemas.openxmlformats.org/officeDocument/2006/relationships/customXml" Target="../ink/ink246.xml"/><Relationship Id="rId140" Type="http://schemas.openxmlformats.org/officeDocument/2006/relationships/customXml" Target="../ink/ink268.xml"/><Relationship Id="rId145" Type="http://schemas.openxmlformats.org/officeDocument/2006/relationships/image" Target="../media/image279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01.xml"/><Relationship Id="rId23" Type="http://schemas.openxmlformats.org/officeDocument/2006/relationships/image" Target="../media/image218.png"/><Relationship Id="rId28" Type="http://schemas.openxmlformats.org/officeDocument/2006/relationships/customXml" Target="../ink/ink212.xml"/><Relationship Id="rId49" Type="http://schemas.openxmlformats.org/officeDocument/2006/relationships/image" Target="../media/image231.png"/><Relationship Id="rId114" Type="http://schemas.openxmlformats.org/officeDocument/2006/relationships/customXml" Target="../ink/ink255.xml"/><Relationship Id="rId119" Type="http://schemas.openxmlformats.org/officeDocument/2006/relationships/image" Target="../media/image266.png"/><Relationship Id="rId44" Type="http://schemas.openxmlformats.org/officeDocument/2006/relationships/customXml" Target="../ink/ink220.xml"/><Relationship Id="rId60" Type="http://schemas.openxmlformats.org/officeDocument/2006/relationships/customXml" Target="../ink/ink228.xml"/><Relationship Id="rId65" Type="http://schemas.openxmlformats.org/officeDocument/2006/relationships/image" Target="../media/image239.png"/><Relationship Id="rId81" Type="http://schemas.openxmlformats.org/officeDocument/2006/relationships/image" Target="../media/image247.png"/><Relationship Id="rId86" Type="http://schemas.openxmlformats.org/officeDocument/2006/relationships/customXml" Target="../ink/ink241.xml"/><Relationship Id="rId130" Type="http://schemas.openxmlformats.org/officeDocument/2006/relationships/customXml" Target="../ink/ink263.xml"/><Relationship Id="rId135" Type="http://schemas.openxmlformats.org/officeDocument/2006/relationships/image" Target="../media/image274.png"/><Relationship Id="rId151" Type="http://schemas.openxmlformats.org/officeDocument/2006/relationships/image" Target="../media/image282.png"/><Relationship Id="rId156" Type="http://schemas.openxmlformats.org/officeDocument/2006/relationships/customXml" Target="../ink/ink276.xml"/><Relationship Id="rId13" Type="http://schemas.openxmlformats.org/officeDocument/2006/relationships/image" Target="../media/image213.png"/><Relationship Id="rId18" Type="http://schemas.openxmlformats.org/officeDocument/2006/relationships/customXml" Target="../ink/ink207.xml"/><Relationship Id="rId39" Type="http://schemas.openxmlformats.org/officeDocument/2006/relationships/image" Target="../media/image226.png"/><Relationship Id="rId109" Type="http://schemas.openxmlformats.org/officeDocument/2006/relationships/image" Target="../media/image261.png"/><Relationship Id="rId34" Type="http://schemas.openxmlformats.org/officeDocument/2006/relationships/customXml" Target="../ink/ink215.xml"/><Relationship Id="rId50" Type="http://schemas.openxmlformats.org/officeDocument/2006/relationships/customXml" Target="../ink/ink223.xml"/><Relationship Id="rId55" Type="http://schemas.openxmlformats.org/officeDocument/2006/relationships/image" Target="../media/image234.png"/><Relationship Id="rId76" Type="http://schemas.openxmlformats.org/officeDocument/2006/relationships/customXml" Target="../ink/ink236.xml"/><Relationship Id="rId97" Type="http://schemas.openxmlformats.org/officeDocument/2006/relationships/image" Target="../media/image255.png"/><Relationship Id="rId104" Type="http://schemas.openxmlformats.org/officeDocument/2006/relationships/customXml" Target="../ink/ink250.xml"/><Relationship Id="rId120" Type="http://schemas.openxmlformats.org/officeDocument/2006/relationships/customXml" Target="../ink/ink258.xml"/><Relationship Id="rId125" Type="http://schemas.openxmlformats.org/officeDocument/2006/relationships/image" Target="../media/image269.png"/><Relationship Id="rId141" Type="http://schemas.openxmlformats.org/officeDocument/2006/relationships/image" Target="../media/image277.png"/><Relationship Id="rId146" Type="http://schemas.openxmlformats.org/officeDocument/2006/relationships/customXml" Target="../ink/ink271.xml"/><Relationship Id="rId7" Type="http://schemas.openxmlformats.org/officeDocument/2006/relationships/image" Target="../media/image210.png"/><Relationship Id="rId71" Type="http://schemas.openxmlformats.org/officeDocument/2006/relationships/image" Target="../media/image242.png"/><Relationship Id="rId92" Type="http://schemas.openxmlformats.org/officeDocument/2006/relationships/customXml" Target="../ink/ink244.xml"/><Relationship Id="rId2" Type="http://schemas.openxmlformats.org/officeDocument/2006/relationships/customXml" Target="../ink/ink199.xml"/><Relationship Id="rId29" Type="http://schemas.openxmlformats.org/officeDocument/2006/relationships/image" Target="../media/image221.png"/><Relationship Id="rId24" Type="http://schemas.openxmlformats.org/officeDocument/2006/relationships/customXml" Target="../ink/ink210.xml"/><Relationship Id="rId40" Type="http://schemas.openxmlformats.org/officeDocument/2006/relationships/customXml" Target="../ink/ink218.xml"/><Relationship Id="rId45" Type="http://schemas.openxmlformats.org/officeDocument/2006/relationships/image" Target="../media/image229.png"/><Relationship Id="rId66" Type="http://schemas.openxmlformats.org/officeDocument/2006/relationships/customXml" Target="../ink/ink231.xml"/><Relationship Id="rId87" Type="http://schemas.openxmlformats.org/officeDocument/2006/relationships/image" Target="../media/image250.png"/><Relationship Id="rId110" Type="http://schemas.openxmlformats.org/officeDocument/2006/relationships/customXml" Target="../ink/ink253.xml"/><Relationship Id="rId115" Type="http://schemas.openxmlformats.org/officeDocument/2006/relationships/image" Target="../media/image264.png"/><Relationship Id="rId131" Type="http://schemas.openxmlformats.org/officeDocument/2006/relationships/image" Target="../media/image272.png"/><Relationship Id="rId136" Type="http://schemas.openxmlformats.org/officeDocument/2006/relationships/customXml" Target="../ink/ink266.xml"/><Relationship Id="rId157" Type="http://schemas.openxmlformats.org/officeDocument/2006/relationships/image" Target="../media/image285.png"/><Relationship Id="rId61" Type="http://schemas.openxmlformats.org/officeDocument/2006/relationships/image" Target="../media/image237.png"/><Relationship Id="rId82" Type="http://schemas.openxmlformats.org/officeDocument/2006/relationships/customXml" Target="../ink/ink239.xml"/><Relationship Id="rId152" Type="http://schemas.openxmlformats.org/officeDocument/2006/relationships/customXml" Target="../ink/ink274.xml"/><Relationship Id="rId19" Type="http://schemas.openxmlformats.org/officeDocument/2006/relationships/image" Target="../media/image216.png"/><Relationship Id="rId14" Type="http://schemas.openxmlformats.org/officeDocument/2006/relationships/customXml" Target="../ink/ink205.xml"/><Relationship Id="rId30" Type="http://schemas.openxmlformats.org/officeDocument/2006/relationships/customXml" Target="../ink/ink213.xml"/><Relationship Id="rId35" Type="http://schemas.openxmlformats.org/officeDocument/2006/relationships/image" Target="../media/image224.png"/><Relationship Id="rId56" Type="http://schemas.openxmlformats.org/officeDocument/2006/relationships/customXml" Target="../ink/ink226.xml"/><Relationship Id="rId77" Type="http://schemas.openxmlformats.org/officeDocument/2006/relationships/image" Target="../media/image245.png"/><Relationship Id="rId100" Type="http://schemas.openxmlformats.org/officeDocument/2006/relationships/customXml" Target="../ink/ink248.xml"/><Relationship Id="rId105" Type="http://schemas.openxmlformats.org/officeDocument/2006/relationships/image" Target="../media/image259.png"/><Relationship Id="rId126" Type="http://schemas.openxmlformats.org/officeDocument/2006/relationships/customXml" Target="../ink/ink261.xml"/><Relationship Id="rId147" Type="http://schemas.openxmlformats.org/officeDocument/2006/relationships/image" Target="../media/image280.png"/><Relationship Id="rId8" Type="http://schemas.openxmlformats.org/officeDocument/2006/relationships/customXml" Target="../ink/ink202.xml"/><Relationship Id="rId51" Type="http://schemas.openxmlformats.org/officeDocument/2006/relationships/image" Target="../media/image232.png"/><Relationship Id="rId72" Type="http://schemas.openxmlformats.org/officeDocument/2006/relationships/customXml" Target="../ink/ink234.xml"/><Relationship Id="rId93" Type="http://schemas.openxmlformats.org/officeDocument/2006/relationships/image" Target="../media/image253.png"/><Relationship Id="rId98" Type="http://schemas.openxmlformats.org/officeDocument/2006/relationships/customXml" Target="../ink/ink247.xml"/><Relationship Id="rId121" Type="http://schemas.openxmlformats.org/officeDocument/2006/relationships/image" Target="../media/image267.png"/><Relationship Id="rId142" Type="http://schemas.openxmlformats.org/officeDocument/2006/relationships/customXml" Target="../ink/ink269.xml"/><Relationship Id="rId3" Type="http://schemas.openxmlformats.org/officeDocument/2006/relationships/image" Target="../media/image208.png"/><Relationship Id="rId25" Type="http://schemas.openxmlformats.org/officeDocument/2006/relationships/image" Target="../media/image219.png"/><Relationship Id="rId46" Type="http://schemas.openxmlformats.org/officeDocument/2006/relationships/customXml" Target="../ink/ink221.xml"/><Relationship Id="rId67" Type="http://schemas.openxmlformats.org/officeDocument/2006/relationships/image" Target="../media/image240.png"/><Relationship Id="rId116" Type="http://schemas.openxmlformats.org/officeDocument/2006/relationships/customXml" Target="../ink/ink256.xml"/><Relationship Id="rId137" Type="http://schemas.openxmlformats.org/officeDocument/2006/relationships/image" Target="../media/image275.png"/><Relationship Id="rId20" Type="http://schemas.openxmlformats.org/officeDocument/2006/relationships/customXml" Target="../ink/ink208.xml"/><Relationship Id="rId41" Type="http://schemas.openxmlformats.org/officeDocument/2006/relationships/image" Target="../media/image227.png"/><Relationship Id="rId62" Type="http://schemas.openxmlformats.org/officeDocument/2006/relationships/customXml" Target="../ink/ink229.xml"/><Relationship Id="rId83" Type="http://schemas.openxmlformats.org/officeDocument/2006/relationships/image" Target="../media/image248.png"/><Relationship Id="rId88" Type="http://schemas.openxmlformats.org/officeDocument/2006/relationships/customXml" Target="../ink/ink242.xml"/><Relationship Id="rId111" Type="http://schemas.openxmlformats.org/officeDocument/2006/relationships/image" Target="../media/image262.png"/><Relationship Id="rId132" Type="http://schemas.openxmlformats.org/officeDocument/2006/relationships/customXml" Target="../ink/ink264.xml"/><Relationship Id="rId153" Type="http://schemas.openxmlformats.org/officeDocument/2006/relationships/image" Target="../media/image283.png"/><Relationship Id="rId15" Type="http://schemas.openxmlformats.org/officeDocument/2006/relationships/image" Target="../media/image214.png"/><Relationship Id="rId36" Type="http://schemas.openxmlformats.org/officeDocument/2006/relationships/customXml" Target="../ink/ink216.xml"/><Relationship Id="rId57" Type="http://schemas.openxmlformats.org/officeDocument/2006/relationships/image" Target="../media/image235.png"/><Relationship Id="rId106" Type="http://schemas.openxmlformats.org/officeDocument/2006/relationships/customXml" Target="../ink/ink251.xml"/><Relationship Id="rId127" Type="http://schemas.openxmlformats.org/officeDocument/2006/relationships/image" Target="../media/image270.png"/><Relationship Id="rId10" Type="http://schemas.openxmlformats.org/officeDocument/2006/relationships/customXml" Target="../ink/ink203.xml"/><Relationship Id="rId31" Type="http://schemas.openxmlformats.org/officeDocument/2006/relationships/image" Target="../media/image222.png"/><Relationship Id="rId52" Type="http://schemas.openxmlformats.org/officeDocument/2006/relationships/customXml" Target="../ink/ink224.xml"/><Relationship Id="rId73" Type="http://schemas.openxmlformats.org/officeDocument/2006/relationships/image" Target="../media/image243.png"/><Relationship Id="rId78" Type="http://schemas.openxmlformats.org/officeDocument/2006/relationships/customXml" Target="../ink/ink237.xml"/><Relationship Id="rId94" Type="http://schemas.openxmlformats.org/officeDocument/2006/relationships/customXml" Target="../ink/ink245.xml"/><Relationship Id="rId99" Type="http://schemas.openxmlformats.org/officeDocument/2006/relationships/image" Target="../media/image256.png"/><Relationship Id="rId101" Type="http://schemas.openxmlformats.org/officeDocument/2006/relationships/image" Target="../media/image257.png"/><Relationship Id="rId122" Type="http://schemas.openxmlformats.org/officeDocument/2006/relationships/customXml" Target="../ink/ink259.xml"/><Relationship Id="rId143" Type="http://schemas.openxmlformats.org/officeDocument/2006/relationships/image" Target="../media/image278.png"/><Relationship Id="rId148" Type="http://schemas.openxmlformats.org/officeDocument/2006/relationships/customXml" Target="../ink/ink272.xml"/><Relationship Id="rId4" Type="http://schemas.openxmlformats.org/officeDocument/2006/relationships/customXml" Target="../ink/ink200.xml"/><Relationship Id="rId9" Type="http://schemas.openxmlformats.org/officeDocument/2006/relationships/image" Target="../media/image211.png"/><Relationship Id="rId26" Type="http://schemas.openxmlformats.org/officeDocument/2006/relationships/customXml" Target="../ink/ink211.xml"/><Relationship Id="rId47" Type="http://schemas.openxmlformats.org/officeDocument/2006/relationships/image" Target="../media/image230.png"/><Relationship Id="rId68" Type="http://schemas.openxmlformats.org/officeDocument/2006/relationships/customXml" Target="../ink/ink232.xml"/><Relationship Id="rId89" Type="http://schemas.openxmlformats.org/officeDocument/2006/relationships/image" Target="../media/image251.png"/><Relationship Id="rId112" Type="http://schemas.openxmlformats.org/officeDocument/2006/relationships/customXml" Target="../ink/ink254.xml"/><Relationship Id="rId133" Type="http://schemas.openxmlformats.org/officeDocument/2006/relationships/image" Target="../media/image273.png"/><Relationship Id="rId154" Type="http://schemas.openxmlformats.org/officeDocument/2006/relationships/customXml" Target="../ink/ink275.xml"/><Relationship Id="rId16" Type="http://schemas.openxmlformats.org/officeDocument/2006/relationships/customXml" Target="../ink/ink206.xml"/><Relationship Id="rId37" Type="http://schemas.openxmlformats.org/officeDocument/2006/relationships/image" Target="../media/image225.png"/><Relationship Id="rId58" Type="http://schemas.openxmlformats.org/officeDocument/2006/relationships/customXml" Target="../ink/ink227.xml"/><Relationship Id="rId79" Type="http://schemas.openxmlformats.org/officeDocument/2006/relationships/image" Target="../media/image246.png"/><Relationship Id="rId102" Type="http://schemas.openxmlformats.org/officeDocument/2006/relationships/customXml" Target="../ink/ink249.xml"/><Relationship Id="rId123" Type="http://schemas.openxmlformats.org/officeDocument/2006/relationships/image" Target="../media/image268.png"/><Relationship Id="rId144" Type="http://schemas.openxmlformats.org/officeDocument/2006/relationships/customXml" Target="../ink/ink270.xml"/><Relationship Id="rId90" Type="http://schemas.openxmlformats.org/officeDocument/2006/relationships/customXml" Target="../ink/ink243.xml"/><Relationship Id="rId27" Type="http://schemas.openxmlformats.org/officeDocument/2006/relationships/image" Target="../media/image220.png"/><Relationship Id="rId48" Type="http://schemas.openxmlformats.org/officeDocument/2006/relationships/customXml" Target="../ink/ink222.xml"/><Relationship Id="rId69" Type="http://schemas.openxmlformats.org/officeDocument/2006/relationships/image" Target="../media/image241.png"/><Relationship Id="rId113" Type="http://schemas.openxmlformats.org/officeDocument/2006/relationships/image" Target="../media/image263.png"/><Relationship Id="rId134" Type="http://schemas.openxmlformats.org/officeDocument/2006/relationships/customXml" Target="../ink/ink265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3.png"/><Relationship Id="rId21" Type="http://schemas.openxmlformats.org/officeDocument/2006/relationships/image" Target="../media/image295.png"/><Relationship Id="rId63" Type="http://schemas.openxmlformats.org/officeDocument/2006/relationships/image" Target="../media/image316.png"/><Relationship Id="rId159" Type="http://schemas.openxmlformats.org/officeDocument/2006/relationships/image" Target="../media/image364.png"/><Relationship Id="rId170" Type="http://schemas.openxmlformats.org/officeDocument/2006/relationships/customXml" Target="../ink/ink361.xml"/><Relationship Id="rId226" Type="http://schemas.openxmlformats.org/officeDocument/2006/relationships/customXml" Target="../ink/ink389.xml"/><Relationship Id="rId268" Type="http://schemas.openxmlformats.org/officeDocument/2006/relationships/customXml" Target="../ink/ink410.xml"/><Relationship Id="rId32" Type="http://schemas.openxmlformats.org/officeDocument/2006/relationships/customXml" Target="../ink/ink292.xml"/><Relationship Id="rId74" Type="http://schemas.openxmlformats.org/officeDocument/2006/relationships/customXml" Target="../ink/ink313.xml"/><Relationship Id="rId128" Type="http://schemas.openxmlformats.org/officeDocument/2006/relationships/customXml" Target="../ink/ink340.xml"/><Relationship Id="rId5" Type="http://schemas.openxmlformats.org/officeDocument/2006/relationships/image" Target="../media/image287.png"/><Relationship Id="rId181" Type="http://schemas.openxmlformats.org/officeDocument/2006/relationships/image" Target="../media/image375.png"/><Relationship Id="rId237" Type="http://schemas.openxmlformats.org/officeDocument/2006/relationships/image" Target="../media/image403.png"/><Relationship Id="rId279" Type="http://schemas.openxmlformats.org/officeDocument/2006/relationships/image" Target="../media/image424.png"/><Relationship Id="rId43" Type="http://schemas.openxmlformats.org/officeDocument/2006/relationships/image" Target="../media/image306.png"/><Relationship Id="rId139" Type="http://schemas.openxmlformats.org/officeDocument/2006/relationships/image" Target="../media/image354.png"/><Relationship Id="rId290" Type="http://schemas.openxmlformats.org/officeDocument/2006/relationships/customXml" Target="../ink/ink421.xml"/><Relationship Id="rId85" Type="http://schemas.openxmlformats.org/officeDocument/2006/relationships/image" Target="../media/image327.png"/><Relationship Id="rId150" Type="http://schemas.openxmlformats.org/officeDocument/2006/relationships/customXml" Target="../ink/ink351.xml"/><Relationship Id="rId192" Type="http://schemas.openxmlformats.org/officeDocument/2006/relationships/customXml" Target="../ink/ink372.xml"/><Relationship Id="rId206" Type="http://schemas.openxmlformats.org/officeDocument/2006/relationships/customXml" Target="../ink/ink379.xml"/><Relationship Id="rId248" Type="http://schemas.openxmlformats.org/officeDocument/2006/relationships/customXml" Target="../ink/ink400.xml"/><Relationship Id="rId269" Type="http://schemas.openxmlformats.org/officeDocument/2006/relationships/image" Target="../media/image419.png"/><Relationship Id="rId12" Type="http://schemas.openxmlformats.org/officeDocument/2006/relationships/customXml" Target="../ink/ink282.xml"/><Relationship Id="rId33" Type="http://schemas.openxmlformats.org/officeDocument/2006/relationships/image" Target="../media/image301.png"/><Relationship Id="rId108" Type="http://schemas.openxmlformats.org/officeDocument/2006/relationships/customXml" Target="../ink/ink330.xml"/><Relationship Id="rId129" Type="http://schemas.openxmlformats.org/officeDocument/2006/relationships/image" Target="../media/image349.png"/><Relationship Id="rId280" Type="http://schemas.openxmlformats.org/officeDocument/2006/relationships/customXml" Target="../ink/ink416.xml"/><Relationship Id="rId54" Type="http://schemas.openxmlformats.org/officeDocument/2006/relationships/customXml" Target="../ink/ink303.xml"/><Relationship Id="rId75" Type="http://schemas.openxmlformats.org/officeDocument/2006/relationships/image" Target="../media/image322.png"/><Relationship Id="rId96" Type="http://schemas.openxmlformats.org/officeDocument/2006/relationships/customXml" Target="../ink/ink324.xml"/><Relationship Id="rId140" Type="http://schemas.openxmlformats.org/officeDocument/2006/relationships/customXml" Target="../ink/ink346.xml"/><Relationship Id="rId161" Type="http://schemas.openxmlformats.org/officeDocument/2006/relationships/image" Target="../media/image365.png"/><Relationship Id="rId182" Type="http://schemas.openxmlformats.org/officeDocument/2006/relationships/customXml" Target="../ink/ink367.xml"/><Relationship Id="rId217" Type="http://schemas.openxmlformats.org/officeDocument/2006/relationships/image" Target="../media/image393.png"/><Relationship Id="rId6" Type="http://schemas.openxmlformats.org/officeDocument/2006/relationships/customXml" Target="../ink/ink279.xml"/><Relationship Id="rId238" Type="http://schemas.openxmlformats.org/officeDocument/2006/relationships/customXml" Target="../ink/ink395.xml"/><Relationship Id="rId259" Type="http://schemas.openxmlformats.org/officeDocument/2006/relationships/image" Target="../media/image414.png"/><Relationship Id="rId23" Type="http://schemas.openxmlformats.org/officeDocument/2006/relationships/image" Target="../media/image296.png"/><Relationship Id="rId119" Type="http://schemas.openxmlformats.org/officeDocument/2006/relationships/image" Target="../media/image344.png"/><Relationship Id="rId270" Type="http://schemas.openxmlformats.org/officeDocument/2006/relationships/customXml" Target="../ink/ink411.xml"/><Relationship Id="rId291" Type="http://schemas.openxmlformats.org/officeDocument/2006/relationships/image" Target="../media/image430.png"/><Relationship Id="rId44" Type="http://schemas.openxmlformats.org/officeDocument/2006/relationships/customXml" Target="../ink/ink298.xml"/><Relationship Id="rId65" Type="http://schemas.openxmlformats.org/officeDocument/2006/relationships/image" Target="../media/image317.png"/><Relationship Id="rId86" Type="http://schemas.openxmlformats.org/officeDocument/2006/relationships/customXml" Target="../ink/ink319.xml"/><Relationship Id="rId130" Type="http://schemas.openxmlformats.org/officeDocument/2006/relationships/customXml" Target="../ink/ink341.xml"/><Relationship Id="rId151" Type="http://schemas.openxmlformats.org/officeDocument/2006/relationships/image" Target="../media/image360.png"/><Relationship Id="rId172" Type="http://schemas.openxmlformats.org/officeDocument/2006/relationships/customXml" Target="../ink/ink362.xml"/><Relationship Id="rId193" Type="http://schemas.openxmlformats.org/officeDocument/2006/relationships/image" Target="../media/image381.png"/><Relationship Id="rId207" Type="http://schemas.openxmlformats.org/officeDocument/2006/relationships/image" Target="../media/image388.png"/><Relationship Id="rId228" Type="http://schemas.openxmlformats.org/officeDocument/2006/relationships/customXml" Target="../ink/ink390.xml"/><Relationship Id="rId249" Type="http://schemas.openxmlformats.org/officeDocument/2006/relationships/image" Target="../media/image409.png"/><Relationship Id="rId13" Type="http://schemas.openxmlformats.org/officeDocument/2006/relationships/image" Target="../media/image291.png"/><Relationship Id="rId109" Type="http://schemas.openxmlformats.org/officeDocument/2006/relationships/image" Target="../media/image339.png"/><Relationship Id="rId260" Type="http://schemas.openxmlformats.org/officeDocument/2006/relationships/customXml" Target="../ink/ink406.xml"/><Relationship Id="rId281" Type="http://schemas.openxmlformats.org/officeDocument/2006/relationships/image" Target="../media/image425.png"/><Relationship Id="rId34" Type="http://schemas.openxmlformats.org/officeDocument/2006/relationships/customXml" Target="../ink/ink293.xml"/><Relationship Id="rId55" Type="http://schemas.openxmlformats.org/officeDocument/2006/relationships/image" Target="../media/image312.png"/><Relationship Id="rId76" Type="http://schemas.openxmlformats.org/officeDocument/2006/relationships/customXml" Target="../ink/ink314.xml"/><Relationship Id="rId97" Type="http://schemas.openxmlformats.org/officeDocument/2006/relationships/image" Target="../media/image333.png"/><Relationship Id="rId120" Type="http://schemas.openxmlformats.org/officeDocument/2006/relationships/customXml" Target="../ink/ink336.xml"/><Relationship Id="rId141" Type="http://schemas.openxmlformats.org/officeDocument/2006/relationships/image" Target="../media/image355.png"/><Relationship Id="rId7" Type="http://schemas.openxmlformats.org/officeDocument/2006/relationships/image" Target="../media/image288.png"/><Relationship Id="rId162" Type="http://schemas.openxmlformats.org/officeDocument/2006/relationships/customXml" Target="../ink/ink357.xml"/><Relationship Id="rId183" Type="http://schemas.openxmlformats.org/officeDocument/2006/relationships/image" Target="../media/image376.png"/><Relationship Id="rId218" Type="http://schemas.openxmlformats.org/officeDocument/2006/relationships/customXml" Target="../ink/ink385.xml"/><Relationship Id="rId239" Type="http://schemas.openxmlformats.org/officeDocument/2006/relationships/image" Target="../media/image404.png"/><Relationship Id="rId250" Type="http://schemas.openxmlformats.org/officeDocument/2006/relationships/customXml" Target="../ink/ink401.xml"/><Relationship Id="rId271" Type="http://schemas.openxmlformats.org/officeDocument/2006/relationships/image" Target="../media/image420.png"/><Relationship Id="rId24" Type="http://schemas.openxmlformats.org/officeDocument/2006/relationships/customXml" Target="../ink/ink288.xml"/><Relationship Id="rId45" Type="http://schemas.openxmlformats.org/officeDocument/2006/relationships/image" Target="../media/image307.png"/><Relationship Id="rId66" Type="http://schemas.openxmlformats.org/officeDocument/2006/relationships/customXml" Target="../ink/ink309.xml"/><Relationship Id="rId87" Type="http://schemas.openxmlformats.org/officeDocument/2006/relationships/image" Target="../media/image328.png"/><Relationship Id="rId110" Type="http://schemas.openxmlformats.org/officeDocument/2006/relationships/customXml" Target="../ink/ink331.xml"/><Relationship Id="rId131" Type="http://schemas.openxmlformats.org/officeDocument/2006/relationships/image" Target="../media/image350.png"/><Relationship Id="rId152" Type="http://schemas.openxmlformats.org/officeDocument/2006/relationships/customXml" Target="../ink/ink352.xml"/><Relationship Id="rId173" Type="http://schemas.openxmlformats.org/officeDocument/2006/relationships/image" Target="../media/image371.png"/><Relationship Id="rId194" Type="http://schemas.openxmlformats.org/officeDocument/2006/relationships/customXml" Target="../ink/ink373.xml"/><Relationship Id="rId208" Type="http://schemas.openxmlformats.org/officeDocument/2006/relationships/customXml" Target="../ink/ink380.xml"/><Relationship Id="rId229" Type="http://schemas.openxmlformats.org/officeDocument/2006/relationships/image" Target="../media/image399.png"/><Relationship Id="rId240" Type="http://schemas.openxmlformats.org/officeDocument/2006/relationships/customXml" Target="../ink/ink396.xml"/><Relationship Id="rId261" Type="http://schemas.openxmlformats.org/officeDocument/2006/relationships/image" Target="../media/image415.png"/><Relationship Id="rId14" Type="http://schemas.openxmlformats.org/officeDocument/2006/relationships/customXml" Target="../ink/ink283.xml"/><Relationship Id="rId35" Type="http://schemas.openxmlformats.org/officeDocument/2006/relationships/image" Target="../media/image302.png"/><Relationship Id="rId56" Type="http://schemas.openxmlformats.org/officeDocument/2006/relationships/customXml" Target="../ink/ink304.xml"/><Relationship Id="rId77" Type="http://schemas.openxmlformats.org/officeDocument/2006/relationships/image" Target="../media/image323.png"/><Relationship Id="rId100" Type="http://schemas.openxmlformats.org/officeDocument/2006/relationships/customXml" Target="../ink/ink326.xml"/><Relationship Id="rId282" Type="http://schemas.openxmlformats.org/officeDocument/2006/relationships/customXml" Target="../ink/ink417.xml"/><Relationship Id="rId8" Type="http://schemas.openxmlformats.org/officeDocument/2006/relationships/customXml" Target="../ink/ink280.xml"/><Relationship Id="rId98" Type="http://schemas.openxmlformats.org/officeDocument/2006/relationships/customXml" Target="../ink/ink325.xml"/><Relationship Id="rId121" Type="http://schemas.openxmlformats.org/officeDocument/2006/relationships/image" Target="../media/image345.png"/><Relationship Id="rId142" Type="http://schemas.openxmlformats.org/officeDocument/2006/relationships/customXml" Target="../ink/ink347.xml"/><Relationship Id="rId163" Type="http://schemas.openxmlformats.org/officeDocument/2006/relationships/image" Target="../media/image366.png"/><Relationship Id="rId184" Type="http://schemas.openxmlformats.org/officeDocument/2006/relationships/customXml" Target="../ink/ink368.xml"/><Relationship Id="rId219" Type="http://schemas.openxmlformats.org/officeDocument/2006/relationships/image" Target="../media/image394.png"/><Relationship Id="rId230" Type="http://schemas.openxmlformats.org/officeDocument/2006/relationships/customXml" Target="../ink/ink391.xml"/><Relationship Id="rId251" Type="http://schemas.openxmlformats.org/officeDocument/2006/relationships/image" Target="../media/image410.png"/><Relationship Id="rId25" Type="http://schemas.openxmlformats.org/officeDocument/2006/relationships/image" Target="../media/image297.png"/><Relationship Id="rId46" Type="http://schemas.openxmlformats.org/officeDocument/2006/relationships/customXml" Target="../ink/ink299.xml"/><Relationship Id="rId67" Type="http://schemas.openxmlformats.org/officeDocument/2006/relationships/image" Target="../media/image318.png"/><Relationship Id="rId272" Type="http://schemas.openxmlformats.org/officeDocument/2006/relationships/customXml" Target="../ink/ink412.xml"/><Relationship Id="rId88" Type="http://schemas.openxmlformats.org/officeDocument/2006/relationships/customXml" Target="../ink/ink320.xml"/><Relationship Id="rId111" Type="http://schemas.openxmlformats.org/officeDocument/2006/relationships/image" Target="../media/image340.png"/><Relationship Id="rId132" Type="http://schemas.openxmlformats.org/officeDocument/2006/relationships/customXml" Target="../ink/ink342.xml"/><Relationship Id="rId153" Type="http://schemas.openxmlformats.org/officeDocument/2006/relationships/image" Target="../media/image361.png"/><Relationship Id="rId174" Type="http://schemas.openxmlformats.org/officeDocument/2006/relationships/customXml" Target="../ink/ink363.xml"/><Relationship Id="rId195" Type="http://schemas.openxmlformats.org/officeDocument/2006/relationships/image" Target="../media/image382.png"/><Relationship Id="rId209" Type="http://schemas.openxmlformats.org/officeDocument/2006/relationships/image" Target="../media/image389.png"/><Relationship Id="rId220" Type="http://schemas.openxmlformats.org/officeDocument/2006/relationships/customXml" Target="../ink/ink386.xml"/><Relationship Id="rId241" Type="http://schemas.openxmlformats.org/officeDocument/2006/relationships/image" Target="../media/image405.png"/><Relationship Id="rId15" Type="http://schemas.openxmlformats.org/officeDocument/2006/relationships/image" Target="../media/image292.png"/><Relationship Id="rId36" Type="http://schemas.openxmlformats.org/officeDocument/2006/relationships/customXml" Target="../ink/ink294.xml"/><Relationship Id="rId57" Type="http://schemas.openxmlformats.org/officeDocument/2006/relationships/image" Target="../media/image313.png"/><Relationship Id="rId262" Type="http://schemas.openxmlformats.org/officeDocument/2006/relationships/customXml" Target="../ink/ink407.xml"/><Relationship Id="rId283" Type="http://schemas.openxmlformats.org/officeDocument/2006/relationships/image" Target="../media/image426.png"/><Relationship Id="rId78" Type="http://schemas.openxmlformats.org/officeDocument/2006/relationships/customXml" Target="../ink/ink315.xml"/><Relationship Id="rId99" Type="http://schemas.openxmlformats.org/officeDocument/2006/relationships/image" Target="../media/image334.png"/><Relationship Id="rId101" Type="http://schemas.openxmlformats.org/officeDocument/2006/relationships/image" Target="../media/image335.png"/><Relationship Id="rId122" Type="http://schemas.openxmlformats.org/officeDocument/2006/relationships/customXml" Target="../ink/ink337.xml"/><Relationship Id="rId143" Type="http://schemas.openxmlformats.org/officeDocument/2006/relationships/image" Target="../media/image356.png"/><Relationship Id="rId164" Type="http://schemas.openxmlformats.org/officeDocument/2006/relationships/customXml" Target="../ink/ink358.xml"/><Relationship Id="rId185" Type="http://schemas.openxmlformats.org/officeDocument/2006/relationships/image" Target="../media/image377.png"/><Relationship Id="rId9" Type="http://schemas.openxmlformats.org/officeDocument/2006/relationships/image" Target="../media/image289.png"/><Relationship Id="rId210" Type="http://schemas.openxmlformats.org/officeDocument/2006/relationships/customXml" Target="../ink/ink381.xml"/><Relationship Id="rId26" Type="http://schemas.openxmlformats.org/officeDocument/2006/relationships/customXml" Target="../ink/ink289.xml"/><Relationship Id="rId231" Type="http://schemas.openxmlformats.org/officeDocument/2006/relationships/image" Target="../media/image400.png"/><Relationship Id="rId252" Type="http://schemas.openxmlformats.org/officeDocument/2006/relationships/customXml" Target="../ink/ink402.xml"/><Relationship Id="rId273" Type="http://schemas.openxmlformats.org/officeDocument/2006/relationships/image" Target="../media/image421.png"/><Relationship Id="rId47" Type="http://schemas.openxmlformats.org/officeDocument/2006/relationships/image" Target="../media/image308.png"/><Relationship Id="rId68" Type="http://schemas.openxmlformats.org/officeDocument/2006/relationships/customXml" Target="../ink/ink310.xml"/><Relationship Id="rId89" Type="http://schemas.openxmlformats.org/officeDocument/2006/relationships/image" Target="../media/image329.png"/><Relationship Id="rId112" Type="http://schemas.openxmlformats.org/officeDocument/2006/relationships/customXml" Target="../ink/ink332.xml"/><Relationship Id="rId133" Type="http://schemas.openxmlformats.org/officeDocument/2006/relationships/image" Target="../media/image351.png"/><Relationship Id="rId154" Type="http://schemas.openxmlformats.org/officeDocument/2006/relationships/customXml" Target="../ink/ink353.xml"/><Relationship Id="rId175" Type="http://schemas.openxmlformats.org/officeDocument/2006/relationships/image" Target="../media/image372.png"/><Relationship Id="rId196" Type="http://schemas.openxmlformats.org/officeDocument/2006/relationships/customXml" Target="../ink/ink374.xml"/><Relationship Id="rId200" Type="http://schemas.openxmlformats.org/officeDocument/2006/relationships/customXml" Target="../ink/ink376.xml"/><Relationship Id="rId16" Type="http://schemas.openxmlformats.org/officeDocument/2006/relationships/customXml" Target="../ink/ink284.xml"/><Relationship Id="rId221" Type="http://schemas.openxmlformats.org/officeDocument/2006/relationships/image" Target="../media/image395.png"/><Relationship Id="rId242" Type="http://schemas.openxmlformats.org/officeDocument/2006/relationships/customXml" Target="../ink/ink397.xml"/><Relationship Id="rId263" Type="http://schemas.openxmlformats.org/officeDocument/2006/relationships/image" Target="../media/image416.png"/><Relationship Id="rId284" Type="http://schemas.openxmlformats.org/officeDocument/2006/relationships/customXml" Target="../ink/ink418.xml"/><Relationship Id="rId37" Type="http://schemas.openxmlformats.org/officeDocument/2006/relationships/image" Target="../media/image303.png"/><Relationship Id="rId58" Type="http://schemas.openxmlformats.org/officeDocument/2006/relationships/customXml" Target="../ink/ink305.xml"/><Relationship Id="rId79" Type="http://schemas.openxmlformats.org/officeDocument/2006/relationships/image" Target="../media/image324.png"/><Relationship Id="rId102" Type="http://schemas.openxmlformats.org/officeDocument/2006/relationships/customXml" Target="../ink/ink327.xml"/><Relationship Id="rId123" Type="http://schemas.openxmlformats.org/officeDocument/2006/relationships/image" Target="../media/image346.png"/><Relationship Id="rId144" Type="http://schemas.openxmlformats.org/officeDocument/2006/relationships/customXml" Target="../ink/ink348.xml"/><Relationship Id="rId90" Type="http://schemas.openxmlformats.org/officeDocument/2006/relationships/customXml" Target="../ink/ink321.xml"/><Relationship Id="rId165" Type="http://schemas.openxmlformats.org/officeDocument/2006/relationships/image" Target="../media/image367.png"/><Relationship Id="rId186" Type="http://schemas.openxmlformats.org/officeDocument/2006/relationships/customXml" Target="../ink/ink369.xml"/><Relationship Id="rId211" Type="http://schemas.openxmlformats.org/officeDocument/2006/relationships/image" Target="../media/image390.png"/><Relationship Id="rId232" Type="http://schemas.openxmlformats.org/officeDocument/2006/relationships/customXml" Target="../ink/ink392.xml"/><Relationship Id="rId253" Type="http://schemas.openxmlformats.org/officeDocument/2006/relationships/image" Target="../media/image411.png"/><Relationship Id="rId274" Type="http://schemas.openxmlformats.org/officeDocument/2006/relationships/customXml" Target="../ink/ink413.xml"/><Relationship Id="rId27" Type="http://schemas.openxmlformats.org/officeDocument/2006/relationships/image" Target="../media/image298.png"/><Relationship Id="rId48" Type="http://schemas.openxmlformats.org/officeDocument/2006/relationships/customXml" Target="../ink/ink300.xml"/><Relationship Id="rId69" Type="http://schemas.openxmlformats.org/officeDocument/2006/relationships/image" Target="../media/image319.png"/><Relationship Id="rId113" Type="http://schemas.openxmlformats.org/officeDocument/2006/relationships/image" Target="../media/image341.png"/><Relationship Id="rId134" Type="http://schemas.openxmlformats.org/officeDocument/2006/relationships/customXml" Target="../ink/ink343.xml"/><Relationship Id="rId80" Type="http://schemas.openxmlformats.org/officeDocument/2006/relationships/customXml" Target="../ink/ink316.xml"/><Relationship Id="rId155" Type="http://schemas.openxmlformats.org/officeDocument/2006/relationships/image" Target="../media/image362.png"/><Relationship Id="rId176" Type="http://schemas.openxmlformats.org/officeDocument/2006/relationships/customXml" Target="../ink/ink364.xml"/><Relationship Id="rId197" Type="http://schemas.openxmlformats.org/officeDocument/2006/relationships/image" Target="../media/image383.png"/><Relationship Id="rId201" Type="http://schemas.openxmlformats.org/officeDocument/2006/relationships/image" Target="../media/image385.png"/><Relationship Id="rId222" Type="http://schemas.openxmlformats.org/officeDocument/2006/relationships/customXml" Target="../ink/ink387.xml"/><Relationship Id="rId243" Type="http://schemas.openxmlformats.org/officeDocument/2006/relationships/image" Target="../media/image406.png"/><Relationship Id="rId264" Type="http://schemas.openxmlformats.org/officeDocument/2006/relationships/customXml" Target="../ink/ink408.xml"/><Relationship Id="rId285" Type="http://schemas.openxmlformats.org/officeDocument/2006/relationships/image" Target="../media/image427.png"/><Relationship Id="rId17" Type="http://schemas.openxmlformats.org/officeDocument/2006/relationships/image" Target="../media/image293.png"/><Relationship Id="rId38" Type="http://schemas.openxmlformats.org/officeDocument/2006/relationships/customXml" Target="../ink/ink295.xml"/><Relationship Id="rId59" Type="http://schemas.openxmlformats.org/officeDocument/2006/relationships/image" Target="../media/image314.png"/><Relationship Id="rId103" Type="http://schemas.openxmlformats.org/officeDocument/2006/relationships/image" Target="../media/image336.png"/><Relationship Id="rId124" Type="http://schemas.openxmlformats.org/officeDocument/2006/relationships/customXml" Target="../ink/ink338.xml"/><Relationship Id="rId70" Type="http://schemas.openxmlformats.org/officeDocument/2006/relationships/customXml" Target="../ink/ink311.xml"/><Relationship Id="rId91" Type="http://schemas.openxmlformats.org/officeDocument/2006/relationships/image" Target="../media/image330.png"/><Relationship Id="rId145" Type="http://schemas.openxmlformats.org/officeDocument/2006/relationships/image" Target="../media/image357.png"/><Relationship Id="rId166" Type="http://schemas.openxmlformats.org/officeDocument/2006/relationships/customXml" Target="../ink/ink359.xml"/><Relationship Id="rId187" Type="http://schemas.openxmlformats.org/officeDocument/2006/relationships/image" Target="../media/image378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382.xml"/><Relationship Id="rId233" Type="http://schemas.openxmlformats.org/officeDocument/2006/relationships/image" Target="../media/image401.png"/><Relationship Id="rId254" Type="http://schemas.openxmlformats.org/officeDocument/2006/relationships/customXml" Target="../ink/ink403.xml"/><Relationship Id="rId28" Type="http://schemas.openxmlformats.org/officeDocument/2006/relationships/customXml" Target="../ink/ink290.xml"/><Relationship Id="rId49" Type="http://schemas.openxmlformats.org/officeDocument/2006/relationships/image" Target="../media/image309.png"/><Relationship Id="rId114" Type="http://schemas.openxmlformats.org/officeDocument/2006/relationships/customXml" Target="../ink/ink333.xml"/><Relationship Id="rId275" Type="http://schemas.openxmlformats.org/officeDocument/2006/relationships/image" Target="../media/image422.png"/><Relationship Id="rId60" Type="http://schemas.openxmlformats.org/officeDocument/2006/relationships/customXml" Target="../ink/ink306.xml"/><Relationship Id="rId81" Type="http://schemas.openxmlformats.org/officeDocument/2006/relationships/image" Target="../media/image325.png"/><Relationship Id="rId135" Type="http://schemas.openxmlformats.org/officeDocument/2006/relationships/image" Target="../media/image352.png"/><Relationship Id="rId156" Type="http://schemas.openxmlformats.org/officeDocument/2006/relationships/customXml" Target="../ink/ink354.xml"/><Relationship Id="rId177" Type="http://schemas.openxmlformats.org/officeDocument/2006/relationships/image" Target="../media/image373.png"/><Relationship Id="rId198" Type="http://schemas.openxmlformats.org/officeDocument/2006/relationships/customXml" Target="../ink/ink375.xml"/><Relationship Id="rId202" Type="http://schemas.openxmlformats.org/officeDocument/2006/relationships/customXml" Target="../ink/ink377.xml"/><Relationship Id="rId223" Type="http://schemas.openxmlformats.org/officeDocument/2006/relationships/image" Target="../media/image396.png"/><Relationship Id="rId244" Type="http://schemas.openxmlformats.org/officeDocument/2006/relationships/customXml" Target="../ink/ink398.xml"/><Relationship Id="rId18" Type="http://schemas.openxmlformats.org/officeDocument/2006/relationships/customXml" Target="../ink/ink285.xml"/><Relationship Id="rId39" Type="http://schemas.openxmlformats.org/officeDocument/2006/relationships/image" Target="../media/image304.png"/><Relationship Id="rId265" Type="http://schemas.openxmlformats.org/officeDocument/2006/relationships/image" Target="../media/image417.png"/><Relationship Id="rId286" Type="http://schemas.openxmlformats.org/officeDocument/2006/relationships/customXml" Target="../ink/ink419.xml"/><Relationship Id="rId50" Type="http://schemas.openxmlformats.org/officeDocument/2006/relationships/customXml" Target="../ink/ink301.xml"/><Relationship Id="rId104" Type="http://schemas.openxmlformats.org/officeDocument/2006/relationships/customXml" Target="../ink/ink328.xml"/><Relationship Id="rId125" Type="http://schemas.openxmlformats.org/officeDocument/2006/relationships/image" Target="../media/image347.png"/><Relationship Id="rId146" Type="http://schemas.openxmlformats.org/officeDocument/2006/relationships/customXml" Target="../ink/ink349.xml"/><Relationship Id="rId167" Type="http://schemas.openxmlformats.org/officeDocument/2006/relationships/image" Target="../media/image368.png"/><Relationship Id="rId188" Type="http://schemas.openxmlformats.org/officeDocument/2006/relationships/customXml" Target="../ink/ink370.xml"/><Relationship Id="rId71" Type="http://schemas.openxmlformats.org/officeDocument/2006/relationships/image" Target="../media/image320.png"/><Relationship Id="rId92" Type="http://schemas.openxmlformats.org/officeDocument/2006/relationships/customXml" Target="../ink/ink322.xml"/><Relationship Id="rId213" Type="http://schemas.openxmlformats.org/officeDocument/2006/relationships/image" Target="../media/image391.png"/><Relationship Id="rId234" Type="http://schemas.openxmlformats.org/officeDocument/2006/relationships/customXml" Target="../ink/ink393.xml"/><Relationship Id="rId2" Type="http://schemas.openxmlformats.org/officeDocument/2006/relationships/customXml" Target="../ink/ink277.xml"/><Relationship Id="rId29" Type="http://schemas.openxmlformats.org/officeDocument/2006/relationships/image" Target="../media/image299.png"/><Relationship Id="rId255" Type="http://schemas.openxmlformats.org/officeDocument/2006/relationships/image" Target="../media/image412.png"/><Relationship Id="rId276" Type="http://schemas.openxmlformats.org/officeDocument/2006/relationships/customXml" Target="../ink/ink414.xml"/><Relationship Id="rId40" Type="http://schemas.openxmlformats.org/officeDocument/2006/relationships/customXml" Target="../ink/ink296.xml"/><Relationship Id="rId115" Type="http://schemas.openxmlformats.org/officeDocument/2006/relationships/image" Target="../media/image342.png"/><Relationship Id="rId136" Type="http://schemas.openxmlformats.org/officeDocument/2006/relationships/customXml" Target="../ink/ink344.xml"/><Relationship Id="rId157" Type="http://schemas.openxmlformats.org/officeDocument/2006/relationships/image" Target="../media/image363.png"/><Relationship Id="rId178" Type="http://schemas.openxmlformats.org/officeDocument/2006/relationships/customXml" Target="../ink/ink365.xml"/><Relationship Id="rId61" Type="http://schemas.openxmlformats.org/officeDocument/2006/relationships/image" Target="../media/image315.png"/><Relationship Id="rId82" Type="http://schemas.openxmlformats.org/officeDocument/2006/relationships/customXml" Target="../ink/ink317.xml"/><Relationship Id="rId199" Type="http://schemas.openxmlformats.org/officeDocument/2006/relationships/image" Target="../media/image384.png"/><Relationship Id="rId203" Type="http://schemas.openxmlformats.org/officeDocument/2006/relationships/image" Target="../media/image386.png"/><Relationship Id="rId19" Type="http://schemas.openxmlformats.org/officeDocument/2006/relationships/image" Target="../media/image294.png"/><Relationship Id="rId224" Type="http://schemas.openxmlformats.org/officeDocument/2006/relationships/customXml" Target="../ink/ink388.xml"/><Relationship Id="rId245" Type="http://schemas.openxmlformats.org/officeDocument/2006/relationships/image" Target="../media/image407.png"/><Relationship Id="rId266" Type="http://schemas.openxmlformats.org/officeDocument/2006/relationships/customXml" Target="../ink/ink409.xml"/><Relationship Id="rId287" Type="http://schemas.openxmlformats.org/officeDocument/2006/relationships/image" Target="../media/image428.png"/><Relationship Id="rId30" Type="http://schemas.openxmlformats.org/officeDocument/2006/relationships/customXml" Target="../ink/ink291.xml"/><Relationship Id="rId105" Type="http://schemas.openxmlformats.org/officeDocument/2006/relationships/image" Target="../media/image337.png"/><Relationship Id="rId126" Type="http://schemas.openxmlformats.org/officeDocument/2006/relationships/customXml" Target="../ink/ink339.xml"/><Relationship Id="rId147" Type="http://schemas.openxmlformats.org/officeDocument/2006/relationships/image" Target="../media/image358.png"/><Relationship Id="rId168" Type="http://schemas.openxmlformats.org/officeDocument/2006/relationships/customXml" Target="../ink/ink360.xml"/><Relationship Id="rId51" Type="http://schemas.openxmlformats.org/officeDocument/2006/relationships/image" Target="../media/image310.png"/><Relationship Id="rId72" Type="http://schemas.openxmlformats.org/officeDocument/2006/relationships/customXml" Target="../ink/ink312.xml"/><Relationship Id="rId93" Type="http://schemas.openxmlformats.org/officeDocument/2006/relationships/image" Target="../media/image331.png"/><Relationship Id="rId189" Type="http://schemas.openxmlformats.org/officeDocument/2006/relationships/image" Target="../media/image379.png"/><Relationship Id="rId3" Type="http://schemas.openxmlformats.org/officeDocument/2006/relationships/image" Target="../media/image286.png"/><Relationship Id="rId214" Type="http://schemas.openxmlformats.org/officeDocument/2006/relationships/customXml" Target="../ink/ink383.xml"/><Relationship Id="rId235" Type="http://schemas.openxmlformats.org/officeDocument/2006/relationships/image" Target="../media/image402.png"/><Relationship Id="rId256" Type="http://schemas.openxmlformats.org/officeDocument/2006/relationships/customXml" Target="../ink/ink404.xml"/><Relationship Id="rId277" Type="http://schemas.openxmlformats.org/officeDocument/2006/relationships/image" Target="../media/image423.png"/><Relationship Id="rId116" Type="http://schemas.openxmlformats.org/officeDocument/2006/relationships/customXml" Target="../ink/ink334.xml"/><Relationship Id="rId137" Type="http://schemas.openxmlformats.org/officeDocument/2006/relationships/image" Target="../media/image353.png"/><Relationship Id="rId158" Type="http://schemas.openxmlformats.org/officeDocument/2006/relationships/customXml" Target="../ink/ink355.xml"/><Relationship Id="rId20" Type="http://schemas.openxmlformats.org/officeDocument/2006/relationships/customXml" Target="../ink/ink286.xml"/><Relationship Id="rId41" Type="http://schemas.openxmlformats.org/officeDocument/2006/relationships/image" Target="../media/image305.png"/><Relationship Id="rId62" Type="http://schemas.openxmlformats.org/officeDocument/2006/relationships/customXml" Target="../ink/ink307.xml"/><Relationship Id="rId83" Type="http://schemas.openxmlformats.org/officeDocument/2006/relationships/image" Target="../media/image326.png"/><Relationship Id="rId179" Type="http://schemas.openxmlformats.org/officeDocument/2006/relationships/image" Target="../media/image374.png"/><Relationship Id="rId190" Type="http://schemas.openxmlformats.org/officeDocument/2006/relationships/customXml" Target="../ink/ink371.xml"/><Relationship Id="rId204" Type="http://schemas.openxmlformats.org/officeDocument/2006/relationships/customXml" Target="../ink/ink378.xml"/><Relationship Id="rId225" Type="http://schemas.openxmlformats.org/officeDocument/2006/relationships/image" Target="../media/image397.png"/><Relationship Id="rId246" Type="http://schemas.openxmlformats.org/officeDocument/2006/relationships/customXml" Target="../ink/ink399.xml"/><Relationship Id="rId267" Type="http://schemas.openxmlformats.org/officeDocument/2006/relationships/image" Target="../media/image418.png"/><Relationship Id="rId288" Type="http://schemas.openxmlformats.org/officeDocument/2006/relationships/customXml" Target="../ink/ink420.xml"/><Relationship Id="rId106" Type="http://schemas.openxmlformats.org/officeDocument/2006/relationships/customXml" Target="../ink/ink329.xml"/><Relationship Id="rId127" Type="http://schemas.openxmlformats.org/officeDocument/2006/relationships/image" Target="../media/image348.png"/><Relationship Id="rId10" Type="http://schemas.openxmlformats.org/officeDocument/2006/relationships/customXml" Target="../ink/ink281.xml"/><Relationship Id="rId31" Type="http://schemas.openxmlformats.org/officeDocument/2006/relationships/image" Target="../media/image300.png"/><Relationship Id="rId52" Type="http://schemas.openxmlformats.org/officeDocument/2006/relationships/customXml" Target="../ink/ink302.xml"/><Relationship Id="rId73" Type="http://schemas.openxmlformats.org/officeDocument/2006/relationships/image" Target="../media/image321.png"/><Relationship Id="rId94" Type="http://schemas.openxmlformats.org/officeDocument/2006/relationships/customXml" Target="../ink/ink323.xml"/><Relationship Id="rId148" Type="http://schemas.openxmlformats.org/officeDocument/2006/relationships/customXml" Target="../ink/ink350.xml"/><Relationship Id="rId169" Type="http://schemas.openxmlformats.org/officeDocument/2006/relationships/image" Target="../media/image369.png"/><Relationship Id="rId4" Type="http://schemas.openxmlformats.org/officeDocument/2006/relationships/customXml" Target="../ink/ink278.xml"/><Relationship Id="rId180" Type="http://schemas.openxmlformats.org/officeDocument/2006/relationships/customXml" Target="../ink/ink366.xml"/><Relationship Id="rId215" Type="http://schemas.openxmlformats.org/officeDocument/2006/relationships/image" Target="../media/image392.png"/><Relationship Id="rId236" Type="http://schemas.openxmlformats.org/officeDocument/2006/relationships/customXml" Target="../ink/ink394.xml"/><Relationship Id="rId257" Type="http://schemas.openxmlformats.org/officeDocument/2006/relationships/image" Target="../media/image413.png"/><Relationship Id="rId278" Type="http://schemas.openxmlformats.org/officeDocument/2006/relationships/customXml" Target="../ink/ink415.xml"/><Relationship Id="rId42" Type="http://schemas.openxmlformats.org/officeDocument/2006/relationships/customXml" Target="../ink/ink297.xml"/><Relationship Id="rId84" Type="http://schemas.openxmlformats.org/officeDocument/2006/relationships/customXml" Target="../ink/ink318.xml"/><Relationship Id="rId138" Type="http://schemas.openxmlformats.org/officeDocument/2006/relationships/customXml" Target="../ink/ink345.xml"/><Relationship Id="rId191" Type="http://schemas.openxmlformats.org/officeDocument/2006/relationships/image" Target="../media/image380.png"/><Relationship Id="rId205" Type="http://schemas.openxmlformats.org/officeDocument/2006/relationships/image" Target="../media/image387.png"/><Relationship Id="rId247" Type="http://schemas.openxmlformats.org/officeDocument/2006/relationships/image" Target="../media/image408.png"/><Relationship Id="rId107" Type="http://schemas.openxmlformats.org/officeDocument/2006/relationships/image" Target="../media/image338.png"/><Relationship Id="rId289" Type="http://schemas.openxmlformats.org/officeDocument/2006/relationships/image" Target="../media/image429.png"/><Relationship Id="rId11" Type="http://schemas.openxmlformats.org/officeDocument/2006/relationships/image" Target="../media/image290.png"/><Relationship Id="rId53" Type="http://schemas.openxmlformats.org/officeDocument/2006/relationships/image" Target="../media/image311.png"/><Relationship Id="rId149" Type="http://schemas.openxmlformats.org/officeDocument/2006/relationships/image" Target="../media/image359.png"/><Relationship Id="rId95" Type="http://schemas.openxmlformats.org/officeDocument/2006/relationships/image" Target="../media/image332.png"/><Relationship Id="rId160" Type="http://schemas.openxmlformats.org/officeDocument/2006/relationships/customXml" Target="../ink/ink356.xml"/><Relationship Id="rId216" Type="http://schemas.openxmlformats.org/officeDocument/2006/relationships/customXml" Target="../ink/ink384.xml"/><Relationship Id="rId258" Type="http://schemas.openxmlformats.org/officeDocument/2006/relationships/customXml" Target="../ink/ink405.xml"/><Relationship Id="rId22" Type="http://schemas.openxmlformats.org/officeDocument/2006/relationships/customXml" Target="../ink/ink287.xml"/><Relationship Id="rId64" Type="http://schemas.openxmlformats.org/officeDocument/2006/relationships/customXml" Target="../ink/ink308.xml"/><Relationship Id="rId118" Type="http://schemas.openxmlformats.org/officeDocument/2006/relationships/customXml" Target="../ink/ink335.xml"/><Relationship Id="rId171" Type="http://schemas.openxmlformats.org/officeDocument/2006/relationships/image" Target="../media/image370.png"/><Relationship Id="rId227" Type="http://schemas.openxmlformats.org/officeDocument/2006/relationships/image" Target="../media/image39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2.xml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9.png"/><Relationship Id="rId21" Type="http://schemas.openxmlformats.org/officeDocument/2006/relationships/image" Target="../media/image441.png"/><Relationship Id="rId42" Type="http://schemas.openxmlformats.org/officeDocument/2006/relationships/customXml" Target="../ink/ink443.xml"/><Relationship Id="rId63" Type="http://schemas.openxmlformats.org/officeDocument/2006/relationships/image" Target="../media/image462.png"/><Relationship Id="rId84" Type="http://schemas.openxmlformats.org/officeDocument/2006/relationships/customXml" Target="../ink/ink464.xml"/><Relationship Id="rId138" Type="http://schemas.openxmlformats.org/officeDocument/2006/relationships/customXml" Target="../ink/ink491.xml"/><Relationship Id="rId107" Type="http://schemas.openxmlformats.org/officeDocument/2006/relationships/image" Target="../media/image484.png"/><Relationship Id="rId11" Type="http://schemas.openxmlformats.org/officeDocument/2006/relationships/image" Target="../media/image436.png"/><Relationship Id="rId32" Type="http://schemas.openxmlformats.org/officeDocument/2006/relationships/customXml" Target="../ink/ink438.xml"/><Relationship Id="rId53" Type="http://schemas.openxmlformats.org/officeDocument/2006/relationships/image" Target="../media/image457.png"/><Relationship Id="rId74" Type="http://schemas.openxmlformats.org/officeDocument/2006/relationships/customXml" Target="../ink/ink459.xml"/><Relationship Id="rId128" Type="http://schemas.openxmlformats.org/officeDocument/2006/relationships/customXml" Target="../ink/ink486.xml"/><Relationship Id="rId149" Type="http://schemas.openxmlformats.org/officeDocument/2006/relationships/image" Target="../media/image505.png"/><Relationship Id="rId5" Type="http://schemas.openxmlformats.org/officeDocument/2006/relationships/image" Target="../media/image433.png"/><Relationship Id="rId95" Type="http://schemas.openxmlformats.org/officeDocument/2006/relationships/image" Target="../media/image478.png"/><Relationship Id="rId22" Type="http://schemas.openxmlformats.org/officeDocument/2006/relationships/customXml" Target="../ink/ink433.xml"/><Relationship Id="rId27" Type="http://schemas.openxmlformats.org/officeDocument/2006/relationships/image" Target="../media/image444.png"/><Relationship Id="rId43" Type="http://schemas.openxmlformats.org/officeDocument/2006/relationships/image" Target="../media/image452.png"/><Relationship Id="rId48" Type="http://schemas.openxmlformats.org/officeDocument/2006/relationships/customXml" Target="../ink/ink446.xml"/><Relationship Id="rId64" Type="http://schemas.openxmlformats.org/officeDocument/2006/relationships/customXml" Target="../ink/ink454.xml"/><Relationship Id="rId69" Type="http://schemas.openxmlformats.org/officeDocument/2006/relationships/image" Target="../media/image465.png"/><Relationship Id="rId113" Type="http://schemas.openxmlformats.org/officeDocument/2006/relationships/image" Target="../media/image487.png"/><Relationship Id="rId118" Type="http://schemas.openxmlformats.org/officeDocument/2006/relationships/customXml" Target="../ink/ink481.xml"/><Relationship Id="rId134" Type="http://schemas.openxmlformats.org/officeDocument/2006/relationships/customXml" Target="../ink/ink489.xml"/><Relationship Id="rId139" Type="http://schemas.openxmlformats.org/officeDocument/2006/relationships/image" Target="../media/image500.png"/><Relationship Id="rId80" Type="http://schemas.openxmlformats.org/officeDocument/2006/relationships/customXml" Target="../ink/ink462.xml"/><Relationship Id="rId85" Type="http://schemas.openxmlformats.org/officeDocument/2006/relationships/image" Target="../media/image473.png"/><Relationship Id="rId150" Type="http://schemas.openxmlformats.org/officeDocument/2006/relationships/customXml" Target="../ink/ink497.xml"/><Relationship Id="rId12" Type="http://schemas.openxmlformats.org/officeDocument/2006/relationships/customXml" Target="../ink/ink428.xml"/><Relationship Id="rId17" Type="http://schemas.openxmlformats.org/officeDocument/2006/relationships/image" Target="../media/image439.png"/><Relationship Id="rId33" Type="http://schemas.openxmlformats.org/officeDocument/2006/relationships/image" Target="../media/image447.png"/><Relationship Id="rId38" Type="http://schemas.openxmlformats.org/officeDocument/2006/relationships/customXml" Target="../ink/ink441.xml"/><Relationship Id="rId59" Type="http://schemas.openxmlformats.org/officeDocument/2006/relationships/image" Target="../media/image460.png"/><Relationship Id="rId103" Type="http://schemas.openxmlformats.org/officeDocument/2006/relationships/image" Target="../media/image482.png"/><Relationship Id="rId108" Type="http://schemas.openxmlformats.org/officeDocument/2006/relationships/customXml" Target="../ink/ink476.xml"/><Relationship Id="rId124" Type="http://schemas.openxmlformats.org/officeDocument/2006/relationships/customXml" Target="../ink/ink484.xml"/><Relationship Id="rId129" Type="http://schemas.openxmlformats.org/officeDocument/2006/relationships/image" Target="../media/image495.png"/><Relationship Id="rId54" Type="http://schemas.openxmlformats.org/officeDocument/2006/relationships/customXml" Target="../ink/ink449.xml"/><Relationship Id="rId70" Type="http://schemas.openxmlformats.org/officeDocument/2006/relationships/customXml" Target="../ink/ink457.xml"/><Relationship Id="rId75" Type="http://schemas.openxmlformats.org/officeDocument/2006/relationships/image" Target="../media/image468.png"/><Relationship Id="rId91" Type="http://schemas.openxmlformats.org/officeDocument/2006/relationships/image" Target="../media/image476.png"/><Relationship Id="rId96" Type="http://schemas.openxmlformats.org/officeDocument/2006/relationships/customXml" Target="../ink/ink470.xml"/><Relationship Id="rId140" Type="http://schemas.openxmlformats.org/officeDocument/2006/relationships/customXml" Target="../ink/ink492.xml"/><Relationship Id="rId145" Type="http://schemas.openxmlformats.org/officeDocument/2006/relationships/image" Target="../media/image503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25.xml"/><Relationship Id="rId23" Type="http://schemas.openxmlformats.org/officeDocument/2006/relationships/image" Target="../media/image442.png"/><Relationship Id="rId28" Type="http://schemas.openxmlformats.org/officeDocument/2006/relationships/customXml" Target="../ink/ink436.xml"/><Relationship Id="rId49" Type="http://schemas.openxmlformats.org/officeDocument/2006/relationships/image" Target="../media/image455.png"/><Relationship Id="rId114" Type="http://schemas.openxmlformats.org/officeDocument/2006/relationships/customXml" Target="../ink/ink479.xml"/><Relationship Id="rId119" Type="http://schemas.openxmlformats.org/officeDocument/2006/relationships/image" Target="../media/image490.png"/><Relationship Id="rId44" Type="http://schemas.openxmlformats.org/officeDocument/2006/relationships/customXml" Target="../ink/ink444.xml"/><Relationship Id="rId60" Type="http://schemas.openxmlformats.org/officeDocument/2006/relationships/customXml" Target="../ink/ink452.xml"/><Relationship Id="rId65" Type="http://schemas.openxmlformats.org/officeDocument/2006/relationships/image" Target="../media/image463.png"/><Relationship Id="rId81" Type="http://schemas.openxmlformats.org/officeDocument/2006/relationships/image" Target="../media/image471.png"/><Relationship Id="rId86" Type="http://schemas.openxmlformats.org/officeDocument/2006/relationships/customXml" Target="../ink/ink465.xml"/><Relationship Id="rId130" Type="http://schemas.openxmlformats.org/officeDocument/2006/relationships/customXml" Target="../ink/ink487.xml"/><Relationship Id="rId135" Type="http://schemas.openxmlformats.org/officeDocument/2006/relationships/image" Target="../media/image498.png"/><Relationship Id="rId151" Type="http://schemas.openxmlformats.org/officeDocument/2006/relationships/image" Target="../media/image506.png"/><Relationship Id="rId13" Type="http://schemas.openxmlformats.org/officeDocument/2006/relationships/image" Target="../media/image437.png"/><Relationship Id="rId18" Type="http://schemas.openxmlformats.org/officeDocument/2006/relationships/customXml" Target="../ink/ink431.xml"/><Relationship Id="rId39" Type="http://schemas.openxmlformats.org/officeDocument/2006/relationships/image" Target="../media/image450.png"/><Relationship Id="rId109" Type="http://schemas.openxmlformats.org/officeDocument/2006/relationships/image" Target="../media/image485.png"/><Relationship Id="rId34" Type="http://schemas.openxmlformats.org/officeDocument/2006/relationships/customXml" Target="../ink/ink439.xml"/><Relationship Id="rId50" Type="http://schemas.openxmlformats.org/officeDocument/2006/relationships/customXml" Target="../ink/ink447.xml"/><Relationship Id="rId55" Type="http://schemas.openxmlformats.org/officeDocument/2006/relationships/image" Target="../media/image458.png"/><Relationship Id="rId76" Type="http://schemas.openxmlformats.org/officeDocument/2006/relationships/customXml" Target="../ink/ink460.xml"/><Relationship Id="rId97" Type="http://schemas.openxmlformats.org/officeDocument/2006/relationships/image" Target="../media/image479.png"/><Relationship Id="rId104" Type="http://schemas.openxmlformats.org/officeDocument/2006/relationships/customXml" Target="../ink/ink474.xml"/><Relationship Id="rId120" Type="http://schemas.openxmlformats.org/officeDocument/2006/relationships/customXml" Target="../ink/ink482.xml"/><Relationship Id="rId125" Type="http://schemas.openxmlformats.org/officeDocument/2006/relationships/image" Target="../media/image493.png"/><Relationship Id="rId141" Type="http://schemas.openxmlformats.org/officeDocument/2006/relationships/image" Target="../media/image501.png"/><Relationship Id="rId146" Type="http://schemas.openxmlformats.org/officeDocument/2006/relationships/customXml" Target="../ink/ink495.xml"/><Relationship Id="rId7" Type="http://schemas.openxmlformats.org/officeDocument/2006/relationships/image" Target="../media/image434.png"/><Relationship Id="rId71" Type="http://schemas.openxmlformats.org/officeDocument/2006/relationships/image" Target="../media/image466.png"/><Relationship Id="rId92" Type="http://schemas.openxmlformats.org/officeDocument/2006/relationships/customXml" Target="../ink/ink468.xml"/><Relationship Id="rId2" Type="http://schemas.openxmlformats.org/officeDocument/2006/relationships/customXml" Target="../ink/ink423.xml"/><Relationship Id="rId29" Type="http://schemas.openxmlformats.org/officeDocument/2006/relationships/image" Target="../media/image445.png"/><Relationship Id="rId24" Type="http://schemas.openxmlformats.org/officeDocument/2006/relationships/customXml" Target="../ink/ink434.xml"/><Relationship Id="rId40" Type="http://schemas.openxmlformats.org/officeDocument/2006/relationships/customXml" Target="../ink/ink442.xml"/><Relationship Id="rId45" Type="http://schemas.openxmlformats.org/officeDocument/2006/relationships/image" Target="../media/image453.png"/><Relationship Id="rId66" Type="http://schemas.openxmlformats.org/officeDocument/2006/relationships/customXml" Target="../ink/ink455.xml"/><Relationship Id="rId87" Type="http://schemas.openxmlformats.org/officeDocument/2006/relationships/image" Target="../media/image474.png"/><Relationship Id="rId110" Type="http://schemas.openxmlformats.org/officeDocument/2006/relationships/customXml" Target="../ink/ink477.xml"/><Relationship Id="rId115" Type="http://schemas.openxmlformats.org/officeDocument/2006/relationships/image" Target="../media/image488.png"/><Relationship Id="rId131" Type="http://schemas.openxmlformats.org/officeDocument/2006/relationships/image" Target="../media/image496.png"/><Relationship Id="rId136" Type="http://schemas.openxmlformats.org/officeDocument/2006/relationships/customXml" Target="../ink/ink490.xml"/><Relationship Id="rId61" Type="http://schemas.openxmlformats.org/officeDocument/2006/relationships/image" Target="../media/image461.png"/><Relationship Id="rId82" Type="http://schemas.openxmlformats.org/officeDocument/2006/relationships/customXml" Target="../ink/ink463.xml"/><Relationship Id="rId19" Type="http://schemas.openxmlformats.org/officeDocument/2006/relationships/image" Target="../media/image440.png"/><Relationship Id="rId14" Type="http://schemas.openxmlformats.org/officeDocument/2006/relationships/customXml" Target="../ink/ink429.xml"/><Relationship Id="rId30" Type="http://schemas.openxmlformats.org/officeDocument/2006/relationships/customXml" Target="../ink/ink437.xml"/><Relationship Id="rId35" Type="http://schemas.openxmlformats.org/officeDocument/2006/relationships/image" Target="../media/image448.png"/><Relationship Id="rId56" Type="http://schemas.openxmlformats.org/officeDocument/2006/relationships/customXml" Target="../ink/ink450.xml"/><Relationship Id="rId77" Type="http://schemas.openxmlformats.org/officeDocument/2006/relationships/image" Target="../media/image469.png"/><Relationship Id="rId100" Type="http://schemas.openxmlformats.org/officeDocument/2006/relationships/customXml" Target="../ink/ink472.xml"/><Relationship Id="rId105" Type="http://schemas.openxmlformats.org/officeDocument/2006/relationships/image" Target="../media/image483.png"/><Relationship Id="rId126" Type="http://schemas.openxmlformats.org/officeDocument/2006/relationships/customXml" Target="../ink/ink485.xml"/><Relationship Id="rId147" Type="http://schemas.openxmlformats.org/officeDocument/2006/relationships/image" Target="../media/image504.png"/><Relationship Id="rId8" Type="http://schemas.openxmlformats.org/officeDocument/2006/relationships/customXml" Target="../ink/ink426.xml"/><Relationship Id="rId51" Type="http://schemas.openxmlformats.org/officeDocument/2006/relationships/image" Target="../media/image456.png"/><Relationship Id="rId72" Type="http://schemas.openxmlformats.org/officeDocument/2006/relationships/customXml" Target="../ink/ink458.xml"/><Relationship Id="rId93" Type="http://schemas.openxmlformats.org/officeDocument/2006/relationships/image" Target="../media/image477.png"/><Relationship Id="rId98" Type="http://schemas.openxmlformats.org/officeDocument/2006/relationships/customXml" Target="../ink/ink471.xml"/><Relationship Id="rId121" Type="http://schemas.openxmlformats.org/officeDocument/2006/relationships/image" Target="../media/image491.png"/><Relationship Id="rId142" Type="http://schemas.openxmlformats.org/officeDocument/2006/relationships/customXml" Target="../ink/ink493.xml"/><Relationship Id="rId3" Type="http://schemas.openxmlformats.org/officeDocument/2006/relationships/image" Target="../media/image432.png"/><Relationship Id="rId25" Type="http://schemas.openxmlformats.org/officeDocument/2006/relationships/image" Target="../media/image443.png"/><Relationship Id="rId46" Type="http://schemas.openxmlformats.org/officeDocument/2006/relationships/customXml" Target="../ink/ink445.xml"/><Relationship Id="rId67" Type="http://schemas.openxmlformats.org/officeDocument/2006/relationships/image" Target="../media/image464.png"/><Relationship Id="rId116" Type="http://schemas.openxmlformats.org/officeDocument/2006/relationships/customXml" Target="../ink/ink480.xml"/><Relationship Id="rId137" Type="http://schemas.openxmlformats.org/officeDocument/2006/relationships/image" Target="../media/image499.png"/><Relationship Id="rId20" Type="http://schemas.openxmlformats.org/officeDocument/2006/relationships/customXml" Target="../ink/ink432.xml"/><Relationship Id="rId41" Type="http://schemas.openxmlformats.org/officeDocument/2006/relationships/image" Target="../media/image451.png"/><Relationship Id="rId62" Type="http://schemas.openxmlformats.org/officeDocument/2006/relationships/customXml" Target="../ink/ink453.xml"/><Relationship Id="rId83" Type="http://schemas.openxmlformats.org/officeDocument/2006/relationships/image" Target="../media/image472.png"/><Relationship Id="rId88" Type="http://schemas.openxmlformats.org/officeDocument/2006/relationships/customXml" Target="../ink/ink466.xml"/><Relationship Id="rId111" Type="http://schemas.openxmlformats.org/officeDocument/2006/relationships/image" Target="../media/image486.png"/><Relationship Id="rId132" Type="http://schemas.openxmlformats.org/officeDocument/2006/relationships/customXml" Target="../ink/ink488.xml"/><Relationship Id="rId15" Type="http://schemas.openxmlformats.org/officeDocument/2006/relationships/image" Target="../media/image438.png"/><Relationship Id="rId36" Type="http://schemas.openxmlformats.org/officeDocument/2006/relationships/customXml" Target="../ink/ink440.xml"/><Relationship Id="rId57" Type="http://schemas.openxmlformats.org/officeDocument/2006/relationships/image" Target="../media/image459.png"/><Relationship Id="rId106" Type="http://schemas.openxmlformats.org/officeDocument/2006/relationships/customXml" Target="../ink/ink475.xml"/><Relationship Id="rId127" Type="http://schemas.openxmlformats.org/officeDocument/2006/relationships/image" Target="../media/image494.png"/><Relationship Id="rId10" Type="http://schemas.openxmlformats.org/officeDocument/2006/relationships/customXml" Target="../ink/ink427.xml"/><Relationship Id="rId31" Type="http://schemas.openxmlformats.org/officeDocument/2006/relationships/image" Target="../media/image446.png"/><Relationship Id="rId52" Type="http://schemas.openxmlformats.org/officeDocument/2006/relationships/customXml" Target="../ink/ink448.xml"/><Relationship Id="rId73" Type="http://schemas.openxmlformats.org/officeDocument/2006/relationships/image" Target="../media/image467.png"/><Relationship Id="rId78" Type="http://schemas.openxmlformats.org/officeDocument/2006/relationships/customXml" Target="../ink/ink461.xml"/><Relationship Id="rId94" Type="http://schemas.openxmlformats.org/officeDocument/2006/relationships/customXml" Target="../ink/ink469.xml"/><Relationship Id="rId99" Type="http://schemas.openxmlformats.org/officeDocument/2006/relationships/image" Target="../media/image480.png"/><Relationship Id="rId101" Type="http://schemas.openxmlformats.org/officeDocument/2006/relationships/image" Target="../media/image481.png"/><Relationship Id="rId122" Type="http://schemas.openxmlformats.org/officeDocument/2006/relationships/customXml" Target="../ink/ink483.xml"/><Relationship Id="rId143" Type="http://schemas.openxmlformats.org/officeDocument/2006/relationships/image" Target="../media/image502.png"/><Relationship Id="rId148" Type="http://schemas.openxmlformats.org/officeDocument/2006/relationships/customXml" Target="../ink/ink496.xml"/><Relationship Id="rId4" Type="http://schemas.openxmlformats.org/officeDocument/2006/relationships/customXml" Target="../ink/ink424.xml"/><Relationship Id="rId9" Type="http://schemas.openxmlformats.org/officeDocument/2006/relationships/image" Target="../media/image435.png"/><Relationship Id="rId26" Type="http://schemas.openxmlformats.org/officeDocument/2006/relationships/customXml" Target="../ink/ink435.xml"/><Relationship Id="rId47" Type="http://schemas.openxmlformats.org/officeDocument/2006/relationships/image" Target="../media/image454.png"/><Relationship Id="rId68" Type="http://schemas.openxmlformats.org/officeDocument/2006/relationships/customXml" Target="../ink/ink456.xml"/><Relationship Id="rId89" Type="http://schemas.openxmlformats.org/officeDocument/2006/relationships/image" Target="../media/image475.png"/><Relationship Id="rId112" Type="http://schemas.openxmlformats.org/officeDocument/2006/relationships/customXml" Target="../ink/ink478.xml"/><Relationship Id="rId133" Type="http://schemas.openxmlformats.org/officeDocument/2006/relationships/image" Target="../media/image497.png"/><Relationship Id="rId16" Type="http://schemas.openxmlformats.org/officeDocument/2006/relationships/customXml" Target="../ink/ink430.xml"/><Relationship Id="rId37" Type="http://schemas.openxmlformats.org/officeDocument/2006/relationships/image" Target="../media/image449.png"/><Relationship Id="rId58" Type="http://schemas.openxmlformats.org/officeDocument/2006/relationships/customXml" Target="../ink/ink451.xml"/><Relationship Id="rId79" Type="http://schemas.openxmlformats.org/officeDocument/2006/relationships/image" Target="../media/image470.png"/><Relationship Id="rId102" Type="http://schemas.openxmlformats.org/officeDocument/2006/relationships/customXml" Target="../ink/ink473.xml"/><Relationship Id="rId123" Type="http://schemas.openxmlformats.org/officeDocument/2006/relationships/image" Target="../media/image492.png"/><Relationship Id="rId144" Type="http://schemas.openxmlformats.org/officeDocument/2006/relationships/customXml" Target="../ink/ink494.xml"/><Relationship Id="rId90" Type="http://schemas.openxmlformats.org/officeDocument/2006/relationships/customXml" Target="../ink/ink467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4.png"/><Relationship Id="rId671" Type="http://schemas.openxmlformats.org/officeDocument/2006/relationships/image" Target="../media/image841.png"/><Relationship Id="rId21" Type="http://schemas.openxmlformats.org/officeDocument/2006/relationships/image" Target="../media/image516.png"/><Relationship Id="rId324" Type="http://schemas.openxmlformats.org/officeDocument/2006/relationships/customXml" Target="../ink/ink659.xml"/><Relationship Id="rId531" Type="http://schemas.openxmlformats.org/officeDocument/2006/relationships/image" Target="../media/image771.png"/><Relationship Id="rId629" Type="http://schemas.openxmlformats.org/officeDocument/2006/relationships/image" Target="../media/image820.png"/><Relationship Id="rId170" Type="http://schemas.openxmlformats.org/officeDocument/2006/relationships/customXml" Target="../ink/ink582.xml"/><Relationship Id="rId268" Type="http://schemas.openxmlformats.org/officeDocument/2006/relationships/customXml" Target="../ink/ink631.xml"/><Relationship Id="rId475" Type="http://schemas.openxmlformats.org/officeDocument/2006/relationships/image" Target="../media/image743.png"/><Relationship Id="rId32" Type="http://schemas.openxmlformats.org/officeDocument/2006/relationships/customXml" Target="../ink/ink513.xml"/><Relationship Id="rId128" Type="http://schemas.openxmlformats.org/officeDocument/2006/relationships/customXml" Target="../ink/ink561.xml"/><Relationship Id="rId335" Type="http://schemas.openxmlformats.org/officeDocument/2006/relationships/image" Target="../media/image673.png"/><Relationship Id="rId542" Type="http://schemas.openxmlformats.org/officeDocument/2006/relationships/customXml" Target="../ink/ink768.xml"/><Relationship Id="rId181" Type="http://schemas.openxmlformats.org/officeDocument/2006/relationships/image" Target="../media/image596.png"/><Relationship Id="rId402" Type="http://schemas.openxmlformats.org/officeDocument/2006/relationships/customXml" Target="../ink/ink698.xml"/><Relationship Id="rId279" Type="http://schemas.openxmlformats.org/officeDocument/2006/relationships/image" Target="../media/image645.png"/><Relationship Id="rId486" Type="http://schemas.openxmlformats.org/officeDocument/2006/relationships/customXml" Target="../ink/ink740.xml"/><Relationship Id="rId43" Type="http://schemas.openxmlformats.org/officeDocument/2006/relationships/image" Target="../media/image527.png"/><Relationship Id="rId139" Type="http://schemas.openxmlformats.org/officeDocument/2006/relationships/image" Target="../media/image575.png"/><Relationship Id="rId346" Type="http://schemas.openxmlformats.org/officeDocument/2006/relationships/customXml" Target="../ink/ink670.xml"/><Relationship Id="rId553" Type="http://schemas.openxmlformats.org/officeDocument/2006/relationships/image" Target="../media/image782.png"/><Relationship Id="rId192" Type="http://schemas.openxmlformats.org/officeDocument/2006/relationships/customXml" Target="../ink/ink593.xml"/><Relationship Id="rId206" Type="http://schemas.openxmlformats.org/officeDocument/2006/relationships/customXml" Target="../ink/ink600.xml"/><Relationship Id="rId413" Type="http://schemas.openxmlformats.org/officeDocument/2006/relationships/image" Target="../media/image712.png"/><Relationship Id="rId497" Type="http://schemas.openxmlformats.org/officeDocument/2006/relationships/image" Target="../media/image754.png"/><Relationship Id="rId620" Type="http://schemas.openxmlformats.org/officeDocument/2006/relationships/customXml" Target="../ink/ink807.xml"/><Relationship Id="rId357" Type="http://schemas.openxmlformats.org/officeDocument/2006/relationships/image" Target="../media/image684.png"/><Relationship Id="rId54" Type="http://schemas.openxmlformats.org/officeDocument/2006/relationships/customXml" Target="../ink/ink524.xml"/><Relationship Id="rId217" Type="http://schemas.openxmlformats.org/officeDocument/2006/relationships/image" Target="../media/image614.png"/><Relationship Id="rId564" Type="http://schemas.openxmlformats.org/officeDocument/2006/relationships/customXml" Target="../ink/ink779.xml"/><Relationship Id="rId424" Type="http://schemas.openxmlformats.org/officeDocument/2006/relationships/customXml" Target="../ink/ink709.xml"/><Relationship Id="rId631" Type="http://schemas.openxmlformats.org/officeDocument/2006/relationships/image" Target="../media/image821.png"/><Relationship Id="rId270" Type="http://schemas.openxmlformats.org/officeDocument/2006/relationships/customXml" Target="../ink/ink632.xml"/><Relationship Id="rId65" Type="http://schemas.openxmlformats.org/officeDocument/2006/relationships/image" Target="../media/image538.png"/><Relationship Id="rId130" Type="http://schemas.openxmlformats.org/officeDocument/2006/relationships/customXml" Target="../ink/ink562.xml"/><Relationship Id="rId368" Type="http://schemas.openxmlformats.org/officeDocument/2006/relationships/customXml" Target="../ink/ink681.xml"/><Relationship Id="rId575" Type="http://schemas.openxmlformats.org/officeDocument/2006/relationships/image" Target="../media/image793.png"/><Relationship Id="rId228" Type="http://schemas.openxmlformats.org/officeDocument/2006/relationships/customXml" Target="../ink/ink611.xml"/><Relationship Id="rId435" Type="http://schemas.openxmlformats.org/officeDocument/2006/relationships/image" Target="../media/image723.png"/><Relationship Id="rId642" Type="http://schemas.openxmlformats.org/officeDocument/2006/relationships/customXml" Target="../ink/ink818.xml"/><Relationship Id="rId281" Type="http://schemas.openxmlformats.org/officeDocument/2006/relationships/image" Target="../media/image646.png"/><Relationship Id="rId502" Type="http://schemas.openxmlformats.org/officeDocument/2006/relationships/customXml" Target="../ink/ink748.xml"/><Relationship Id="rId76" Type="http://schemas.openxmlformats.org/officeDocument/2006/relationships/customXml" Target="../ink/ink535.xml"/><Relationship Id="rId141" Type="http://schemas.openxmlformats.org/officeDocument/2006/relationships/image" Target="../media/image576.png"/><Relationship Id="rId379" Type="http://schemas.openxmlformats.org/officeDocument/2006/relationships/image" Target="../media/image695.png"/><Relationship Id="rId586" Type="http://schemas.openxmlformats.org/officeDocument/2006/relationships/customXml" Target="../ink/ink790.xml"/><Relationship Id="rId7" Type="http://schemas.openxmlformats.org/officeDocument/2006/relationships/image" Target="../media/image509.png"/><Relationship Id="rId239" Type="http://schemas.openxmlformats.org/officeDocument/2006/relationships/image" Target="../media/image625.png"/><Relationship Id="rId446" Type="http://schemas.openxmlformats.org/officeDocument/2006/relationships/customXml" Target="../ink/ink720.xml"/><Relationship Id="rId653" Type="http://schemas.openxmlformats.org/officeDocument/2006/relationships/image" Target="../media/image832.png"/><Relationship Id="rId292" Type="http://schemas.openxmlformats.org/officeDocument/2006/relationships/customXml" Target="../ink/ink643.xml"/><Relationship Id="rId306" Type="http://schemas.openxmlformats.org/officeDocument/2006/relationships/customXml" Target="../ink/ink650.xml"/><Relationship Id="rId87" Type="http://schemas.openxmlformats.org/officeDocument/2006/relationships/image" Target="../media/image549.png"/><Relationship Id="rId513" Type="http://schemas.openxmlformats.org/officeDocument/2006/relationships/image" Target="../media/image762.png"/><Relationship Id="rId597" Type="http://schemas.openxmlformats.org/officeDocument/2006/relationships/image" Target="../media/image804.png"/><Relationship Id="rId152" Type="http://schemas.openxmlformats.org/officeDocument/2006/relationships/customXml" Target="../ink/ink573.xml"/><Relationship Id="rId457" Type="http://schemas.openxmlformats.org/officeDocument/2006/relationships/image" Target="../media/image734.png"/><Relationship Id="rId664" Type="http://schemas.openxmlformats.org/officeDocument/2006/relationships/customXml" Target="../ink/ink829.xml"/><Relationship Id="rId14" Type="http://schemas.openxmlformats.org/officeDocument/2006/relationships/customXml" Target="../ink/ink504.xml"/><Relationship Id="rId317" Type="http://schemas.openxmlformats.org/officeDocument/2006/relationships/image" Target="../media/image664.png"/><Relationship Id="rId524" Type="http://schemas.openxmlformats.org/officeDocument/2006/relationships/customXml" Target="../ink/ink759.xml"/><Relationship Id="rId98" Type="http://schemas.openxmlformats.org/officeDocument/2006/relationships/customXml" Target="../ink/ink546.xml"/><Relationship Id="rId163" Type="http://schemas.openxmlformats.org/officeDocument/2006/relationships/image" Target="../media/image587.png"/><Relationship Id="rId370" Type="http://schemas.openxmlformats.org/officeDocument/2006/relationships/customXml" Target="../ink/ink682.xml"/><Relationship Id="rId230" Type="http://schemas.openxmlformats.org/officeDocument/2006/relationships/customXml" Target="../ink/ink612.xml"/><Relationship Id="rId468" Type="http://schemas.openxmlformats.org/officeDocument/2006/relationships/customXml" Target="../ink/ink731.xml"/><Relationship Id="rId675" Type="http://schemas.openxmlformats.org/officeDocument/2006/relationships/image" Target="../media/image843.png"/><Relationship Id="rId25" Type="http://schemas.openxmlformats.org/officeDocument/2006/relationships/image" Target="../media/image518.png"/><Relationship Id="rId328" Type="http://schemas.openxmlformats.org/officeDocument/2006/relationships/customXml" Target="../ink/ink661.xml"/><Relationship Id="rId535" Type="http://schemas.openxmlformats.org/officeDocument/2006/relationships/image" Target="../media/image773.png"/><Relationship Id="rId174" Type="http://schemas.openxmlformats.org/officeDocument/2006/relationships/customXml" Target="../ink/ink584.xml"/><Relationship Id="rId381" Type="http://schemas.openxmlformats.org/officeDocument/2006/relationships/image" Target="../media/image696.png"/><Relationship Id="rId602" Type="http://schemas.openxmlformats.org/officeDocument/2006/relationships/customXml" Target="../ink/ink798.xml"/><Relationship Id="rId241" Type="http://schemas.openxmlformats.org/officeDocument/2006/relationships/image" Target="../media/image626.png"/><Relationship Id="rId479" Type="http://schemas.openxmlformats.org/officeDocument/2006/relationships/image" Target="../media/image745.png"/><Relationship Id="rId36" Type="http://schemas.openxmlformats.org/officeDocument/2006/relationships/customXml" Target="../ink/ink515.xml"/><Relationship Id="rId339" Type="http://schemas.openxmlformats.org/officeDocument/2006/relationships/image" Target="../media/image675.png"/><Relationship Id="rId546" Type="http://schemas.openxmlformats.org/officeDocument/2006/relationships/customXml" Target="../ink/ink770.xml"/><Relationship Id="rId101" Type="http://schemas.openxmlformats.org/officeDocument/2006/relationships/image" Target="../media/image556.png"/><Relationship Id="rId185" Type="http://schemas.openxmlformats.org/officeDocument/2006/relationships/image" Target="../media/image598.png"/><Relationship Id="rId406" Type="http://schemas.openxmlformats.org/officeDocument/2006/relationships/customXml" Target="../ink/ink700.xml"/><Relationship Id="rId392" Type="http://schemas.openxmlformats.org/officeDocument/2006/relationships/customXml" Target="../ink/ink693.xml"/><Relationship Id="rId613" Type="http://schemas.openxmlformats.org/officeDocument/2006/relationships/image" Target="../media/image812.png"/><Relationship Id="rId252" Type="http://schemas.openxmlformats.org/officeDocument/2006/relationships/customXml" Target="../ink/ink623.xml"/><Relationship Id="rId47" Type="http://schemas.openxmlformats.org/officeDocument/2006/relationships/image" Target="../media/image529.png"/><Relationship Id="rId112" Type="http://schemas.openxmlformats.org/officeDocument/2006/relationships/customXml" Target="../ink/ink553.xml"/><Relationship Id="rId557" Type="http://schemas.openxmlformats.org/officeDocument/2006/relationships/image" Target="../media/image784.png"/><Relationship Id="rId196" Type="http://schemas.openxmlformats.org/officeDocument/2006/relationships/customXml" Target="../ink/ink595.xml"/><Relationship Id="rId417" Type="http://schemas.openxmlformats.org/officeDocument/2006/relationships/image" Target="../media/image714.png"/><Relationship Id="rId624" Type="http://schemas.openxmlformats.org/officeDocument/2006/relationships/customXml" Target="../ink/ink809.xml"/><Relationship Id="rId263" Type="http://schemas.openxmlformats.org/officeDocument/2006/relationships/image" Target="../media/image637.png"/><Relationship Id="rId470" Type="http://schemas.openxmlformats.org/officeDocument/2006/relationships/customXml" Target="../ink/ink732.xml"/><Relationship Id="rId58" Type="http://schemas.openxmlformats.org/officeDocument/2006/relationships/customXml" Target="../ink/ink526.xml"/><Relationship Id="rId123" Type="http://schemas.openxmlformats.org/officeDocument/2006/relationships/image" Target="../media/image567.png"/><Relationship Id="rId330" Type="http://schemas.openxmlformats.org/officeDocument/2006/relationships/customXml" Target="../ink/ink662.xml"/><Relationship Id="rId568" Type="http://schemas.openxmlformats.org/officeDocument/2006/relationships/customXml" Target="../ink/ink781.xml"/><Relationship Id="rId428" Type="http://schemas.openxmlformats.org/officeDocument/2006/relationships/customXml" Target="../ink/ink711.xml"/><Relationship Id="rId635" Type="http://schemas.openxmlformats.org/officeDocument/2006/relationships/image" Target="../media/image823.png"/><Relationship Id="rId274" Type="http://schemas.openxmlformats.org/officeDocument/2006/relationships/customXml" Target="../ink/ink634.xml"/><Relationship Id="rId481" Type="http://schemas.openxmlformats.org/officeDocument/2006/relationships/image" Target="../media/image746.png"/><Relationship Id="rId69" Type="http://schemas.openxmlformats.org/officeDocument/2006/relationships/image" Target="../media/image540.png"/><Relationship Id="rId134" Type="http://schemas.openxmlformats.org/officeDocument/2006/relationships/customXml" Target="../ink/ink564.xml"/><Relationship Id="rId579" Type="http://schemas.openxmlformats.org/officeDocument/2006/relationships/image" Target="../media/image795.png"/><Relationship Id="rId341" Type="http://schemas.openxmlformats.org/officeDocument/2006/relationships/image" Target="../media/image676.png"/><Relationship Id="rId439" Type="http://schemas.openxmlformats.org/officeDocument/2006/relationships/image" Target="../media/image725.png"/><Relationship Id="rId646" Type="http://schemas.openxmlformats.org/officeDocument/2006/relationships/customXml" Target="../ink/ink820.xml"/><Relationship Id="rId201" Type="http://schemas.openxmlformats.org/officeDocument/2006/relationships/image" Target="../media/image606.png"/><Relationship Id="rId285" Type="http://schemas.openxmlformats.org/officeDocument/2006/relationships/image" Target="../media/image648.png"/><Relationship Id="rId506" Type="http://schemas.openxmlformats.org/officeDocument/2006/relationships/customXml" Target="../ink/ink750.xml"/><Relationship Id="rId38" Type="http://schemas.openxmlformats.org/officeDocument/2006/relationships/customXml" Target="../ink/ink516.xml"/><Relationship Id="rId103" Type="http://schemas.openxmlformats.org/officeDocument/2006/relationships/image" Target="../media/image557.png"/><Relationship Id="rId310" Type="http://schemas.openxmlformats.org/officeDocument/2006/relationships/customXml" Target="../ink/ink652.xml"/><Relationship Id="rId492" Type="http://schemas.openxmlformats.org/officeDocument/2006/relationships/customXml" Target="../ink/ink743.xml"/><Relationship Id="rId548" Type="http://schemas.openxmlformats.org/officeDocument/2006/relationships/customXml" Target="../ink/ink771.xml"/><Relationship Id="rId91" Type="http://schemas.openxmlformats.org/officeDocument/2006/relationships/image" Target="../media/image551.png"/><Relationship Id="rId145" Type="http://schemas.openxmlformats.org/officeDocument/2006/relationships/image" Target="../media/image578.png"/><Relationship Id="rId187" Type="http://schemas.openxmlformats.org/officeDocument/2006/relationships/image" Target="../media/image599.png"/><Relationship Id="rId352" Type="http://schemas.openxmlformats.org/officeDocument/2006/relationships/customXml" Target="../ink/ink673.xml"/><Relationship Id="rId394" Type="http://schemas.openxmlformats.org/officeDocument/2006/relationships/customXml" Target="../ink/ink694.xml"/><Relationship Id="rId408" Type="http://schemas.openxmlformats.org/officeDocument/2006/relationships/customXml" Target="../ink/ink701.xml"/><Relationship Id="rId615" Type="http://schemas.openxmlformats.org/officeDocument/2006/relationships/image" Target="../media/image813.png"/><Relationship Id="rId212" Type="http://schemas.openxmlformats.org/officeDocument/2006/relationships/customXml" Target="../ink/ink603.xml"/><Relationship Id="rId254" Type="http://schemas.openxmlformats.org/officeDocument/2006/relationships/customXml" Target="../ink/ink624.xml"/><Relationship Id="rId657" Type="http://schemas.openxmlformats.org/officeDocument/2006/relationships/image" Target="../media/image834.png"/><Relationship Id="rId49" Type="http://schemas.openxmlformats.org/officeDocument/2006/relationships/image" Target="../media/image530.png"/><Relationship Id="rId114" Type="http://schemas.openxmlformats.org/officeDocument/2006/relationships/customXml" Target="../ink/ink554.xml"/><Relationship Id="rId296" Type="http://schemas.openxmlformats.org/officeDocument/2006/relationships/customXml" Target="../ink/ink645.xml"/><Relationship Id="rId461" Type="http://schemas.openxmlformats.org/officeDocument/2006/relationships/image" Target="../media/image736.png"/><Relationship Id="rId517" Type="http://schemas.openxmlformats.org/officeDocument/2006/relationships/image" Target="../media/image764.png"/><Relationship Id="rId559" Type="http://schemas.openxmlformats.org/officeDocument/2006/relationships/image" Target="../media/image785.png"/><Relationship Id="rId60" Type="http://schemas.openxmlformats.org/officeDocument/2006/relationships/customXml" Target="../ink/ink527.xml"/><Relationship Id="rId156" Type="http://schemas.openxmlformats.org/officeDocument/2006/relationships/customXml" Target="../ink/ink575.xml"/><Relationship Id="rId198" Type="http://schemas.openxmlformats.org/officeDocument/2006/relationships/customXml" Target="../ink/ink596.xml"/><Relationship Id="rId321" Type="http://schemas.openxmlformats.org/officeDocument/2006/relationships/image" Target="../media/image666.png"/><Relationship Id="rId363" Type="http://schemas.openxmlformats.org/officeDocument/2006/relationships/image" Target="../media/image687.png"/><Relationship Id="rId419" Type="http://schemas.openxmlformats.org/officeDocument/2006/relationships/image" Target="../media/image715.png"/><Relationship Id="rId570" Type="http://schemas.openxmlformats.org/officeDocument/2006/relationships/customXml" Target="../ink/ink782.xml"/><Relationship Id="rId626" Type="http://schemas.openxmlformats.org/officeDocument/2006/relationships/customXml" Target="../ink/ink810.xml"/><Relationship Id="rId223" Type="http://schemas.openxmlformats.org/officeDocument/2006/relationships/image" Target="../media/image617.png"/><Relationship Id="rId430" Type="http://schemas.openxmlformats.org/officeDocument/2006/relationships/customXml" Target="../ink/ink712.xml"/><Relationship Id="rId668" Type="http://schemas.openxmlformats.org/officeDocument/2006/relationships/customXml" Target="../ink/ink831.xml"/><Relationship Id="rId18" Type="http://schemas.openxmlformats.org/officeDocument/2006/relationships/customXml" Target="../ink/ink506.xml"/><Relationship Id="rId265" Type="http://schemas.openxmlformats.org/officeDocument/2006/relationships/image" Target="../media/image638.png"/><Relationship Id="rId472" Type="http://schemas.openxmlformats.org/officeDocument/2006/relationships/customXml" Target="../ink/ink733.xml"/><Relationship Id="rId528" Type="http://schemas.openxmlformats.org/officeDocument/2006/relationships/customXml" Target="../ink/ink761.xml"/><Relationship Id="rId125" Type="http://schemas.openxmlformats.org/officeDocument/2006/relationships/image" Target="../media/image568.png"/><Relationship Id="rId167" Type="http://schemas.openxmlformats.org/officeDocument/2006/relationships/image" Target="../media/image589.png"/><Relationship Id="rId332" Type="http://schemas.openxmlformats.org/officeDocument/2006/relationships/customXml" Target="../ink/ink663.xml"/><Relationship Id="rId374" Type="http://schemas.openxmlformats.org/officeDocument/2006/relationships/customXml" Target="../ink/ink684.xml"/><Relationship Id="rId581" Type="http://schemas.openxmlformats.org/officeDocument/2006/relationships/image" Target="../media/image796.png"/><Relationship Id="rId71" Type="http://schemas.openxmlformats.org/officeDocument/2006/relationships/image" Target="../media/image541.png"/><Relationship Id="rId234" Type="http://schemas.openxmlformats.org/officeDocument/2006/relationships/customXml" Target="../ink/ink614.xml"/><Relationship Id="rId637" Type="http://schemas.openxmlformats.org/officeDocument/2006/relationships/image" Target="../media/image824.png"/><Relationship Id="rId2" Type="http://schemas.openxmlformats.org/officeDocument/2006/relationships/customXml" Target="../ink/ink498.xml"/><Relationship Id="rId29" Type="http://schemas.openxmlformats.org/officeDocument/2006/relationships/image" Target="../media/image520.png"/><Relationship Id="rId276" Type="http://schemas.openxmlformats.org/officeDocument/2006/relationships/customXml" Target="../ink/ink635.xml"/><Relationship Id="rId441" Type="http://schemas.openxmlformats.org/officeDocument/2006/relationships/image" Target="../media/image726.png"/><Relationship Id="rId483" Type="http://schemas.openxmlformats.org/officeDocument/2006/relationships/image" Target="../media/image747.png"/><Relationship Id="rId539" Type="http://schemas.openxmlformats.org/officeDocument/2006/relationships/image" Target="../media/image775.png"/><Relationship Id="rId40" Type="http://schemas.openxmlformats.org/officeDocument/2006/relationships/customXml" Target="../ink/ink517.xml"/><Relationship Id="rId136" Type="http://schemas.openxmlformats.org/officeDocument/2006/relationships/customXml" Target="../ink/ink565.xml"/><Relationship Id="rId178" Type="http://schemas.openxmlformats.org/officeDocument/2006/relationships/customXml" Target="../ink/ink586.xml"/><Relationship Id="rId301" Type="http://schemas.openxmlformats.org/officeDocument/2006/relationships/image" Target="../media/image656.png"/><Relationship Id="rId343" Type="http://schemas.openxmlformats.org/officeDocument/2006/relationships/image" Target="../media/image677.png"/><Relationship Id="rId550" Type="http://schemas.openxmlformats.org/officeDocument/2006/relationships/customXml" Target="../ink/ink772.xml"/><Relationship Id="rId82" Type="http://schemas.openxmlformats.org/officeDocument/2006/relationships/customXml" Target="../ink/ink538.xml"/><Relationship Id="rId203" Type="http://schemas.openxmlformats.org/officeDocument/2006/relationships/image" Target="../media/image607.png"/><Relationship Id="rId385" Type="http://schemas.openxmlformats.org/officeDocument/2006/relationships/image" Target="../media/image698.png"/><Relationship Id="rId592" Type="http://schemas.openxmlformats.org/officeDocument/2006/relationships/customXml" Target="../ink/ink793.xml"/><Relationship Id="rId606" Type="http://schemas.openxmlformats.org/officeDocument/2006/relationships/customXml" Target="../ink/ink800.xml"/><Relationship Id="rId648" Type="http://schemas.openxmlformats.org/officeDocument/2006/relationships/customXml" Target="../ink/ink821.xml"/><Relationship Id="rId245" Type="http://schemas.openxmlformats.org/officeDocument/2006/relationships/image" Target="../media/image628.png"/><Relationship Id="rId287" Type="http://schemas.openxmlformats.org/officeDocument/2006/relationships/image" Target="../media/image649.png"/><Relationship Id="rId410" Type="http://schemas.openxmlformats.org/officeDocument/2006/relationships/customXml" Target="../ink/ink702.xml"/><Relationship Id="rId452" Type="http://schemas.openxmlformats.org/officeDocument/2006/relationships/customXml" Target="../ink/ink723.xml"/><Relationship Id="rId494" Type="http://schemas.openxmlformats.org/officeDocument/2006/relationships/customXml" Target="../ink/ink744.xml"/><Relationship Id="rId508" Type="http://schemas.openxmlformats.org/officeDocument/2006/relationships/customXml" Target="../ink/ink751.xml"/><Relationship Id="rId105" Type="http://schemas.openxmlformats.org/officeDocument/2006/relationships/image" Target="../media/image558.png"/><Relationship Id="rId147" Type="http://schemas.openxmlformats.org/officeDocument/2006/relationships/image" Target="../media/image579.png"/><Relationship Id="rId312" Type="http://schemas.openxmlformats.org/officeDocument/2006/relationships/customXml" Target="../ink/ink653.xml"/><Relationship Id="rId354" Type="http://schemas.openxmlformats.org/officeDocument/2006/relationships/customXml" Target="../ink/ink674.xml"/><Relationship Id="rId51" Type="http://schemas.openxmlformats.org/officeDocument/2006/relationships/image" Target="../media/image531.png"/><Relationship Id="rId93" Type="http://schemas.openxmlformats.org/officeDocument/2006/relationships/image" Target="../media/image552.png"/><Relationship Id="rId189" Type="http://schemas.openxmlformats.org/officeDocument/2006/relationships/image" Target="../media/image600.png"/><Relationship Id="rId396" Type="http://schemas.openxmlformats.org/officeDocument/2006/relationships/customXml" Target="../ink/ink695.xml"/><Relationship Id="rId561" Type="http://schemas.openxmlformats.org/officeDocument/2006/relationships/image" Target="../media/image786.png"/><Relationship Id="rId617" Type="http://schemas.openxmlformats.org/officeDocument/2006/relationships/image" Target="../media/image814.png"/><Relationship Id="rId659" Type="http://schemas.openxmlformats.org/officeDocument/2006/relationships/image" Target="../media/image835.png"/><Relationship Id="rId214" Type="http://schemas.openxmlformats.org/officeDocument/2006/relationships/customXml" Target="../ink/ink604.xml"/><Relationship Id="rId256" Type="http://schemas.openxmlformats.org/officeDocument/2006/relationships/customXml" Target="../ink/ink625.xml"/><Relationship Id="rId298" Type="http://schemas.openxmlformats.org/officeDocument/2006/relationships/customXml" Target="../ink/ink646.xml"/><Relationship Id="rId421" Type="http://schemas.openxmlformats.org/officeDocument/2006/relationships/image" Target="../media/image716.png"/><Relationship Id="rId463" Type="http://schemas.openxmlformats.org/officeDocument/2006/relationships/image" Target="../media/image737.png"/><Relationship Id="rId519" Type="http://schemas.openxmlformats.org/officeDocument/2006/relationships/image" Target="../media/image765.png"/><Relationship Id="rId670" Type="http://schemas.openxmlformats.org/officeDocument/2006/relationships/customXml" Target="../ink/ink832.xml"/><Relationship Id="rId116" Type="http://schemas.openxmlformats.org/officeDocument/2006/relationships/customXml" Target="../ink/ink555.xml"/><Relationship Id="rId158" Type="http://schemas.openxmlformats.org/officeDocument/2006/relationships/customXml" Target="../ink/ink576.xml"/><Relationship Id="rId323" Type="http://schemas.openxmlformats.org/officeDocument/2006/relationships/image" Target="../media/image667.png"/><Relationship Id="rId530" Type="http://schemas.openxmlformats.org/officeDocument/2006/relationships/customXml" Target="../ink/ink762.xml"/><Relationship Id="rId20" Type="http://schemas.openxmlformats.org/officeDocument/2006/relationships/customXml" Target="../ink/ink507.xml"/><Relationship Id="rId62" Type="http://schemas.openxmlformats.org/officeDocument/2006/relationships/customXml" Target="../ink/ink528.xml"/><Relationship Id="rId365" Type="http://schemas.openxmlformats.org/officeDocument/2006/relationships/image" Target="../media/image688.png"/><Relationship Id="rId572" Type="http://schemas.openxmlformats.org/officeDocument/2006/relationships/customXml" Target="../ink/ink783.xml"/><Relationship Id="rId628" Type="http://schemas.openxmlformats.org/officeDocument/2006/relationships/customXml" Target="../ink/ink811.xml"/><Relationship Id="rId225" Type="http://schemas.openxmlformats.org/officeDocument/2006/relationships/image" Target="../media/image618.png"/><Relationship Id="rId267" Type="http://schemas.openxmlformats.org/officeDocument/2006/relationships/image" Target="../media/image639.png"/><Relationship Id="rId432" Type="http://schemas.openxmlformats.org/officeDocument/2006/relationships/customXml" Target="../ink/ink713.xml"/><Relationship Id="rId474" Type="http://schemas.openxmlformats.org/officeDocument/2006/relationships/customXml" Target="../ink/ink734.xml"/><Relationship Id="rId127" Type="http://schemas.openxmlformats.org/officeDocument/2006/relationships/image" Target="../media/image569.png"/><Relationship Id="rId31" Type="http://schemas.openxmlformats.org/officeDocument/2006/relationships/image" Target="../media/image521.png"/><Relationship Id="rId73" Type="http://schemas.openxmlformats.org/officeDocument/2006/relationships/image" Target="../media/image542.png"/><Relationship Id="rId169" Type="http://schemas.openxmlformats.org/officeDocument/2006/relationships/image" Target="../media/image590.png"/><Relationship Id="rId334" Type="http://schemas.openxmlformats.org/officeDocument/2006/relationships/customXml" Target="../ink/ink664.xml"/><Relationship Id="rId376" Type="http://schemas.openxmlformats.org/officeDocument/2006/relationships/customXml" Target="../ink/ink685.xml"/><Relationship Id="rId541" Type="http://schemas.openxmlformats.org/officeDocument/2006/relationships/image" Target="../media/image776.png"/><Relationship Id="rId583" Type="http://schemas.openxmlformats.org/officeDocument/2006/relationships/image" Target="../media/image797.png"/><Relationship Id="rId639" Type="http://schemas.openxmlformats.org/officeDocument/2006/relationships/image" Target="../media/image825.png"/><Relationship Id="rId4" Type="http://schemas.openxmlformats.org/officeDocument/2006/relationships/customXml" Target="../ink/ink499.xml"/><Relationship Id="rId180" Type="http://schemas.openxmlformats.org/officeDocument/2006/relationships/customXml" Target="../ink/ink587.xml"/><Relationship Id="rId236" Type="http://schemas.openxmlformats.org/officeDocument/2006/relationships/customXml" Target="../ink/ink615.xml"/><Relationship Id="rId278" Type="http://schemas.openxmlformats.org/officeDocument/2006/relationships/customXml" Target="../ink/ink636.xml"/><Relationship Id="rId401" Type="http://schemas.openxmlformats.org/officeDocument/2006/relationships/image" Target="../media/image706.png"/><Relationship Id="rId443" Type="http://schemas.openxmlformats.org/officeDocument/2006/relationships/image" Target="../media/image727.png"/><Relationship Id="rId650" Type="http://schemas.openxmlformats.org/officeDocument/2006/relationships/customXml" Target="../ink/ink822.xml"/><Relationship Id="rId303" Type="http://schemas.openxmlformats.org/officeDocument/2006/relationships/image" Target="../media/image657.png"/><Relationship Id="rId485" Type="http://schemas.openxmlformats.org/officeDocument/2006/relationships/image" Target="../media/image748.png"/><Relationship Id="rId42" Type="http://schemas.openxmlformats.org/officeDocument/2006/relationships/customXml" Target="../ink/ink518.xml"/><Relationship Id="rId84" Type="http://schemas.openxmlformats.org/officeDocument/2006/relationships/customXml" Target="../ink/ink539.xml"/><Relationship Id="rId138" Type="http://schemas.openxmlformats.org/officeDocument/2006/relationships/customXml" Target="../ink/ink566.xml"/><Relationship Id="rId345" Type="http://schemas.openxmlformats.org/officeDocument/2006/relationships/image" Target="../media/image678.png"/><Relationship Id="rId387" Type="http://schemas.openxmlformats.org/officeDocument/2006/relationships/image" Target="../media/image699.png"/><Relationship Id="rId510" Type="http://schemas.openxmlformats.org/officeDocument/2006/relationships/customXml" Target="../ink/ink752.xml"/><Relationship Id="rId552" Type="http://schemas.openxmlformats.org/officeDocument/2006/relationships/customXml" Target="../ink/ink773.xml"/><Relationship Id="rId594" Type="http://schemas.openxmlformats.org/officeDocument/2006/relationships/customXml" Target="../ink/ink794.xml"/><Relationship Id="rId608" Type="http://schemas.openxmlformats.org/officeDocument/2006/relationships/customXml" Target="../ink/ink801.xml"/><Relationship Id="rId191" Type="http://schemas.openxmlformats.org/officeDocument/2006/relationships/image" Target="../media/image601.png"/><Relationship Id="rId205" Type="http://schemas.openxmlformats.org/officeDocument/2006/relationships/image" Target="../media/image608.png"/><Relationship Id="rId247" Type="http://schemas.openxmlformats.org/officeDocument/2006/relationships/image" Target="../media/image629.png"/><Relationship Id="rId412" Type="http://schemas.openxmlformats.org/officeDocument/2006/relationships/customXml" Target="../ink/ink703.xml"/><Relationship Id="rId107" Type="http://schemas.openxmlformats.org/officeDocument/2006/relationships/image" Target="../media/image559.png"/><Relationship Id="rId289" Type="http://schemas.openxmlformats.org/officeDocument/2006/relationships/image" Target="../media/image650.png"/><Relationship Id="rId454" Type="http://schemas.openxmlformats.org/officeDocument/2006/relationships/customXml" Target="../ink/ink724.xml"/><Relationship Id="rId496" Type="http://schemas.openxmlformats.org/officeDocument/2006/relationships/customXml" Target="../ink/ink745.xml"/><Relationship Id="rId661" Type="http://schemas.openxmlformats.org/officeDocument/2006/relationships/image" Target="../media/image836.png"/><Relationship Id="rId11" Type="http://schemas.openxmlformats.org/officeDocument/2006/relationships/image" Target="../media/image511.png"/><Relationship Id="rId53" Type="http://schemas.openxmlformats.org/officeDocument/2006/relationships/image" Target="../media/image532.png"/><Relationship Id="rId149" Type="http://schemas.openxmlformats.org/officeDocument/2006/relationships/image" Target="../media/image580.png"/><Relationship Id="rId314" Type="http://schemas.openxmlformats.org/officeDocument/2006/relationships/customXml" Target="../ink/ink654.xml"/><Relationship Id="rId356" Type="http://schemas.openxmlformats.org/officeDocument/2006/relationships/customXml" Target="../ink/ink675.xml"/><Relationship Id="rId398" Type="http://schemas.openxmlformats.org/officeDocument/2006/relationships/customXml" Target="../ink/ink696.xml"/><Relationship Id="rId521" Type="http://schemas.openxmlformats.org/officeDocument/2006/relationships/image" Target="../media/image766.png"/><Relationship Id="rId563" Type="http://schemas.openxmlformats.org/officeDocument/2006/relationships/image" Target="../media/image787.png"/><Relationship Id="rId619" Type="http://schemas.openxmlformats.org/officeDocument/2006/relationships/image" Target="../media/image815.png"/><Relationship Id="rId95" Type="http://schemas.openxmlformats.org/officeDocument/2006/relationships/image" Target="../media/image553.png"/><Relationship Id="rId160" Type="http://schemas.openxmlformats.org/officeDocument/2006/relationships/customXml" Target="../ink/ink577.xml"/><Relationship Id="rId216" Type="http://schemas.openxmlformats.org/officeDocument/2006/relationships/customXml" Target="../ink/ink605.xml"/><Relationship Id="rId423" Type="http://schemas.openxmlformats.org/officeDocument/2006/relationships/image" Target="../media/image717.png"/><Relationship Id="rId258" Type="http://schemas.openxmlformats.org/officeDocument/2006/relationships/customXml" Target="../ink/ink626.xml"/><Relationship Id="rId465" Type="http://schemas.openxmlformats.org/officeDocument/2006/relationships/image" Target="../media/image738.png"/><Relationship Id="rId630" Type="http://schemas.openxmlformats.org/officeDocument/2006/relationships/customXml" Target="../ink/ink812.xml"/><Relationship Id="rId672" Type="http://schemas.openxmlformats.org/officeDocument/2006/relationships/customXml" Target="../ink/ink833.xml"/><Relationship Id="rId22" Type="http://schemas.openxmlformats.org/officeDocument/2006/relationships/customXml" Target="../ink/ink508.xml"/><Relationship Id="rId64" Type="http://schemas.openxmlformats.org/officeDocument/2006/relationships/customXml" Target="../ink/ink529.xml"/><Relationship Id="rId118" Type="http://schemas.openxmlformats.org/officeDocument/2006/relationships/customXml" Target="../ink/ink556.xml"/><Relationship Id="rId325" Type="http://schemas.openxmlformats.org/officeDocument/2006/relationships/image" Target="../media/image668.png"/><Relationship Id="rId367" Type="http://schemas.openxmlformats.org/officeDocument/2006/relationships/image" Target="../media/image689.png"/><Relationship Id="rId532" Type="http://schemas.openxmlformats.org/officeDocument/2006/relationships/customXml" Target="../ink/ink763.xml"/><Relationship Id="rId574" Type="http://schemas.openxmlformats.org/officeDocument/2006/relationships/customXml" Target="../ink/ink784.xml"/><Relationship Id="rId171" Type="http://schemas.openxmlformats.org/officeDocument/2006/relationships/image" Target="../media/image591.png"/><Relationship Id="rId227" Type="http://schemas.openxmlformats.org/officeDocument/2006/relationships/image" Target="../media/image619.png"/><Relationship Id="rId269" Type="http://schemas.openxmlformats.org/officeDocument/2006/relationships/image" Target="../media/image640.png"/><Relationship Id="rId434" Type="http://schemas.openxmlformats.org/officeDocument/2006/relationships/customXml" Target="../ink/ink714.xml"/><Relationship Id="rId476" Type="http://schemas.openxmlformats.org/officeDocument/2006/relationships/customXml" Target="../ink/ink735.xml"/><Relationship Id="rId641" Type="http://schemas.openxmlformats.org/officeDocument/2006/relationships/image" Target="../media/image826.png"/><Relationship Id="rId33" Type="http://schemas.openxmlformats.org/officeDocument/2006/relationships/image" Target="../media/image522.png"/><Relationship Id="rId129" Type="http://schemas.openxmlformats.org/officeDocument/2006/relationships/image" Target="../media/image570.png"/><Relationship Id="rId280" Type="http://schemas.openxmlformats.org/officeDocument/2006/relationships/customXml" Target="../ink/ink637.xml"/><Relationship Id="rId336" Type="http://schemas.openxmlformats.org/officeDocument/2006/relationships/customXml" Target="../ink/ink665.xml"/><Relationship Id="rId501" Type="http://schemas.openxmlformats.org/officeDocument/2006/relationships/image" Target="../media/image756.png"/><Relationship Id="rId543" Type="http://schemas.openxmlformats.org/officeDocument/2006/relationships/image" Target="../media/image777.png"/><Relationship Id="rId75" Type="http://schemas.openxmlformats.org/officeDocument/2006/relationships/image" Target="../media/image543.png"/><Relationship Id="rId140" Type="http://schemas.openxmlformats.org/officeDocument/2006/relationships/customXml" Target="../ink/ink567.xml"/><Relationship Id="rId182" Type="http://schemas.openxmlformats.org/officeDocument/2006/relationships/customXml" Target="../ink/ink588.xml"/><Relationship Id="rId378" Type="http://schemas.openxmlformats.org/officeDocument/2006/relationships/customXml" Target="../ink/ink686.xml"/><Relationship Id="rId403" Type="http://schemas.openxmlformats.org/officeDocument/2006/relationships/image" Target="../media/image707.png"/><Relationship Id="rId585" Type="http://schemas.openxmlformats.org/officeDocument/2006/relationships/image" Target="../media/image798.png"/><Relationship Id="rId6" Type="http://schemas.openxmlformats.org/officeDocument/2006/relationships/customXml" Target="../ink/ink500.xml"/><Relationship Id="rId238" Type="http://schemas.openxmlformats.org/officeDocument/2006/relationships/customXml" Target="../ink/ink616.xml"/><Relationship Id="rId445" Type="http://schemas.openxmlformats.org/officeDocument/2006/relationships/image" Target="../media/image728.png"/><Relationship Id="rId487" Type="http://schemas.openxmlformats.org/officeDocument/2006/relationships/image" Target="../media/image749.png"/><Relationship Id="rId610" Type="http://schemas.openxmlformats.org/officeDocument/2006/relationships/customXml" Target="../ink/ink802.xml"/><Relationship Id="rId652" Type="http://schemas.openxmlformats.org/officeDocument/2006/relationships/customXml" Target="../ink/ink823.xml"/><Relationship Id="rId291" Type="http://schemas.openxmlformats.org/officeDocument/2006/relationships/image" Target="../media/image651.png"/><Relationship Id="rId305" Type="http://schemas.openxmlformats.org/officeDocument/2006/relationships/image" Target="../media/image658.png"/><Relationship Id="rId347" Type="http://schemas.openxmlformats.org/officeDocument/2006/relationships/image" Target="../media/image679.png"/><Relationship Id="rId512" Type="http://schemas.openxmlformats.org/officeDocument/2006/relationships/customXml" Target="../ink/ink753.xml"/><Relationship Id="rId44" Type="http://schemas.openxmlformats.org/officeDocument/2006/relationships/customXml" Target="../ink/ink519.xml"/><Relationship Id="rId86" Type="http://schemas.openxmlformats.org/officeDocument/2006/relationships/customXml" Target="../ink/ink540.xml"/><Relationship Id="rId151" Type="http://schemas.openxmlformats.org/officeDocument/2006/relationships/image" Target="../media/image581.png"/><Relationship Id="rId389" Type="http://schemas.openxmlformats.org/officeDocument/2006/relationships/image" Target="../media/image700.png"/><Relationship Id="rId554" Type="http://schemas.openxmlformats.org/officeDocument/2006/relationships/customXml" Target="../ink/ink774.xml"/><Relationship Id="rId596" Type="http://schemas.openxmlformats.org/officeDocument/2006/relationships/customXml" Target="../ink/ink795.xml"/><Relationship Id="rId193" Type="http://schemas.openxmlformats.org/officeDocument/2006/relationships/image" Target="../media/image602.png"/><Relationship Id="rId207" Type="http://schemas.openxmlformats.org/officeDocument/2006/relationships/image" Target="../media/image609.png"/><Relationship Id="rId249" Type="http://schemas.openxmlformats.org/officeDocument/2006/relationships/image" Target="../media/image630.png"/><Relationship Id="rId414" Type="http://schemas.openxmlformats.org/officeDocument/2006/relationships/customXml" Target="../ink/ink704.xml"/><Relationship Id="rId456" Type="http://schemas.openxmlformats.org/officeDocument/2006/relationships/customXml" Target="../ink/ink725.xml"/><Relationship Id="rId498" Type="http://schemas.openxmlformats.org/officeDocument/2006/relationships/customXml" Target="../ink/ink746.xml"/><Relationship Id="rId621" Type="http://schemas.openxmlformats.org/officeDocument/2006/relationships/image" Target="../media/image816.png"/><Relationship Id="rId663" Type="http://schemas.openxmlformats.org/officeDocument/2006/relationships/image" Target="../media/image837.png"/><Relationship Id="rId13" Type="http://schemas.openxmlformats.org/officeDocument/2006/relationships/image" Target="../media/image512.png"/><Relationship Id="rId109" Type="http://schemas.openxmlformats.org/officeDocument/2006/relationships/image" Target="../media/image560.png"/><Relationship Id="rId260" Type="http://schemas.openxmlformats.org/officeDocument/2006/relationships/customXml" Target="../ink/ink627.xml"/><Relationship Id="rId316" Type="http://schemas.openxmlformats.org/officeDocument/2006/relationships/customXml" Target="../ink/ink655.xml"/><Relationship Id="rId523" Type="http://schemas.openxmlformats.org/officeDocument/2006/relationships/image" Target="../media/image767.png"/><Relationship Id="rId55" Type="http://schemas.openxmlformats.org/officeDocument/2006/relationships/image" Target="../media/image533.png"/><Relationship Id="rId97" Type="http://schemas.openxmlformats.org/officeDocument/2006/relationships/image" Target="../media/image554.png"/><Relationship Id="rId120" Type="http://schemas.openxmlformats.org/officeDocument/2006/relationships/customXml" Target="../ink/ink557.xml"/><Relationship Id="rId358" Type="http://schemas.openxmlformats.org/officeDocument/2006/relationships/customXml" Target="../ink/ink676.xml"/><Relationship Id="rId565" Type="http://schemas.openxmlformats.org/officeDocument/2006/relationships/image" Target="../media/image788.png"/><Relationship Id="rId162" Type="http://schemas.openxmlformats.org/officeDocument/2006/relationships/customXml" Target="../ink/ink578.xml"/><Relationship Id="rId218" Type="http://schemas.openxmlformats.org/officeDocument/2006/relationships/customXml" Target="../ink/ink606.xml"/><Relationship Id="rId425" Type="http://schemas.openxmlformats.org/officeDocument/2006/relationships/image" Target="../media/image718.png"/><Relationship Id="rId467" Type="http://schemas.openxmlformats.org/officeDocument/2006/relationships/image" Target="../media/image739.png"/><Relationship Id="rId632" Type="http://schemas.openxmlformats.org/officeDocument/2006/relationships/customXml" Target="../ink/ink813.xml"/><Relationship Id="rId271" Type="http://schemas.openxmlformats.org/officeDocument/2006/relationships/image" Target="../media/image641.png"/><Relationship Id="rId674" Type="http://schemas.openxmlformats.org/officeDocument/2006/relationships/customXml" Target="../ink/ink834.xml"/><Relationship Id="rId24" Type="http://schemas.openxmlformats.org/officeDocument/2006/relationships/customXml" Target="../ink/ink509.xml"/><Relationship Id="rId66" Type="http://schemas.openxmlformats.org/officeDocument/2006/relationships/customXml" Target="../ink/ink530.xml"/><Relationship Id="rId131" Type="http://schemas.openxmlformats.org/officeDocument/2006/relationships/image" Target="../media/image571.png"/><Relationship Id="rId327" Type="http://schemas.openxmlformats.org/officeDocument/2006/relationships/image" Target="../media/image669.png"/><Relationship Id="rId369" Type="http://schemas.openxmlformats.org/officeDocument/2006/relationships/image" Target="../media/image690.png"/><Relationship Id="rId534" Type="http://schemas.openxmlformats.org/officeDocument/2006/relationships/customXml" Target="../ink/ink764.xml"/><Relationship Id="rId576" Type="http://schemas.openxmlformats.org/officeDocument/2006/relationships/customXml" Target="../ink/ink785.xml"/><Relationship Id="rId173" Type="http://schemas.openxmlformats.org/officeDocument/2006/relationships/image" Target="../media/image592.png"/><Relationship Id="rId229" Type="http://schemas.openxmlformats.org/officeDocument/2006/relationships/image" Target="../media/image620.png"/><Relationship Id="rId380" Type="http://schemas.openxmlformats.org/officeDocument/2006/relationships/customXml" Target="../ink/ink687.xml"/><Relationship Id="rId436" Type="http://schemas.openxmlformats.org/officeDocument/2006/relationships/customXml" Target="../ink/ink715.xml"/><Relationship Id="rId601" Type="http://schemas.openxmlformats.org/officeDocument/2006/relationships/image" Target="../media/image806.png"/><Relationship Id="rId643" Type="http://schemas.openxmlformats.org/officeDocument/2006/relationships/image" Target="../media/image827.png"/><Relationship Id="rId240" Type="http://schemas.openxmlformats.org/officeDocument/2006/relationships/customXml" Target="../ink/ink617.xml"/><Relationship Id="rId478" Type="http://schemas.openxmlformats.org/officeDocument/2006/relationships/customXml" Target="../ink/ink736.xml"/><Relationship Id="rId35" Type="http://schemas.openxmlformats.org/officeDocument/2006/relationships/image" Target="../media/image523.png"/><Relationship Id="rId77" Type="http://schemas.openxmlformats.org/officeDocument/2006/relationships/image" Target="../media/image544.png"/><Relationship Id="rId100" Type="http://schemas.openxmlformats.org/officeDocument/2006/relationships/customXml" Target="../ink/ink547.xml"/><Relationship Id="rId282" Type="http://schemas.openxmlformats.org/officeDocument/2006/relationships/customXml" Target="../ink/ink638.xml"/><Relationship Id="rId338" Type="http://schemas.openxmlformats.org/officeDocument/2006/relationships/customXml" Target="../ink/ink666.xml"/><Relationship Id="rId503" Type="http://schemas.openxmlformats.org/officeDocument/2006/relationships/image" Target="../media/image757.png"/><Relationship Id="rId545" Type="http://schemas.openxmlformats.org/officeDocument/2006/relationships/image" Target="../media/image778.png"/><Relationship Id="rId587" Type="http://schemas.openxmlformats.org/officeDocument/2006/relationships/image" Target="../media/image799.png"/><Relationship Id="rId8" Type="http://schemas.openxmlformats.org/officeDocument/2006/relationships/customXml" Target="../ink/ink501.xml"/><Relationship Id="rId142" Type="http://schemas.openxmlformats.org/officeDocument/2006/relationships/customXml" Target="../ink/ink568.xml"/><Relationship Id="rId184" Type="http://schemas.openxmlformats.org/officeDocument/2006/relationships/customXml" Target="../ink/ink589.xml"/><Relationship Id="rId391" Type="http://schemas.openxmlformats.org/officeDocument/2006/relationships/image" Target="../media/image701.png"/><Relationship Id="rId405" Type="http://schemas.openxmlformats.org/officeDocument/2006/relationships/image" Target="../media/image708.png"/><Relationship Id="rId447" Type="http://schemas.openxmlformats.org/officeDocument/2006/relationships/image" Target="../media/image729.png"/><Relationship Id="rId612" Type="http://schemas.openxmlformats.org/officeDocument/2006/relationships/customXml" Target="../ink/ink803.xml"/><Relationship Id="rId251" Type="http://schemas.openxmlformats.org/officeDocument/2006/relationships/image" Target="../media/image631.png"/><Relationship Id="rId489" Type="http://schemas.openxmlformats.org/officeDocument/2006/relationships/image" Target="../media/image750.png"/><Relationship Id="rId654" Type="http://schemas.openxmlformats.org/officeDocument/2006/relationships/customXml" Target="../ink/ink824.xml"/><Relationship Id="rId46" Type="http://schemas.openxmlformats.org/officeDocument/2006/relationships/customXml" Target="../ink/ink520.xml"/><Relationship Id="rId293" Type="http://schemas.openxmlformats.org/officeDocument/2006/relationships/image" Target="../media/image652.png"/><Relationship Id="rId307" Type="http://schemas.openxmlformats.org/officeDocument/2006/relationships/image" Target="../media/image659.png"/><Relationship Id="rId349" Type="http://schemas.openxmlformats.org/officeDocument/2006/relationships/image" Target="../media/image680.png"/><Relationship Id="rId514" Type="http://schemas.openxmlformats.org/officeDocument/2006/relationships/customXml" Target="../ink/ink754.xml"/><Relationship Id="rId556" Type="http://schemas.openxmlformats.org/officeDocument/2006/relationships/customXml" Target="../ink/ink775.xml"/><Relationship Id="rId88" Type="http://schemas.openxmlformats.org/officeDocument/2006/relationships/customXml" Target="../ink/ink541.xml"/><Relationship Id="rId111" Type="http://schemas.openxmlformats.org/officeDocument/2006/relationships/image" Target="../media/image561.png"/><Relationship Id="rId153" Type="http://schemas.openxmlformats.org/officeDocument/2006/relationships/image" Target="../media/image582.png"/><Relationship Id="rId195" Type="http://schemas.openxmlformats.org/officeDocument/2006/relationships/image" Target="../media/image603.png"/><Relationship Id="rId209" Type="http://schemas.openxmlformats.org/officeDocument/2006/relationships/image" Target="../media/image610.png"/><Relationship Id="rId360" Type="http://schemas.openxmlformats.org/officeDocument/2006/relationships/customXml" Target="../ink/ink677.xml"/><Relationship Id="rId416" Type="http://schemas.openxmlformats.org/officeDocument/2006/relationships/customXml" Target="../ink/ink705.xml"/><Relationship Id="rId598" Type="http://schemas.openxmlformats.org/officeDocument/2006/relationships/customXml" Target="../ink/ink796.xml"/><Relationship Id="rId220" Type="http://schemas.openxmlformats.org/officeDocument/2006/relationships/customXml" Target="../ink/ink607.xml"/><Relationship Id="rId458" Type="http://schemas.openxmlformats.org/officeDocument/2006/relationships/customXml" Target="../ink/ink726.xml"/><Relationship Id="rId623" Type="http://schemas.openxmlformats.org/officeDocument/2006/relationships/image" Target="../media/image817.png"/><Relationship Id="rId665" Type="http://schemas.openxmlformats.org/officeDocument/2006/relationships/image" Target="../media/image838.png"/><Relationship Id="rId15" Type="http://schemas.openxmlformats.org/officeDocument/2006/relationships/image" Target="../media/image513.png"/><Relationship Id="rId57" Type="http://schemas.openxmlformats.org/officeDocument/2006/relationships/image" Target="../media/image534.png"/><Relationship Id="rId262" Type="http://schemas.openxmlformats.org/officeDocument/2006/relationships/customXml" Target="../ink/ink628.xml"/><Relationship Id="rId318" Type="http://schemas.openxmlformats.org/officeDocument/2006/relationships/customXml" Target="../ink/ink656.xml"/><Relationship Id="rId525" Type="http://schemas.openxmlformats.org/officeDocument/2006/relationships/image" Target="../media/image768.png"/><Relationship Id="rId567" Type="http://schemas.openxmlformats.org/officeDocument/2006/relationships/image" Target="../media/image789.png"/><Relationship Id="rId99" Type="http://schemas.openxmlformats.org/officeDocument/2006/relationships/image" Target="../media/image555.png"/><Relationship Id="rId122" Type="http://schemas.openxmlformats.org/officeDocument/2006/relationships/customXml" Target="../ink/ink558.xml"/><Relationship Id="rId164" Type="http://schemas.openxmlformats.org/officeDocument/2006/relationships/customXml" Target="../ink/ink579.xml"/><Relationship Id="rId371" Type="http://schemas.openxmlformats.org/officeDocument/2006/relationships/image" Target="../media/image691.png"/><Relationship Id="rId427" Type="http://schemas.openxmlformats.org/officeDocument/2006/relationships/image" Target="../media/image719.png"/><Relationship Id="rId469" Type="http://schemas.openxmlformats.org/officeDocument/2006/relationships/image" Target="../media/image740.png"/><Relationship Id="rId634" Type="http://schemas.openxmlformats.org/officeDocument/2006/relationships/customXml" Target="../ink/ink814.xml"/><Relationship Id="rId676" Type="http://schemas.openxmlformats.org/officeDocument/2006/relationships/customXml" Target="../ink/ink835.xml"/><Relationship Id="rId26" Type="http://schemas.openxmlformats.org/officeDocument/2006/relationships/customXml" Target="../ink/ink510.xml"/><Relationship Id="rId231" Type="http://schemas.openxmlformats.org/officeDocument/2006/relationships/image" Target="../media/image621.png"/><Relationship Id="rId273" Type="http://schemas.openxmlformats.org/officeDocument/2006/relationships/image" Target="../media/image642.png"/><Relationship Id="rId329" Type="http://schemas.openxmlformats.org/officeDocument/2006/relationships/image" Target="../media/image670.png"/><Relationship Id="rId480" Type="http://schemas.openxmlformats.org/officeDocument/2006/relationships/customXml" Target="../ink/ink737.xml"/><Relationship Id="rId536" Type="http://schemas.openxmlformats.org/officeDocument/2006/relationships/customXml" Target="../ink/ink765.xml"/><Relationship Id="rId68" Type="http://schemas.openxmlformats.org/officeDocument/2006/relationships/customXml" Target="../ink/ink531.xml"/><Relationship Id="rId133" Type="http://schemas.openxmlformats.org/officeDocument/2006/relationships/image" Target="../media/image572.png"/><Relationship Id="rId175" Type="http://schemas.openxmlformats.org/officeDocument/2006/relationships/image" Target="../media/image593.png"/><Relationship Id="rId340" Type="http://schemas.openxmlformats.org/officeDocument/2006/relationships/customXml" Target="../ink/ink667.xml"/><Relationship Id="rId578" Type="http://schemas.openxmlformats.org/officeDocument/2006/relationships/customXml" Target="../ink/ink786.xml"/><Relationship Id="rId200" Type="http://schemas.openxmlformats.org/officeDocument/2006/relationships/customXml" Target="../ink/ink597.xml"/><Relationship Id="rId382" Type="http://schemas.openxmlformats.org/officeDocument/2006/relationships/customXml" Target="../ink/ink688.xml"/><Relationship Id="rId438" Type="http://schemas.openxmlformats.org/officeDocument/2006/relationships/customXml" Target="../ink/ink716.xml"/><Relationship Id="rId603" Type="http://schemas.openxmlformats.org/officeDocument/2006/relationships/image" Target="../media/image807.png"/><Relationship Id="rId645" Type="http://schemas.openxmlformats.org/officeDocument/2006/relationships/image" Target="../media/image828.png"/><Relationship Id="rId242" Type="http://schemas.openxmlformats.org/officeDocument/2006/relationships/customXml" Target="../ink/ink618.xml"/><Relationship Id="rId284" Type="http://schemas.openxmlformats.org/officeDocument/2006/relationships/customXml" Target="../ink/ink639.xml"/><Relationship Id="rId491" Type="http://schemas.openxmlformats.org/officeDocument/2006/relationships/image" Target="../media/image751.png"/><Relationship Id="rId505" Type="http://schemas.openxmlformats.org/officeDocument/2006/relationships/image" Target="../media/image758.png"/><Relationship Id="rId37" Type="http://schemas.openxmlformats.org/officeDocument/2006/relationships/image" Target="../media/image524.png"/><Relationship Id="rId79" Type="http://schemas.openxmlformats.org/officeDocument/2006/relationships/image" Target="../media/image545.png"/><Relationship Id="rId102" Type="http://schemas.openxmlformats.org/officeDocument/2006/relationships/customXml" Target="../ink/ink548.xml"/><Relationship Id="rId144" Type="http://schemas.openxmlformats.org/officeDocument/2006/relationships/customXml" Target="../ink/ink569.xml"/><Relationship Id="rId547" Type="http://schemas.openxmlformats.org/officeDocument/2006/relationships/image" Target="../media/image779.png"/><Relationship Id="rId589" Type="http://schemas.openxmlformats.org/officeDocument/2006/relationships/image" Target="../media/image800.png"/><Relationship Id="rId90" Type="http://schemas.openxmlformats.org/officeDocument/2006/relationships/customXml" Target="../ink/ink542.xml"/><Relationship Id="rId186" Type="http://schemas.openxmlformats.org/officeDocument/2006/relationships/customXml" Target="../ink/ink590.xml"/><Relationship Id="rId351" Type="http://schemas.openxmlformats.org/officeDocument/2006/relationships/image" Target="../media/image681.png"/><Relationship Id="rId393" Type="http://schemas.openxmlformats.org/officeDocument/2006/relationships/image" Target="../media/image702.png"/><Relationship Id="rId407" Type="http://schemas.openxmlformats.org/officeDocument/2006/relationships/image" Target="../media/image709.png"/><Relationship Id="rId449" Type="http://schemas.openxmlformats.org/officeDocument/2006/relationships/image" Target="../media/image730.png"/><Relationship Id="rId614" Type="http://schemas.openxmlformats.org/officeDocument/2006/relationships/customXml" Target="../ink/ink804.xml"/><Relationship Id="rId656" Type="http://schemas.openxmlformats.org/officeDocument/2006/relationships/customXml" Target="../ink/ink825.xml"/><Relationship Id="rId211" Type="http://schemas.openxmlformats.org/officeDocument/2006/relationships/image" Target="../media/image611.png"/><Relationship Id="rId253" Type="http://schemas.openxmlformats.org/officeDocument/2006/relationships/image" Target="../media/image632.png"/><Relationship Id="rId295" Type="http://schemas.openxmlformats.org/officeDocument/2006/relationships/image" Target="../media/image653.png"/><Relationship Id="rId309" Type="http://schemas.openxmlformats.org/officeDocument/2006/relationships/image" Target="../media/image660.png"/><Relationship Id="rId460" Type="http://schemas.openxmlformats.org/officeDocument/2006/relationships/customXml" Target="../ink/ink727.xml"/><Relationship Id="rId516" Type="http://schemas.openxmlformats.org/officeDocument/2006/relationships/customXml" Target="../ink/ink755.xml"/><Relationship Id="rId48" Type="http://schemas.openxmlformats.org/officeDocument/2006/relationships/customXml" Target="../ink/ink521.xml"/><Relationship Id="rId113" Type="http://schemas.openxmlformats.org/officeDocument/2006/relationships/image" Target="../media/image562.png"/><Relationship Id="rId320" Type="http://schemas.openxmlformats.org/officeDocument/2006/relationships/customXml" Target="../ink/ink657.xml"/><Relationship Id="rId558" Type="http://schemas.openxmlformats.org/officeDocument/2006/relationships/customXml" Target="../ink/ink776.xml"/><Relationship Id="rId155" Type="http://schemas.openxmlformats.org/officeDocument/2006/relationships/image" Target="../media/image583.png"/><Relationship Id="rId197" Type="http://schemas.openxmlformats.org/officeDocument/2006/relationships/image" Target="../media/image604.png"/><Relationship Id="rId362" Type="http://schemas.openxmlformats.org/officeDocument/2006/relationships/customXml" Target="../ink/ink678.xml"/><Relationship Id="rId418" Type="http://schemas.openxmlformats.org/officeDocument/2006/relationships/customXml" Target="../ink/ink706.xml"/><Relationship Id="rId625" Type="http://schemas.openxmlformats.org/officeDocument/2006/relationships/image" Target="../media/image818.png"/><Relationship Id="rId222" Type="http://schemas.openxmlformats.org/officeDocument/2006/relationships/customXml" Target="../ink/ink608.xml"/><Relationship Id="rId264" Type="http://schemas.openxmlformats.org/officeDocument/2006/relationships/customXml" Target="../ink/ink629.xml"/><Relationship Id="rId471" Type="http://schemas.openxmlformats.org/officeDocument/2006/relationships/image" Target="../media/image741.png"/><Relationship Id="rId667" Type="http://schemas.openxmlformats.org/officeDocument/2006/relationships/image" Target="../media/image839.png"/><Relationship Id="rId17" Type="http://schemas.openxmlformats.org/officeDocument/2006/relationships/image" Target="../media/image514.png"/><Relationship Id="rId59" Type="http://schemas.openxmlformats.org/officeDocument/2006/relationships/image" Target="../media/image535.png"/><Relationship Id="rId124" Type="http://schemas.openxmlformats.org/officeDocument/2006/relationships/customXml" Target="../ink/ink559.xml"/><Relationship Id="rId527" Type="http://schemas.openxmlformats.org/officeDocument/2006/relationships/image" Target="../media/image769.png"/><Relationship Id="rId569" Type="http://schemas.openxmlformats.org/officeDocument/2006/relationships/image" Target="../media/image790.png"/><Relationship Id="rId70" Type="http://schemas.openxmlformats.org/officeDocument/2006/relationships/customXml" Target="../ink/ink532.xml"/><Relationship Id="rId166" Type="http://schemas.openxmlformats.org/officeDocument/2006/relationships/customXml" Target="../ink/ink580.xml"/><Relationship Id="rId331" Type="http://schemas.openxmlformats.org/officeDocument/2006/relationships/image" Target="../media/image671.png"/><Relationship Id="rId373" Type="http://schemas.openxmlformats.org/officeDocument/2006/relationships/image" Target="../media/image692.png"/><Relationship Id="rId429" Type="http://schemas.openxmlformats.org/officeDocument/2006/relationships/image" Target="../media/image720.png"/><Relationship Id="rId580" Type="http://schemas.openxmlformats.org/officeDocument/2006/relationships/customXml" Target="../ink/ink787.xml"/><Relationship Id="rId636" Type="http://schemas.openxmlformats.org/officeDocument/2006/relationships/customXml" Target="../ink/ink815.xml"/><Relationship Id="rId1" Type="http://schemas.openxmlformats.org/officeDocument/2006/relationships/slideLayout" Target="../slideLayouts/slideLayout4.xml"/><Relationship Id="rId233" Type="http://schemas.openxmlformats.org/officeDocument/2006/relationships/image" Target="../media/image622.png"/><Relationship Id="rId440" Type="http://schemas.openxmlformats.org/officeDocument/2006/relationships/customXml" Target="../ink/ink717.xml"/><Relationship Id="rId28" Type="http://schemas.openxmlformats.org/officeDocument/2006/relationships/customXml" Target="../ink/ink511.xml"/><Relationship Id="rId275" Type="http://schemas.openxmlformats.org/officeDocument/2006/relationships/image" Target="../media/image643.png"/><Relationship Id="rId300" Type="http://schemas.openxmlformats.org/officeDocument/2006/relationships/customXml" Target="../ink/ink647.xml"/><Relationship Id="rId482" Type="http://schemas.openxmlformats.org/officeDocument/2006/relationships/customXml" Target="../ink/ink738.xml"/><Relationship Id="rId538" Type="http://schemas.openxmlformats.org/officeDocument/2006/relationships/customXml" Target="../ink/ink766.xml"/><Relationship Id="rId81" Type="http://schemas.openxmlformats.org/officeDocument/2006/relationships/image" Target="../media/image546.png"/><Relationship Id="rId135" Type="http://schemas.openxmlformats.org/officeDocument/2006/relationships/image" Target="../media/image573.png"/><Relationship Id="rId177" Type="http://schemas.openxmlformats.org/officeDocument/2006/relationships/image" Target="../media/image594.png"/><Relationship Id="rId342" Type="http://schemas.openxmlformats.org/officeDocument/2006/relationships/customXml" Target="../ink/ink668.xml"/><Relationship Id="rId384" Type="http://schemas.openxmlformats.org/officeDocument/2006/relationships/customXml" Target="../ink/ink689.xml"/><Relationship Id="rId591" Type="http://schemas.openxmlformats.org/officeDocument/2006/relationships/image" Target="../media/image801.png"/><Relationship Id="rId605" Type="http://schemas.openxmlformats.org/officeDocument/2006/relationships/image" Target="../media/image808.png"/><Relationship Id="rId202" Type="http://schemas.openxmlformats.org/officeDocument/2006/relationships/customXml" Target="../ink/ink598.xml"/><Relationship Id="rId244" Type="http://schemas.openxmlformats.org/officeDocument/2006/relationships/customXml" Target="../ink/ink619.xml"/><Relationship Id="rId647" Type="http://schemas.openxmlformats.org/officeDocument/2006/relationships/image" Target="../media/image829.png"/><Relationship Id="rId39" Type="http://schemas.openxmlformats.org/officeDocument/2006/relationships/image" Target="../media/image525.png"/><Relationship Id="rId286" Type="http://schemas.openxmlformats.org/officeDocument/2006/relationships/customXml" Target="../ink/ink640.xml"/><Relationship Id="rId451" Type="http://schemas.openxmlformats.org/officeDocument/2006/relationships/image" Target="../media/image731.png"/><Relationship Id="rId493" Type="http://schemas.openxmlformats.org/officeDocument/2006/relationships/image" Target="../media/image752.png"/><Relationship Id="rId507" Type="http://schemas.openxmlformats.org/officeDocument/2006/relationships/image" Target="../media/image759.png"/><Relationship Id="rId549" Type="http://schemas.openxmlformats.org/officeDocument/2006/relationships/image" Target="../media/image780.png"/><Relationship Id="rId50" Type="http://schemas.openxmlformats.org/officeDocument/2006/relationships/customXml" Target="../ink/ink522.xml"/><Relationship Id="rId104" Type="http://schemas.openxmlformats.org/officeDocument/2006/relationships/customXml" Target="../ink/ink549.xml"/><Relationship Id="rId146" Type="http://schemas.openxmlformats.org/officeDocument/2006/relationships/customXml" Target="../ink/ink570.xml"/><Relationship Id="rId188" Type="http://schemas.openxmlformats.org/officeDocument/2006/relationships/customXml" Target="../ink/ink591.xml"/><Relationship Id="rId311" Type="http://schemas.openxmlformats.org/officeDocument/2006/relationships/image" Target="../media/image661.png"/><Relationship Id="rId353" Type="http://schemas.openxmlformats.org/officeDocument/2006/relationships/image" Target="../media/image682.png"/><Relationship Id="rId395" Type="http://schemas.openxmlformats.org/officeDocument/2006/relationships/image" Target="../media/image703.png"/><Relationship Id="rId409" Type="http://schemas.openxmlformats.org/officeDocument/2006/relationships/image" Target="../media/image710.png"/><Relationship Id="rId560" Type="http://schemas.openxmlformats.org/officeDocument/2006/relationships/customXml" Target="../ink/ink777.xml"/><Relationship Id="rId92" Type="http://schemas.openxmlformats.org/officeDocument/2006/relationships/customXml" Target="../ink/ink543.xml"/><Relationship Id="rId213" Type="http://schemas.openxmlformats.org/officeDocument/2006/relationships/image" Target="../media/image612.png"/><Relationship Id="rId420" Type="http://schemas.openxmlformats.org/officeDocument/2006/relationships/customXml" Target="../ink/ink707.xml"/><Relationship Id="rId616" Type="http://schemas.openxmlformats.org/officeDocument/2006/relationships/customXml" Target="../ink/ink805.xml"/><Relationship Id="rId658" Type="http://schemas.openxmlformats.org/officeDocument/2006/relationships/customXml" Target="../ink/ink826.xml"/><Relationship Id="rId255" Type="http://schemas.openxmlformats.org/officeDocument/2006/relationships/image" Target="../media/image633.png"/><Relationship Id="rId297" Type="http://schemas.openxmlformats.org/officeDocument/2006/relationships/image" Target="../media/image654.png"/><Relationship Id="rId462" Type="http://schemas.openxmlformats.org/officeDocument/2006/relationships/customXml" Target="../ink/ink728.xml"/><Relationship Id="rId518" Type="http://schemas.openxmlformats.org/officeDocument/2006/relationships/customXml" Target="../ink/ink756.xml"/><Relationship Id="rId115" Type="http://schemas.openxmlformats.org/officeDocument/2006/relationships/image" Target="../media/image563.png"/><Relationship Id="rId157" Type="http://schemas.openxmlformats.org/officeDocument/2006/relationships/image" Target="../media/image584.png"/><Relationship Id="rId322" Type="http://schemas.openxmlformats.org/officeDocument/2006/relationships/customXml" Target="../ink/ink658.xml"/><Relationship Id="rId364" Type="http://schemas.openxmlformats.org/officeDocument/2006/relationships/customXml" Target="../ink/ink679.xml"/><Relationship Id="rId61" Type="http://schemas.openxmlformats.org/officeDocument/2006/relationships/image" Target="../media/image536.png"/><Relationship Id="rId199" Type="http://schemas.openxmlformats.org/officeDocument/2006/relationships/image" Target="../media/image605.png"/><Relationship Id="rId571" Type="http://schemas.openxmlformats.org/officeDocument/2006/relationships/image" Target="../media/image791.png"/><Relationship Id="rId627" Type="http://schemas.openxmlformats.org/officeDocument/2006/relationships/image" Target="../media/image819.png"/><Relationship Id="rId669" Type="http://schemas.openxmlformats.org/officeDocument/2006/relationships/image" Target="../media/image840.png"/><Relationship Id="rId19" Type="http://schemas.openxmlformats.org/officeDocument/2006/relationships/image" Target="../media/image515.png"/><Relationship Id="rId224" Type="http://schemas.openxmlformats.org/officeDocument/2006/relationships/customXml" Target="../ink/ink609.xml"/><Relationship Id="rId266" Type="http://schemas.openxmlformats.org/officeDocument/2006/relationships/customXml" Target="../ink/ink630.xml"/><Relationship Id="rId431" Type="http://schemas.openxmlformats.org/officeDocument/2006/relationships/image" Target="../media/image721.png"/><Relationship Id="rId473" Type="http://schemas.openxmlformats.org/officeDocument/2006/relationships/image" Target="../media/image742.png"/><Relationship Id="rId529" Type="http://schemas.openxmlformats.org/officeDocument/2006/relationships/image" Target="../media/image770.png"/><Relationship Id="rId30" Type="http://schemas.openxmlformats.org/officeDocument/2006/relationships/customXml" Target="../ink/ink512.xml"/><Relationship Id="rId126" Type="http://schemas.openxmlformats.org/officeDocument/2006/relationships/customXml" Target="../ink/ink560.xml"/><Relationship Id="rId168" Type="http://schemas.openxmlformats.org/officeDocument/2006/relationships/customXml" Target="../ink/ink581.xml"/><Relationship Id="rId333" Type="http://schemas.openxmlformats.org/officeDocument/2006/relationships/image" Target="../media/image672.png"/><Relationship Id="rId540" Type="http://schemas.openxmlformats.org/officeDocument/2006/relationships/customXml" Target="../ink/ink767.xml"/><Relationship Id="rId72" Type="http://schemas.openxmlformats.org/officeDocument/2006/relationships/customXml" Target="../ink/ink533.xml"/><Relationship Id="rId375" Type="http://schemas.openxmlformats.org/officeDocument/2006/relationships/image" Target="../media/image693.png"/><Relationship Id="rId582" Type="http://schemas.openxmlformats.org/officeDocument/2006/relationships/customXml" Target="../ink/ink788.xml"/><Relationship Id="rId638" Type="http://schemas.openxmlformats.org/officeDocument/2006/relationships/customXml" Target="../ink/ink816.xml"/><Relationship Id="rId3" Type="http://schemas.openxmlformats.org/officeDocument/2006/relationships/image" Target="../media/image507.png"/><Relationship Id="rId235" Type="http://schemas.openxmlformats.org/officeDocument/2006/relationships/image" Target="../media/image623.png"/><Relationship Id="rId277" Type="http://schemas.openxmlformats.org/officeDocument/2006/relationships/image" Target="../media/image644.png"/><Relationship Id="rId400" Type="http://schemas.openxmlformats.org/officeDocument/2006/relationships/customXml" Target="../ink/ink697.xml"/><Relationship Id="rId442" Type="http://schemas.openxmlformats.org/officeDocument/2006/relationships/customXml" Target="../ink/ink718.xml"/><Relationship Id="rId484" Type="http://schemas.openxmlformats.org/officeDocument/2006/relationships/customXml" Target="../ink/ink739.xml"/><Relationship Id="rId137" Type="http://schemas.openxmlformats.org/officeDocument/2006/relationships/image" Target="../media/image574.png"/><Relationship Id="rId302" Type="http://schemas.openxmlformats.org/officeDocument/2006/relationships/customXml" Target="../ink/ink648.xml"/><Relationship Id="rId344" Type="http://schemas.openxmlformats.org/officeDocument/2006/relationships/customXml" Target="../ink/ink669.xml"/><Relationship Id="rId41" Type="http://schemas.openxmlformats.org/officeDocument/2006/relationships/image" Target="../media/image526.png"/><Relationship Id="rId83" Type="http://schemas.openxmlformats.org/officeDocument/2006/relationships/image" Target="../media/image547.png"/><Relationship Id="rId179" Type="http://schemas.openxmlformats.org/officeDocument/2006/relationships/image" Target="../media/image595.png"/><Relationship Id="rId386" Type="http://schemas.openxmlformats.org/officeDocument/2006/relationships/customXml" Target="../ink/ink690.xml"/><Relationship Id="rId551" Type="http://schemas.openxmlformats.org/officeDocument/2006/relationships/image" Target="../media/image781.png"/><Relationship Id="rId593" Type="http://schemas.openxmlformats.org/officeDocument/2006/relationships/image" Target="../media/image802.png"/><Relationship Id="rId607" Type="http://schemas.openxmlformats.org/officeDocument/2006/relationships/image" Target="../media/image809.png"/><Relationship Id="rId649" Type="http://schemas.openxmlformats.org/officeDocument/2006/relationships/image" Target="../media/image830.png"/><Relationship Id="rId190" Type="http://schemas.openxmlformats.org/officeDocument/2006/relationships/customXml" Target="../ink/ink592.xml"/><Relationship Id="rId204" Type="http://schemas.openxmlformats.org/officeDocument/2006/relationships/customXml" Target="../ink/ink599.xml"/><Relationship Id="rId246" Type="http://schemas.openxmlformats.org/officeDocument/2006/relationships/customXml" Target="../ink/ink620.xml"/><Relationship Id="rId288" Type="http://schemas.openxmlformats.org/officeDocument/2006/relationships/customXml" Target="../ink/ink641.xml"/><Relationship Id="rId411" Type="http://schemas.openxmlformats.org/officeDocument/2006/relationships/image" Target="../media/image711.png"/><Relationship Id="rId453" Type="http://schemas.openxmlformats.org/officeDocument/2006/relationships/image" Target="../media/image732.png"/><Relationship Id="rId509" Type="http://schemas.openxmlformats.org/officeDocument/2006/relationships/image" Target="../media/image760.png"/><Relationship Id="rId660" Type="http://schemas.openxmlformats.org/officeDocument/2006/relationships/customXml" Target="../ink/ink827.xml"/><Relationship Id="rId106" Type="http://schemas.openxmlformats.org/officeDocument/2006/relationships/customXml" Target="../ink/ink550.xml"/><Relationship Id="rId313" Type="http://schemas.openxmlformats.org/officeDocument/2006/relationships/image" Target="../media/image662.png"/><Relationship Id="rId495" Type="http://schemas.openxmlformats.org/officeDocument/2006/relationships/image" Target="../media/image753.png"/><Relationship Id="rId10" Type="http://schemas.openxmlformats.org/officeDocument/2006/relationships/customXml" Target="../ink/ink502.xml"/><Relationship Id="rId52" Type="http://schemas.openxmlformats.org/officeDocument/2006/relationships/customXml" Target="../ink/ink523.xml"/><Relationship Id="rId94" Type="http://schemas.openxmlformats.org/officeDocument/2006/relationships/customXml" Target="../ink/ink544.xml"/><Relationship Id="rId148" Type="http://schemas.openxmlformats.org/officeDocument/2006/relationships/customXml" Target="../ink/ink571.xml"/><Relationship Id="rId355" Type="http://schemas.openxmlformats.org/officeDocument/2006/relationships/image" Target="../media/image683.png"/><Relationship Id="rId397" Type="http://schemas.openxmlformats.org/officeDocument/2006/relationships/image" Target="../media/image704.png"/><Relationship Id="rId520" Type="http://schemas.openxmlformats.org/officeDocument/2006/relationships/customXml" Target="../ink/ink757.xml"/><Relationship Id="rId562" Type="http://schemas.openxmlformats.org/officeDocument/2006/relationships/customXml" Target="../ink/ink778.xml"/><Relationship Id="rId618" Type="http://schemas.openxmlformats.org/officeDocument/2006/relationships/customXml" Target="../ink/ink806.xml"/><Relationship Id="rId215" Type="http://schemas.openxmlformats.org/officeDocument/2006/relationships/image" Target="../media/image613.png"/><Relationship Id="rId257" Type="http://schemas.openxmlformats.org/officeDocument/2006/relationships/image" Target="../media/image634.png"/><Relationship Id="rId422" Type="http://schemas.openxmlformats.org/officeDocument/2006/relationships/customXml" Target="../ink/ink708.xml"/><Relationship Id="rId464" Type="http://schemas.openxmlformats.org/officeDocument/2006/relationships/customXml" Target="../ink/ink729.xml"/><Relationship Id="rId299" Type="http://schemas.openxmlformats.org/officeDocument/2006/relationships/image" Target="../media/image655.png"/><Relationship Id="rId63" Type="http://schemas.openxmlformats.org/officeDocument/2006/relationships/image" Target="../media/image537.png"/><Relationship Id="rId159" Type="http://schemas.openxmlformats.org/officeDocument/2006/relationships/image" Target="../media/image585.png"/><Relationship Id="rId366" Type="http://schemas.openxmlformats.org/officeDocument/2006/relationships/customXml" Target="../ink/ink680.xml"/><Relationship Id="rId573" Type="http://schemas.openxmlformats.org/officeDocument/2006/relationships/image" Target="../media/image792.png"/><Relationship Id="rId226" Type="http://schemas.openxmlformats.org/officeDocument/2006/relationships/customXml" Target="../ink/ink610.xml"/><Relationship Id="rId433" Type="http://schemas.openxmlformats.org/officeDocument/2006/relationships/image" Target="../media/image722.png"/><Relationship Id="rId640" Type="http://schemas.openxmlformats.org/officeDocument/2006/relationships/customXml" Target="../ink/ink817.xml"/><Relationship Id="rId74" Type="http://schemas.openxmlformats.org/officeDocument/2006/relationships/customXml" Target="../ink/ink534.xml"/><Relationship Id="rId377" Type="http://schemas.openxmlformats.org/officeDocument/2006/relationships/image" Target="../media/image694.png"/><Relationship Id="rId500" Type="http://schemas.openxmlformats.org/officeDocument/2006/relationships/customXml" Target="../ink/ink747.xml"/><Relationship Id="rId584" Type="http://schemas.openxmlformats.org/officeDocument/2006/relationships/customXml" Target="../ink/ink789.xml"/><Relationship Id="rId5" Type="http://schemas.openxmlformats.org/officeDocument/2006/relationships/image" Target="../media/image508.png"/><Relationship Id="rId237" Type="http://schemas.openxmlformats.org/officeDocument/2006/relationships/image" Target="../media/image624.png"/><Relationship Id="rId444" Type="http://schemas.openxmlformats.org/officeDocument/2006/relationships/customXml" Target="../ink/ink719.xml"/><Relationship Id="rId651" Type="http://schemas.openxmlformats.org/officeDocument/2006/relationships/image" Target="../media/image831.png"/><Relationship Id="rId290" Type="http://schemas.openxmlformats.org/officeDocument/2006/relationships/customXml" Target="../ink/ink642.xml"/><Relationship Id="rId304" Type="http://schemas.openxmlformats.org/officeDocument/2006/relationships/customXml" Target="../ink/ink649.xml"/><Relationship Id="rId388" Type="http://schemas.openxmlformats.org/officeDocument/2006/relationships/customXml" Target="../ink/ink691.xml"/><Relationship Id="rId511" Type="http://schemas.openxmlformats.org/officeDocument/2006/relationships/image" Target="../media/image761.png"/><Relationship Id="rId609" Type="http://schemas.openxmlformats.org/officeDocument/2006/relationships/image" Target="../media/image810.png"/><Relationship Id="rId85" Type="http://schemas.openxmlformats.org/officeDocument/2006/relationships/image" Target="../media/image548.png"/><Relationship Id="rId150" Type="http://schemas.openxmlformats.org/officeDocument/2006/relationships/customXml" Target="../ink/ink572.xml"/><Relationship Id="rId595" Type="http://schemas.openxmlformats.org/officeDocument/2006/relationships/image" Target="../media/image803.png"/><Relationship Id="rId248" Type="http://schemas.openxmlformats.org/officeDocument/2006/relationships/customXml" Target="../ink/ink621.xml"/><Relationship Id="rId455" Type="http://schemas.openxmlformats.org/officeDocument/2006/relationships/image" Target="../media/image733.png"/><Relationship Id="rId662" Type="http://schemas.openxmlformats.org/officeDocument/2006/relationships/customXml" Target="../ink/ink828.xml"/><Relationship Id="rId12" Type="http://schemas.openxmlformats.org/officeDocument/2006/relationships/customXml" Target="../ink/ink503.xml"/><Relationship Id="rId108" Type="http://schemas.openxmlformats.org/officeDocument/2006/relationships/customXml" Target="../ink/ink551.xml"/><Relationship Id="rId315" Type="http://schemas.openxmlformats.org/officeDocument/2006/relationships/image" Target="../media/image663.png"/><Relationship Id="rId522" Type="http://schemas.openxmlformats.org/officeDocument/2006/relationships/customXml" Target="../ink/ink758.xml"/><Relationship Id="rId96" Type="http://schemas.openxmlformats.org/officeDocument/2006/relationships/customXml" Target="../ink/ink545.xml"/><Relationship Id="rId161" Type="http://schemas.openxmlformats.org/officeDocument/2006/relationships/image" Target="../media/image586.png"/><Relationship Id="rId399" Type="http://schemas.openxmlformats.org/officeDocument/2006/relationships/image" Target="../media/image705.png"/><Relationship Id="rId259" Type="http://schemas.openxmlformats.org/officeDocument/2006/relationships/image" Target="../media/image635.png"/><Relationship Id="rId466" Type="http://schemas.openxmlformats.org/officeDocument/2006/relationships/customXml" Target="../ink/ink730.xml"/><Relationship Id="rId673" Type="http://schemas.openxmlformats.org/officeDocument/2006/relationships/image" Target="../media/image842.png"/><Relationship Id="rId23" Type="http://schemas.openxmlformats.org/officeDocument/2006/relationships/image" Target="../media/image517.png"/><Relationship Id="rId119" Type="http://schemas.openxmlformats.org/officeDocument/2006/relationships/image" Target="../media/image565.png"/><Relationship Id="rId326" Type="http://schemas.openxmlformats.org/officeDocument/2006/relationships/customXml" Target="../ink/ink660.xml"/><Relationship Id="rId533" Type="http://schemas.openxmlformats.org/officeDocument/2006/relationships/image" Target="../media/image772.png"/><Relationship Id="rId172" Type="http://schemas.openxmlformats.org/officeDocument/2006/relationships/customXml" Target="../ink/ink583.xml"/><Relationship Id="rId477" Type="http://schemas.openxmlformats.org/officeDocument/2006/relationships/image" Target="../media/image744.png"/><Relationship Id="rId600" Type="http://schemas.openxmlformats.org/officeDocument/2006/relationships/customXml" Target="../ink/ink797.xml"/><Relationship Id="rId337" Type="http://schemas.openxmlformats.org/officeDocument/2006/relationships/image" Target="../media/image674.png"/><Relationship Id="rId34" Type="http://schemas.openxmlformats.org/officeDocument/2006/relationships/customXml" Target="../ink/ink514.xml"/><Relationship Id="rId544" Type="http://schemas.openxmlformats.org/officeDocument/2006/relationships/customXml" Target="../ink/ink769.xml"/><Relationship Id="rId183" Type="http://schemas.openxmlformats.org/officeDocument/2006/relationships/image" Target="../media/image597.png"/><Relationship Id="rId390" Type="http://schemas.openxmlformats.org/officeDocument/2006/relationships/customXml" Target="../ink/ink692.xml"/><Relationship Id="rId404" Type="http://schemas.openxmlformats.org/officeDocument/2006/relationships/customXml" Target="../ink/ink699.xml"/><Relationship Id="rId611" Type="http://schemas.openxmlformats.org/officeDocument/2006/relationships/image" Target="../media/image811.png"/><Relationship Id="rId250" Type="http://schemas.openxmlformats.org/officeDocument/2006/relationships/customXml" Target="../ink/ink622.xml"/><Relationship Id="rId488" Type="http://schemas.openxmlformats.org/officeDocument/2006/relationships/customXml" Target="../ink/ink741.xml"/><Relationship Id="rId45" Type="http://schemas.openxmlformats.org/officeDocument/2006/relationships/image" Target="../media/image528.png"/><Relationship Id="rId110" Type="http://schemas.openxmlformats.org/officeDocument/2006/relationships/customXml" Target="../ink/ink552.xml"/><Relationship Id="rId348" Type="http://schemas.openxmlformats.org/officeDocument/2006/relationships/customXml" Target="../ink/ink671.xml"/><Relationship Id="rId555" Type="http://schemas.openxmlformats.org/officeDocument/2006/relationships/image" Target="../media/image783.png"/><Relationship Id="rId194" Type="http://schemas.openxmlformats.org/officeDocument/2006/relationships/customXml" Target="../ink/ink594.xml"/><Relationship Id="rId208" Type="http://schemas.openxmlformats.org/officeDocument/2006/relationships/customXml" Target="../ink/ink601.xml"/><Relationship Id="rId415" Type="http://schemas.openxmlformats.org/officeDocument/2006/relationships/image" Target="../media/image713.png"/><Relationship Id="rId622" Type="http://schemas.openxmlformats.org/officeDocument/2006/relationships/customXml" Target="../ink/ink808.xml"/><Relationship Id="rId261" Type="http://schemas.openxmlformats.org/officeDocument/2006/relationships/image" Target="../media/image636.png"/><Relationship Id="rId499" Type="http://schemas.openxmlformats.org/officeDocument/2006/relationships/image" Target="../media/image755.png"/><Relationship Id="rId56" Type="http://schemas.openxmlformats.org/officeDocument/2006/relationships/customXml" Target="../ink/ink525.xml"/><Relationship Id="rId359" Type="http://schemas.openxmlformats.org/officeDocument/2006/relationships/image" Target="../media/image685.png"/><Relationship Id="rId566" Type="http://schemas.openxmlformats.org/officeDocument/2006/relationships/customXml" Target="../ink/ink780.xml"/><Relationship Id="rId121" Type="http://schemas.openxmlformats.org/officeDocument/2006/relationships/image" Target="../media/image566.png"/><Relationship Id="rId219" Type="http://schemas.openxmlformats.org/officeDocument/2006/relationships/image" Target="../media/image615.png"/><Relationship Id="rId426" Type="http://schemas.openxmlformats.org/officeDocument/2006/relationships/customXml" Target="../ink/ink710.xml"/><Relationship Id="rId633" Type="http://schemas.openxmlformats.org/officeDocument/2006/relationships/image" Target="../media/image822.png"/><Relationship Id="rId67" Type="http://schemas.openxmlformats.org/officeDocument/2006/relationships/image" Target="../media/image539.png"/><Relationship Id="rId272" Type="http://schemas.openxmlformats.org/officeDocument/2006/relationships/customXml" Target="../ink/ink633.xml"/><Relationship Id="rId577" Type="http://schemas.openxmlformats.org/officeDocument/2006/relationships/image" Target="../media/image794.png"/><Relationship Id="rId132" Type="http://schemas.openxmlformats.org/officeDocument/2006/relationships/customXml" Target="../ink/ink563.xml"/><Relationship Id="rId437" Type="http://schemas.openxmlformats.org/officeDocument/2006/relationships/image" Target="../media/image724.png"/><Relationship Id="rId644" Type="http://schemas.openxmlformats.org/officeDocument/2006/relationships/customXml" Target="../ink/ink819.xml"/><Relationship Id="rId283" Type="http://schemas.openxmlformats.org/officeDocument/2006/relationships/image" Target="../media/image647.png"/><Relationship Id="rId490" Type="http://schemas.openxmlformats.org/officeDocument/2006/relationships/customXml" Target="../ink/ink742.xml"/><Relationship Id="rId504" Type="http://schemas.openxmlformats.org/officeDocument/2006/relationships/customXml" Target="../ink/ink749.xml"/><Relationship Id="rId78" Type="http://schemas.openxmlformats.org/officeDocument/2006/relationships/customXml" Target="../ink/ink536.xml"/><Relationship Id="rId143" Type="http://schemas.openxmlformats.org/officeDocument/2006/relationships/image" Target="../media/image577.png"/><Relationship Id="rId350" Type="http://schemas.openxmlformats.org/officeDocument/2006/relationships/customXml" Target="../ink/ink672.xml"/><Relationship Id="rId588" Type="http://schemas.openxmlformats.org/officeDocument/2006/relationships/customXml" Target="../ink/ink791.xml"/><Relationship Id="rId9" Type="http://schemas.openxmlformats.org/officeDocument/2006/relationships/image" Target="../media/image510.png"/><Relationship Id="rId210" Type="http://schemas.openxmlformats.org/officeDocument/2006/relationships/customXml" Target="../ink/ink602.xml"/><Relationship Id="rId448" Type="http://schemas.openxmlformats.org/officeDocument/2006/relationships/customXml" Target="../ink/ink721.xml"/><Relationship Id="rId655" Type="http://schemas.openxmlformats.org/officeDocument/2006/relationships/image" Target="../media/image833.png"/><Relationship Id="rId294" Type="http://schemas.openxmlformats.org/officeDocument/2006/relationships/customXml" Target="../ink/ink644.xml"/><Relationship Id="rId308" Type="http://schemas.openxmlformats.org/officeDocument/2006/relationships/customXml" Target="../ink/ink651.xml"/><Relationship Id="rId515" Type="http://schemas.openxmlformats.org/officeDocument/2006/relationships/image" Target="../media/image763.png"/><Relationship Id="rId89" Type="http://schemas.openxmlformats.org/officeDocument/2006/relationships/image" Target="../media/image550.png"/><Relationship Id="rId154" Type="http://schemas.openxmlformats.org/officeDocument/2006/relationships/customXml" Target="../ink/ink574.xml"/><Relationship Id="rId361" Type="http://schemas.openxmlformats.org/officeDocument/2006/relationships/image" Target="../media/image686.png"/><Relationship Id="rId599" Type="http://schemas.openxmlformats.org/officeDocument/2006/relationships/image" Target="../media/image805.png"/><Relationship Id="rId459" Type="http://schemas.openxmlformats.org/officeDocument/2006/relationships/image" Target="../media/image735.png"/><Relationship Id="rId666" Type="http://schemas.openxmlformats.org/officeDocument/2006/relationships/customXml" Target="../ink/ink830.xml"/><Relationship Id="rId16" Type="http://schemas.openxmlformats.org/officeDocument/2006/relationships/customXml" Target="../ink/ink505.xml"/><Relationship Id="rId221" Type="http://schemas.openxmlformats.org/officeDocument/2006/relationships/image" Target="../media/image616.png"/><Relationship Id="rId319" Type="http://schemas.openxmlformats.org/officeDocument/2006/relationships/image" Target="../media/image665.png"/><Relationship Id="rId526" Type="http://schemas.openxmlformats.org/officeDocument/2006/relationships/customXml" Target="../ink/ink760.xml"/><Relationship Id="rId165" Type="http://schemas.openxmlformats.org/officeDocument/2006/relationships/image" Target="../media/image588.png"/><Relationship Id="rId372" Type="http://schemas.openxmlformats.org/officeDocument/2006/relationships/customXml" Target="../ink/ink683.xml"/><Relationship Id="rId677" Type="http://schemas.openxmlformats.org/officeDocument/2006/relationships/image" Target="../media/image844.png"/><Relationship Id="rId232" Type="http://schemas.openxmlformats.org/officeDocument/2006/relationships/customXml" Target="../ink/ink613.xml"/><Relationship Id="rId27" Type="http://schemas.openxmlformats.org/officeDocument/2006/relationships/image" Target="../media/image519.png"/><Relationship Id="rId537" Type="http://schemas.openxmlformats.org/officeDocument/2006/relationships/image" Target="../media/image774.png"/><Relationship Id="rId80" Type="http://schemas.openxmlformats.org/officeDocument/2006/relationships/customXml" Target="../ink/ink537.xml"/><Relationship Id="rId176" Type="http://schemas.openxmlformats.org/officeDocument/2006/relationships/customXml" Target="../ink/ink585.xml"/><Relationship Id="rId383" Type="http://schemas.openxmlformats.org/officeDocument/2006/relationships/image" Target="../media/image697.png"/><Relationship Id="rId590" Type="http://schemas.openxmlformats.org/officeDocument/2006/relationships/customXml" Target="../ink/ink792.xml"/><Relationship Id="rId604" Type="http://schemas.openxmlformats.org/officeDocument/2006/relationships/customXml" Target="../ink/ink799.xml"/><Relationship Id="rId243" Type="http://schemas.openxmlformats.org/officeDocument/2006/relationships/image" Target="../media/image627.png"/><Relationship Id="rId450" Type="http://schemas.openxmlformats.org/officeDocument/2006/relationships/customXml" Target="../ink/ink7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36.xml"/><Relationship Id="rId2" Type="http://schemas.openxmlformats.org/officeDocument/2006/relationships/image" Target="../media/image8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customXml" Target="../ink/ink837.xml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04.png"/><Relationship Id="rId299" Type="http://schemas.openxmlformats.org/officeDocument/2006/relationships/image" Target="../media/image995.png"/><Relationship Id="rId21" Type="http://schemas.openxmlformats.org/officeDocument/2006/relationships/image" Target="../media/image856.png"/><Relationship Id="rId63" Type="http://schemas.openxmlformats.org/officeDocument/2006/relationships/image" Target="../media/image877.png"/><Relationship Id="rId159" Type="http://schemas.openxmlformats.org/officeDocument/2006/relationships/image" Target="../media/image925.png"/><Relationship Id="rId324" Type="http://schemas.openxmlformats.org/officeDocument/2006/relationships/customXml" Target="../ink/ink998.xml"/><Relationship Id="rId366" Type="http://schemas.openxmlformats.org/officeDocument/2006/relationships/customXml" Target="../ink/ink1019.xml"/><Relationship Id="rId170" Type="http://schemas.openxmlformats.org/officeDocument/2006/relationships/customXml" Target="../ink/ink921.xml"/><Relationship Id="rId226" Type="http://schemas.openxmlformats.org/officeDocument/2006/relationships/customXml" Target="../ink/ink949.xml"/><Relationship Id="rId433" Type="http://schemas.openxmlformats.org/officeDocument/2006/relationships/image" Target="../media/image1062.png"/><Relationship Id="rId268" Type="http://schemas.openxmlformats.org/officeDocument/2006/relationships/customXml" Target="../ink/ink970.xml"/><Relationship Id="rId32" Type="http://schemas.openxmlformats.org/officeDocument/2006/relationships/customXml" Target="../ink/ink852.xml"/><Relationship Id="rId74" Type="http://schemas.openxmlformats.org/officeDocument/2006/relationships/customXml" Target="../ink/ink873.xml"/><Relationship Id="rId128" Type="http://schemas.openxmlformats.org/officeDocument/2006/relationships/customXml" Target="../ink/ink900.xml"/><Relationship Id="rId335" Type="http://schemas.openxmlformats.org/officeDocument/2006/relationships/image" Target="../media/image1013.png"/><Relationship Id="rId377" Type="http://schemas.openxmlformats.org/officeDocument/2006/relationships/image" Target="../media/image1034.png"/><Relationship Id="rId5" Type="http://schemas.openxmlformats.org/officeDocument/2006/relationships/image" Target="../media/image848.png"/><Relationship Id="rId181" Type="http://schemas.openxmlformats.org/officeDocument/2006/relationships/image" Target="../media/image936.png"/><Relationship Id="rId237" Type="http://schemas.openxmlformats.org/officeDocument/2006/relationships/image" Target="../media/image964.png"/><Relationship Id="rId402" Type="http://schemas.openxmlformats.org/officeDocument/2006/relationships/customXml" Target="../ink/ink1037.xml"/><Relationship Id="rId279" Type="http://schemas.openxmlformats.org/officeDocument/2006/relationships/image" Target="../media/image985.png"/><Relationship Id="rId444" Type="http://schemas.openxmlformats.org/officeDocument/2006/relationships/customXml" Target="../ink/ink1058.xml"/><Relationship Id="rId43" Type="http://schemas.openxmlformats.org/officeDocument/2006/relationships/image" Target="../media/image867.png"/><Relationship Id="rId139" Type="http://schemas.openxmlformats.org/officeDocument/2006/relationships/image" Target="../media/image915.png"/><Relationship Id="rId290" Type="http://schemas.openxmlformats.org/officeDocument/2006/relationships/customXml" Target="../ink/ink981.xml"/><Relationship Id="rId304" Type="http://schemas.openxmlformats.org/officeDocument/2006/relationships/customXml" Target="../ink/ink988.xml"/><Relationship Id="rId346" Type="http://schemas.openxmlformats.org/officeDocument/2006/relationships/customXml" Target="../ink/ink1009.xml"/><Relationship Id="rId388" Type="http://schemas.openxmlformats.org/officeDocument/2006/relationships/customXml" Target="../ink/ink1030.xml"/><Relationship Id="rId85" Type="http://schemas.openxmlformats.org/officeDocument/2006/relationships/image" Target="../media/image888.png"/><Relationship Id="rId150" Type="http://schemas.openxmlformats.org/officeDocument/2006/relationships/customXml" Target="../ink/ink911.xml"/><Relationship Id="rId192" Type="http://schemas.openxmlformats.org/officeDocument/2006/relationships/customXml" Target="../ink/ink932.xml"/><Relationship Id="rId206" Type="http://schemas.openxmlformats.org/officeDocument/2006/relationships/customXml" Target="../ink/ink939.xml"/><Relationship Id="rId413" Type="http://schemas.openxmlformats.org/officeDocument/2006/relationships/image" Target="../media/image1052.png"/><Relationship Id="rId248" Type="http://schemas.openxmlformats.org/officeDocument/2006/relationships/customXml" Target="../ink/ink960.xml"/><Relationship Id="rId455" Type="http://schemas.openxmlformats.org/officeDocument/2006/relationships/image" Target="../media/image1073.png"/><Relationship Id="rId12" Type="http://schemas.openxmlformats.org/officeDocument/2006/relationships/customXml" Target="../ink/ink842.xml"/><Relationship Id="rId108" Type="http://schemas.openxmlformats.org/officeDocument/2006/relationships/customXml" Target="../ink/ink890.xml"/><Relationship Id="rId315" Type="http://schemas.openxmlformats.org/officeDocument/2006/relationships/image" Target="../media/image1003.png"/><Relationship Id="rId357" Type="http://schemas.openxmlformats.org/officeDocument/2006/relationships/image" Target="../media/image1024.png"/><Relationship Id="rId54" Type="http://schemas.openxmlformats.org/officeDocument/2006/relationships/customXml" Target="../ink/ink863.xml"/><Relationship Id="rId96" Type="http://schemas.openxmlformats.org/officeDocument/2006/relationships/customXml" Target="../ink/ink884.xml"/><Relationship Id="rId161" Type="http://schemas.openxmlformats.org/officeDocument/2006/relationships/image" Target="../media/image926.png"/><Relationship Id="rId217" Type="http://schemas.openxmlformats.org/officeDocument/2006/relationships/image" Target="../media/image954.png"/><Relationship Id="rId399" Type="http://schemas.openxmlformats.org/officeDocument/2006/relationships/image" Target="../media/image1045.png"/><Relationship Id="rId259" Type="http://schemas.openxmlformats.org/officeDocument/2006/relationships/image" Target="../media/image975.png"/><Relationship Id="rId424" Type="http://schemas.openxmlformats.org/officeDocument/2006/relationships/customXml" Target="../ink/ink1048.xml"/><Relationship Id="rId23" Type="http://schemas.openxmlformats.org/officeDocument/2006/relationships/image" Target="../media/image857.png"/><Relationship Id="rId119" Type="http://schemas.openxmlformats.org/officeDocument/2006/relationships/image" Target="../media/image905.png"/><Relationship Id="rId270" Type="http://schemas.openxmlformats.org/officeDocument/2006/relationships/customXml" Target="../ink/ink971.xml"/><Relationship Id="rId326" Type="http://schemas.openxmlformats.org/officeDocument/2006/relationships/customXml" Target="../ink/ink999.xml"/><Relationship Id="rId65" Type="http://schemas.openxmlformats.org/officeDocument/2006/relationships/image" Target="../media/image878.png"/><Relationship Id="rId130" Type="http://schemas.openxmlformats.org/officeDocument/2006/relationships/customXml" Target="../ink/ink901.xml"/><Relationship Id="rId368" Type="http://schemas.openxmlformats.org/officeDocument/2006/relationships/customXml" Target="../ink/ink1020.xml"/><Relationship Id="rId172" Type="http://schemas.openxmlformats.org/officeDocument/2006/relationships/customXml" Target="../ink/ink922.xml"/><Relationship Id="rId228" Type="http://schemas.openxmlformats.org/officeDocument/2006/relationships/customXml" Target="../ink/ink950.xml"/><Relationship Id="rId435" Type="http://schemas.openxmlformats.org/officeDocument/2006/relationships/image" Target="../media/image1063.png"/><Relationship Id="rId281" Type="http://schemas.openxmlformats.org/officeDocument/2006/relationships/image" Target="../media/image986.png"/><Relationship Id="rId337" Type="http://schemas.openxmlformats.org/officeDocument/2006/relationships/image" Target="../media/image1014.png"/><Relationship Id="rId34" Type="http://schemas.openxmlformats.org/officeDocument/2006/relationships/customXml" Target="../ink/ink853.xml"/><Relationship Id="rId76" Type="http://schemas.openxmlformats.org/officeDocument/2006/relationships/customXml" Target="../ink/ink874.xml"/><Relationship Id="rId141" Type="http://schemas.openxmlformats.org/officeDocument/2006/relationships/image" Target="../media/image916.png"/><Relationship Id="rId379" Type="http://schemas.openxmlformats.org/officeDocument/2006/relationships/image" Target="../media/image1035.png"/><Relationship Id="rId7" Type="http://schemas.openxmlformats.org/officeDocument/2006/relationships/image" Target="../media/image849.png"/><Relationship Id="rId183" Type="http://schemas.openxmlformats.org/officeDocument/2006/relationships/image" Target="../media/image937.png"/><Relationship Id="rId239" Type="http://schemas.openxmlformats.org/officeDocument/2006/relationships/image" Target="../media/image965.png"/><Relationship Id="rId390" Type="http://schemas.openxmlformats.org/officeDocument/2006/relationships/customXml" Target="../ink/ink1031.xml"/><Relationship Id="rId404" Type="http://schemas.openxmlformats.org/officeDocument/2006/relationships/customXml" Target="../ink/ink1038.xml"/><Relationship Id="rId446" Type="http://schemas.openxmlformats.org/officeDocument/2006/relationships/customXml" Target="../ink/ink1059.xml"/><Relationship Id="rId250" Type="http://schemas.openxmlformats.org/officeDocument/2006/relationships/customXml" Target="../ink/ink961.xml"/><Relationship Id="rId292" Type="http://schemas.openxmlformats.org/officeDocument/2006/relationships/customXml" Target="../ink/ink982.xml"/><Relationship Id="rId306" Type="http://schemas.openxmlformats.org/officeDocument/2006/relationships/customXml" Target="../ink/ink989.xml"/><Relationship Id="rId45" Type="http://schemas.openxmlformats.org/officeDocument/2006/relationships/image" Target="../media/image868.png"/><Relationship Id="rId87" Type="http://schemas.openxmlformats.org/officeDocument/2006/relationships/image" Target="../media/image889.png"/><Relationship Id="rId110" Type="http://schemas.openxmlformats.org/officeDocument/2006/relationships/customXml" Target="../ink/ink891.xml"/><Relationship Id="rId348" Type="http://schemas.openxmlformats.org/officeDocument/2006/relationships/customXml" Target="../ink/ink1010.xml"/><Relationship Id="rId152" Type="http://schemas.openxmlformats.org/officeDocument/2006/relationships/customXml" Target="../ink/ink912.xml"/><Relationship Id="rId194" Type="http://schemas.openxmlformats.org/officeDocument/2006/relationships/customXml" Target="../ink/ink933.xml"/><Relationship Id="rId208" Type="http://schemas.openxmlformats.org/officeDocument/2006/relationships/customXml" Target="../ink/ink940.xml"/><Relationship Id="rId415" Type="http://schemas.openxmlformats.org/officeDocument/2006/relationships/image" Target="../media/image1053.png"/><Relationship Id="rId457" Type="http://schemas.openxmlformats.org/officeDocument/2006/relationships/image" Target="../media/image1074.png"/><Relationship Id="rId261" Type="http://schemas.openxmlformats.org/officeDocument/2006/relationships/image" Target="../media/image976.png"/><Relationship Id="rId14" Type="http://schemas.openxmlformats.org/officeDocument/2006/relationships/customXml" Target="../ink/ink843.xml"/><Relationship Id="rId56" Type="http://schemas.openxmlformats.org/officeDocument/2006/relationships/customXml" Target="../ink/ink864.xml"/><Relationship Id="rId317" Type="http://schemas.openxmlformats.org/officeDocument/2006/relationships/image" Target="../media/image1004.png"/><Relationship Id="rId359" Type="http://schemas.openxmlformats.org/officeDocument/2006/relationships/image" Target="../media/image1025.png"/><Relationship Id="rId98" Type="http://schemas.openxmlformats.org/officeDocument/2006/relationships/customXml" Target="../ink/ink885.xml"/><Relationship Id="rId121" Type="http://schemas.openxmlformats.org/officeDocument/2006/relationships/image" Target="../media/image906.png"/><Relationship Id="rId163" Type="http://schemas.openxmlformats.org/officeDocument/2006/relationships/image" Target="../media/image927.png"/><Relationship Id="rId219" Type="http://schemas.openxmlformats.org/officeDocument/2006/relationships/image" Target="../media/image955.png"/><Relationship Id="rId370" Type="http://schemas.openxmlformats.org/officeDocument/2006/relationships/customXml" Target="../ink/ink1021.xml"/><Relationship Id="rId426" Type="http://schemas.openxmlformats.org/officeDocument/2006/relationships/customXml" Target="../ink/ink1049.xml"/><Relationship Id="rId230" Type="http://schemas.openxmlformats.org/officeDocument/2006/relationships/customXml" Target="../ink/ink951.xml"/><Relationship Id="rId25" Type="http://schemas.openxmlformats.org/officeDocument/2006/relationships/image" Target="../media/image858.png"/><Relationship Id="rId67" Type="http://schemas.openxmlformats.org/officeDocument/2006/relationships/image" Target="../media/image879.png"/><Relationship Id="rId272" Type="http://schemas.openxmlformats.org/officeDocument/2006/relationships/customXml" Target="../ink/ink972.xml"/><Relationship Id="rId328" Type="http://schemas.openxmlformats.org/officeDocument/2006/relationships/customXml" Target="../ink/ink1000.xml"/><Relationship Id="rId132" Type="http://schemas.openxmlformats.org/officeDocument/2006/relationships/customXml" Target="../ink/ink902.xml"/><Relationship Id="rId174" Type="http://schemas.openxmlformats.org/officeDocument/2006/relationships/customXml" Target="../ink/ink923.xml"/><Relationship Id="rId381" Type="http://schemas.openxmlformats.org/officeDocument/2006/relationships/image" Target="../media/image1036.png"/><Relationship Id="rId241" Type="http://schemas.openxmlformats.org/officeDocument/2006/relationships/image" Target="../media/image966.png"/><Relationship Id="rId437" Type="http://schemas.openxmlformats.org/officeDocument/2006/relationships/image" Target="../media/image1064.png"/><Relationship Id="rId36" Type="http://schemas.openxmlformats.org/officeDocument/2006/relationships/customXml" Target="../ink/ink854.xml"/><Relationship Id="rId283" Type="http://schemas.openxmlformats.org/officeDocument/2006/relationships/image" Target="../media/image987.png"/><Relationship Id="rId339" Type="http://schemas.openxmlformats.org/officeDocument/2006/relationships/image" Target="../media/image1015.png"/><Relationship Id="rId78" Type="http://schemas.openxmlformats.org/officeDocument/2006/relationships/customXml" Target="../ink/ink875.xml"/><Relationship Id="rId101" Type="http://schemas.openxmlformats.org/officeDocument/2006/relationships/image" Target="../media/image896.png"/><Relationship Id="rId143" Type="http://schemas.openxmlformats.org/officeDocument/2006/relationships/image" Target="../media/image917.png"/><Relationship Id="rId185" Type="http://schemas.openxmlformats.org/officeDocument/2006/relationships/image" Target="../media/image938.png"/><Relationship Id="rId350" Type="http://schemas.openxmlformats.org/officeDocument/2006/relationships/customXml" Target="../ink/ink1011.xml"/><Relationship Id="rId406" Type="http://schemas.openxmlformats.org/officeDocument/2006/relationships/customXml" Target="../ink/ink1039.xml"/><Relationship Id="rId9" Type="http://schemas.openxmlformats.org/officeDocument/2006/relationships/image" Target="../media/image850.png"/><Relationship Id="rId210" Type="http://schemas.openxmlformats.org/officeDocument/2006/relationships/customXml" Target="../ink/ink941.xml"/><Relationship Id="rId392" Type="http://schemas.openxmlformats.org/officeDocument/2006/relationships/customXml" Target="../ink/ink1032.xml"/><Relationship Id="rId448" Type="http://schemas.openxmlformats.org/officeDocument/2006/relationships/customXml" Target="../ink/ink1060.xml"/><Relationship Id="rId252" Type="http://schemas.openxmlformats.org/officeDocument/2006/relationships/customXml" Target="../ink/ink962.xml"/><Relationship Id="rId294" Type="http://schemas.openxmlformats.org/officeDocument/2006/relationships/customXml" Target="../ink/ink983.xml"/><Relationship Id="rId308" Type="http://schemas.openxmlformats.org/officeDocument/2006/relationships/customXml" Target="../ink/ink990.xml"/><Relationship Id="rId47" Type="http://schemas.openxmlformats.org/officeDocument/2006/relationships/image" Target="../media/image869.png"/><Relationship Id="rId89" Type="http://schemas.openxmlformats.org/officeDocument/2006/relationships/image" Target="../media/image890.png"/><Relationship Id="rId112" Type="http://schemas.openxmlformats.org/officeDocument/2006/relationships/customXml" Target="../ink/ink892.xml"/><Relationship Id="rId154" Type="http://schemas.openxmlformats.org/officeDocument/2006/relationships/customXml" Target="../ink/ink913.xml"/><Relationship Id="rId361" Type="http://schemas.openxmlformats.org/officeDocument/2006/relationships/image" Target="../media/image1026.png"/><Relationship Id="rId196" Type="http://schemas.openxmlformats.org/officeDocument/2006/relationships/customXml" Target="../ink/ink934.xml"/><Relationship Id="rId417" Type="http://schemas.openxmlformats.org/officeDocument/2006/relationships/image" Target="../media/image1054.png"/><Relationship Id="rId459" Type="http://schemas.openxmlformats.org/officeDocument/2006/relationships/image" Target="../media/image1075.png"/><Relationship Id="rId16" Type="http://schemas.openxmlformats.org/officeDocument/2006/relationships/customXml" Target="../ink/ink844.xml"/><Relationship Id="rId221" Type="http://schemas.openxmlformats.org/officeDocument/2006/relationships/image" Target="../media/image956.png"/><Relationship Id="rId263" Type="http://schemas.openxmlformats.org/officeDocument/2006/relationships/image" Target="../media/image977.png"/><Relationship Id="rId319" Type="http://schemas.openxmlformats.org/officeDocument/2006/relationships/image" Target="../media/image1005.png"/><Relationship Id="rId58" Type="http://schemas.openxmlformats.org/officeDocument/2006/relationships/customXml" Target="../ink/ink865.xml"/><Relationship Id="rId123" Type="http://schemas.openxmlformats.org/officeDocument/2006/relationships/image" Target="../media/image907.png"/><Relationship Id="rId330" Type="http://schemas.openxmlformats.org/officeDocument/2006/relationships/customXml" Target="../ink/ink1001.xml"/><Relationship Id="rId165" Type="http://schemas.openxmlformats.org/officeDocument/2006/relationships/image" Target="../media/image928.png"/><Relationship Id="rId372" Type="http://schemas.openxmlformats.org/officeDocument/2006/relationships/customXml" Target="../ink/ink1022.xml"/><Relationship Id="rId428" Type="http://schemas.openxmlformats.org/officeDocument/2006/relationships/customXml" Target="../ink/ink1050.xml"/><Relationship Id="rId232" Type="http://schemas.openxmlformats.org/officeDocument/2006/relationships/customXml" Target="../ink/ink952.xml"/><Relationship Id="rId274" Type="http://schemas.openxmlformats.org/officeDocument/2006/relationships/customXml" Target="../ink/ink973.xml"/><Relationship Id="rId27" Type="http://schemas.openxmlformats.org/officeDocument/2006/relationships/image" Target="../media/image859.png"/><Relationship Id="rId69" Type="http://schemas.openxmlformats.org/officeDocument/2006/relationships/image" Target="../media/image880.png"/><Relationship Id="rId134" Type="http://schemas.openxmlformats.org/officeDocument/2006/relationships/customXml" Target="../ink/ink903.xml"/><Relationship Id="rId80" Type="http://schemas.openxmlformats.org/officeDocument/2006/relationships/customXml" Target="../ink/ink876.xml"/><Relationship Id="rId176" Type="http://schemas.openxmlformats.org/officeDocument/2006/relationships/customXml" Target="../ink/ink924.xml"/><Relationship Id="rId341" Type="http://schemas.openxmlformats.org/officeDocument/2006/relationships/image" Target="../media/image1016.png"/><Relationship Id="rId383" Type="http://schemas.openxmlformats.org/officeDocument/2006/relationships/image" Target="../media/image1037.png"/><Relationship Id="rId439" Type="http://schemas.openxmlformats.org/officeDocument/2006/relationships/image" Target="../media/image1065.png"/><Relationship Id="rId201" Type="http://schemas.openxmlformats.org/officeDocument/2006/relationships/image" Target="../media/image946.png"/><Relationship Id="rId243" Type="http://schemas.openxmlformats.org/officeDocument/2006/relationships/image" Target="../media/image967.png"/><Relationship Id="rId285" Type="http://schemas.openxmlformats.org/officeDocument/2006/relationships/image" Target="../media/image988.png"/><Relationship Id="rId450" Type="http://schemas.openxmlformats.org/officeDocument/2006/relationships/customXml" Target="../ink/ink1061.xml"/><Relationship Id="rId38" Type="http://schemas.openxmlformats.org/officeDocument/2006/relationships/customXml" Target="../ink/ink855.xml"/><Relationship Id="rId103" Type="http://schemas.openxmlformats.org/officeDocument/2006/relationships/image" Target="../media/image897.png"/><Relationship Id="rId310" Type="http://schemas.openxmlformats.org/officeDocument/2006/relationships/customXml" Target="../ink/ink991.xml"/><Relationship Id="rId91" Type="http://schemas.openxmlformats.org/officeDocument/2006/relationships/image" Target="../media/image891.png"/><Relationship Id="rId145" Type="http://schemas.openxmlformats.org/officeDocument/2006/relationships/image" Target="../media/image918.png"/><Relationship Id="rId187" Type="http://schemas.openxmlformats.org/officeDocument/2006/relationships/image" Target="../media/image939.png"/><Relationship Id="rId352" Type="http://schemas.openxmlformats.org/officeDocument/2006/relationships/customXml" Target="../ink/ink1012.xml"/><Relationship Id="rId394" Type="http://schemas.openxmlformats.org/officeDocument/2006/relationships/customXml" Target="../ink/ink1033.xml"/><Relationship Id="rId408" Type="http://schemas.openxmlformats.org/officeDocument/2006/relationships/customXml" Target="../ink/ink1040.xml"/><Relationship Id="rId212" Type="http://schemas.openxmlformats.org/officeDocument/2006/relationships/customXml" Target="../ink/ink942.xml"/><Relationship Id="rId254" Type="http://schemas.openxmlformats.org/officeDocument/2006/relationships/customXml" Target="../ink/ink963.xml"/><Relationship Id="rId49" Type="http://schemas.openxmlformats.org/officeDocument/2006/relationships/image" Target="../media/image870.png"/><Relationship Id="rId114" Type="http://schemas.openxmlformats.org/officeDocument/2006/relationships/customXml" Target="../ink/ink893.xml"/><Relationship Id="rId296" Type="http://schemas.openxmlformats.org/officeDocument/2006/relationships/customXml" Target="../ink/ink984.xml"/><Relationship Id="rId461" Type="http://schemas.openxmlformats.org/officeDocument/2006/relationships/image" Target="../media/image1076.png"/><Relationship Id="rId60" Type="http://schemas.openxmlformats.org/officeDocument/2006/relationships/customXml" Target="../ink/ink866.xml"/><Relationship Id="rId156" Type="http://schemas.openxmlformats.org/officeDocument/2006/relationships/customXml" Target="../ink/ink914.xml"/><Relationship Id="rId198" Type="http://schemas.openxmlformats.org/officeDocument/2006/relationships/customXml" Target="../ink/ink935.xml"/><Relationship Id="rId321" Type="http://schemas.openxmlformats.org/officeDocument/2006/relationships/image" Target="../media/image1006.png"/><Relationship Id="rId363" Type="http://schemas.openxmlformats.org/officeDocument/2006/relationships/image" Target="../media/image1027.png"/><Relationship Id="rId419" Type="http://schemas.openxmlformats.org/officeDocument/2006/relationships/image" Target="../media/image1055.png"/><Relationship Id="rId223" Type="http://schemas.openxmlformats.org/officeDocument/2006/relationships/image" Target="../media/image957.png"/><Relationship Id="rId430" Type="http://schemas.openxmlformats.org/officeDocument/2006/relationships/customXml" Target="../ink/ink1051.xml"/><Relationship Id="rId18" Type="http://schemas.openxmlformats.org/officeDocument/2006/relationships/customXml" Target="../ink/ink845.xml"/><Relationship Id="rId265" Type="http://schemas.openxmlformats.org/officeDocument/2006/relationships/image" Target="../media/image978.png"/><Relationship Id="rId125" Type="http://schemas.openxmlformats.org/officeDocument/2006/relationships/image" Target="../media/image908.png"/><Relationship Id="rId167" Type="http://schemas.openxmlformats.org/officeDocument/2006/relationships/image" Target="../media/image929.png"/><Relationship Id="rId332" Type="http://schemas.openxmlformats.org/officeDocument/2006/relationships/customXml" Target="../ink/ink1002.xml"/><Relationship Id="rId374" Type="http://schemas.openxmlformats.org/officeDocument/2006/relationships/customXml" Target="../ink/ink1023.xml"/><Relationship Id="rId71" Type="http://schemas.openxmlformats.org/officeDocument/2006/relationships/image" Target="../media/image881.png"/><Relationship Id="rId234" Type="http://schemas.openxmlformats.org/officeDocument/2006/relationships/customXml" Target="../ink/ink953.xml"/><Relationship Id="rId2" Type="http://schemas.openxmlformats.org/officeDocument/2006/relationships/image" Target="../media/image846.png"/><Relationship Id="rId29" Type="http://schemas.openxmlformats.org/officeDocument/2006/relationships/image" Target="../media/image860.png"/><Relationship Id="rId276" Type="http://schemas.openxmlformats.org/officeDocument/2006/relationships/customXml" Target="../ink/ink974.xml"/><Relationship Id="rId441" Type="http://schemas.openxmlformats.org/officeDocument/2006/relationships/image" Target="../media/image1066.png"/><Relationship Id="rId40" Type="http://schemas.openxmlformats.org/officeDocument/2006/relationships/customXml" Target="../ink/ink856.xml"/><Relationship Id="rId115" Type="http://schemas.openxmlformats.org/officeDocument/2006/relationships/image" Target="../media/image903.png"/><Relationship Id="rId136" Type="http://schemas.openxmlformats.org/officeDocument/2006/relationships/customXml" Target="../ink/ink904.xml"/><Relationship Id="rId157" Type="http://schemas.openxmlformats.org/officeDocument/2006/relationships/image" Target="../media/image924.png"/><Relationship Id="rId178" Type="http://schemas.openxmlformats.org/officeDocument/2006/relationships/customXml" Target="../ink/ink925.xml"/><Relationship Id="rId301" Type="http://schemas.openxmlformats.org/officeDocument/2006/relationships/image" Target="../media/image996.png"/><Relationship Id="rId322" Type="http://schemas.openxmlformats.org/officeDocument/2006/relationships/customXml" Target="../ink/ink997.xml"/><Relationship Id="rId343" Type="http://schemas.openxmlformats.org/officeDocument/2006/relationships/image" Target="../media/image1017.png"/><Relationship Id="rId364" Type="http://schemas.openxmlformats.org/officeDocument/2006/relationships/customXml" Target="../ink/ink1018.xml"/><Relationship Id="rId61" Type="http://schemas.openxmlformats.org/officeDocument/2006/relationships/image" Target="../media/image876.png"/><Relationship Id="rId82" Type="http://schemas.openxmlformats.org/officeDocument/2006/relationships/customXml" Target="../ink/ink877.xml"/><Relationship Id="rId199" Type="http://schemas.openxmlformats.org/officeDocument/2006/relationships/image" Target="../media/image945.png"/><Relationship Id="rId203" Type="http://schemas.openxmlformats.org/officeDocument/2006/relationships/image" Target="../media/image947.png"/><Relationship Id="rId385" Type="http://schemas.openxmlformats.org/officeDocument/2006/relationships/image" Target="../media/image1038.png"/><Relationship Id="rId19" Type="http://schemas.openxmlformats.org/officeDocument/2006/relationships/image" Target="../media/image855.png"/><Relationship Id="rId224" Type="http://schemas.openxmlformats.org/officeDocument/2006/relationships/customXml" Target="../ink/ink948.xml"/><Relationship Id="rId245" Type="http://schemas.openxmlformats.org/officeDocument/2006/relationships/image" Target="../media/image968.png"/><Relationship Id="rId266" Type="http://schemas.openxmlformats.org/officeDocument/2006/relationships/customXml" Target="../ink/ink969.xml"/><Relationship Id="rId287" Type="http://schemas.openxmlformats.org/officeDocument/2006/relationships/image" Target="../media/image989.png"/><Relationship Id="rId410" Type="http://schemas.openxmlformats.org/officeDocument/2006/relationships/customXml" Target="../ink/ink1041.xml"/><Relationship Id="rId431" Type="http://schemas.openxmlformats.org/officeDocument/2006/relationships/image" Target="../media/image1061.png"/><Relationship Id="rId452" Type="http://schemas.openxmlformats.org/officeDocument/2006/relationships/customXml" Target="../ink/ink1062.xml"/><Relationship Id="rId30" Type="http://schemas.openxmlformats.org/officeDocument/2006/relationships/customXml" Target="../ink/ink851.xml"/><Relationship Id="rId105" Type="http://schemas.openxmlformats.org/officeDocument/2006/relationships/image" Target="../media/image898.png"/><Relationship Id="rId126" Type="http://schemas.openxmlformats.org/officeDocument/2006/relationships/customXml" Target="../ink/ink899.xml"/><Relationship Id="rId147" Type="http://schemas.openxmlformats.org/officeDocument/2006/relationships/image" Target="../media/image919.png"/><Relationship Id="rId168" Type="http://schemas.openxmlformats.org/officeDocument/2006/relationships/customXml" Target="../ink/ink920.xml"/><Relationship Id="rId312" Type="http://schemas.openxmlformats.org/officeDocument/2006/relationships/customXml" Target="../ink/ink992.xml"/><Relationship Id="rId333" Type="http://schemas.openxmlformats.org/officeDocument/2006/relationships/image" Target="../media/image1012.png"/><Relationship Id="rId354" Type="http://schemas.openxmlformats.org/officeDocument/2006/relationships/customXml" Target="../ink/ink1013.xml"/><Relationship Id="rId51" Type="http://schemas.openxmlformats.org/officeDocument/2006/relationships/image" Target="../media/image871.png"/><Relationship Id="rId72" Type="http://schemas.openxmlformats.org/officeDocument/2006/relationships/customXml" Target="../ink/ink872.xml"/><Relationship Id="rId93" Type="http://schemas.openxmlformats.org/officeDocument/2006/relationships/image" Target="../media/image892.png"/><Relationship Id="rId189" Type="http://schemas.openxmlformats.org/officeDocument/2006/relationships/image" Target="../media/image940.png"/><Relationship Id="rId375" Type="http://schemas.openxmlformats.org/officeDocument/2006/relationships/image" Target="../media/image1033.png"/><Relationship Id="rId396" Type="http://schemas.openxmlformats.org/officeDocument/2006/relationships/customXml" Target="../ink/ink1034.xml"/><Relationship Id="rId3" Type="http://schemas.openxmlformats.org/officeDocument/2006/relationships/image" Target="../media/image847.png"/><Relationship Id="rId214" Type="http://schemas.openxmlformats.org/officeDocument/2006/relationships/customXml" Target="../ink/ink943.xml"/><Relationship Id="rId235" Type="http://schemas.openxmlformats.org/officeDocument/2006/relationships/image" Target="../media/image963.png"/><Relationship Id="rId256" Type="http://schemas.openxmlformats.org/officeDocument/2006/relationships/customXml" Target="../ink/ink964.xml"/><Relationship Id="rId277" Type="http://schemas.openxmlformats.org/officeDocument/2006/relationships/image" Target="../media/image984.png"/><Relationship Id="rId298" Type="http://schemas.openxmlformats.org/officeDocument/2006/relationships/customXml" Target="../ink/ink985.xml"/><Relationship Id="rId400" Type="http://schemas.openxmlformats.org/officeDocument/2006/relationships/customXml" Target="../ink/ink1036.xml"/><Relationship Id="rId421" Type="http://schemas.openxmlformats.org/officeDocument/2006/relationships/image" Target="../media/image1056.png"/><Relationship Id="rId442" Type="http://schemas.openxmlformats.org/officeDocument/2006/relationships/customXml" Target="../ink/ink1057.xml"/><Relationship Id="rId463" Type="http://schemas.openxmlformats.org/officeDocument/2006/relationships/image" Target="../media/image1077.png"/><Relationship Id="rId116" Type="http://schemas.openxmlformats.org/officeDocument/2006/relationships/customXml" Target="../ink/ink894.xml"/><Relationship Id="rId137" Type="http://schemas.openxmlformats.org/officeDocument/2006/relationships/image" Target="../media/image914.png"/><Relationship Id="rId158" Type="http://schemas.openxmlformats.org/officeDocument/2006/relationships/customXml" Target="../ink/ink915.xml"/><Relationship Id="rId302" Type="http://schemas.openxmlformats.org/officeDocument/2006/relationships/customXml" Target="../ink/ink987.xml"/><Relationship Id="rId323" Type="http://schemas.openxmlformats.org/officeDocument/2006/relationships/image" Target="../media/image1007.png"/><Relationship Id="rId344" Type="http://schemas.openxmlformats.org/officeDocument/2006/relationships/customXml" Target="../ink/ink1008.xml"/><Relationship Id="rId20" Type="http://schemas.openxmlformats.org/officeDocument/2006/relationships/customXml" Target="../ink/ink846.xml"/><Relationship Id="rId41" Type="http://schemas.openxmlformats.org/officeDocument/2006/relationships/image" Target="../media/image866.png"/><Relationship Id="rId62" Type="http://schemas.openxmlformats.org/officeDocument/2006/relationships/customXml" Target="../ink/ink867.xml"/><Relationship Id="rId83" Type="http://schemas.openxmlformats.org/officeDocument/2006/relationships/image" Target="../media/image887.png"/><Relationship Id="rId179" Type="http://schemas.openxmlformats.org/officeDocument/2006/relationships/image" Target="../media/image935.png"/><Relationship Id="rId365" Type="http://schemas.openxmlformats.org/officeDocument/2006/relationships/image" Target="../media/image1028.png"/><Relationship Id="rId386" Type="http://schemas.openxmlformats.org/officeDocument/2006/relationships/customXml" Target="../ink/ink1029.xml"/><Relationship Id="rId190" Type="http://schemas.openxmlformats.org/officeDocument/2006/relationships/customXml" Target="../ink/ink931.xml"/><Relationship Id="rId204" Type="http://schemas.openxmlformats.org/officeDocument/2006/relationships/customXml" Target="../ink/ink938.xml"/><Relationship Id="rId225" Type="http://schemas.openxmlformats.org/officeDocument/2006/relationships/image" Target="../media/image958.png"/><Relationship Id="rId246" Type="http://schemas.openxmlformats.org/officeDocument/2006/relationships/customXml" Target="../ink/ink959.xml"/><Relationship Id="rId267" Type="http://schemas.openxmlformats.org/officeDocument/2006/relationships/image" Target="../media/image979.png"/><Relationship Id="rId288" Type="http://schemas.openxmlformats.org/officeDocument/2006/relationships/customXml" Target="../ink/ink980.xml"/><Relationship Id="rId411" Type="http://schemas.openxmlformats.org/officeDocument/2006/relationships/image" Target="../media/image1051.png"/><Relationship Id="rId432" Type="http://schemas.openxmlformats.org/officeDocument/2006/relationships/customXml" Target="../ink/ink1052.xml"/><Relationship Id="rId453" Type="http://schemas.openxmlformats.org/officeDocument/2006/relationships/image" Target="../media/image1072.png"/><Relationship Id="rId106" Type="http://schemas.openxmlformats.org/officeDocument/2006/relationships/customXml" Target="../ink/ink889.xml"/><Relationship Id="rId127" Type="http://schemas.openxmlformats.org/officeDocument/2006/relationships/image" Target="../media/image909.png"/><Relationship Id="rId313" Type="http://schemas.openxmlformats.org/officeDocument/2006/relationships/image" Target="../media/image1002.png"/><Relationship Id="rId10" Type="http://schemas.openxmlformats.org/officeDocument/2006/relationships/customXml" Target="../ink/ink841.xml"/><Relationship Id="rId31" Type="http://schemas.openxmlformats.org/officeDocument/2006/relationships/image" Target="../media/image861.png"/><Relationship Id="rId52" Type="http://schemas.openxmlformats.org/officeDocument/2006/relationships/customXml" Target="../ink/ink862.xml"/><Relationship Id="rId73" Type="http://schemas.openxmlformats.org/officeDocument/2006/relationships/image" Target="../media/image882.png"/><Relationship Id="rId94" Type="http://schemas.openxmlformats.org/officeDocument/2006/relationships/customXml" Target="../ink/ink883.xml"/><Relationship Id="rId148" Type="http://schemas.openxmlformats.org/officeDocument/2006/relationships/customXml" Target="../ink/ink910.xml"/><Relationship Id="rId169" Type="http://schemas.openxmlformats.org/officeDocument/2006/relationships/image" Target="../media/image930.png"/><Relationship Id="rId334" Type="http://schemas.openxmlformats.org/officeDocument/2006/relationships/customXml" Target="../ink/ink1003.xml"/><Relationship Id="rId355" Type="http://schemas.openxmlformats.org/officeDocument/2006/relationships/image" Target="../media/image1023.png"/><Relationship Id="rId376" Type="http://schemas.openxmlformats.org/officeDocument/2006/relationships/customXml" Target="../ink/ink1024.xml"/><Relationship Id="rId397" Type="http://schemas.openxmlformats.org/officeDocument/2006/relationships/image" Target="../media/image1044.png"/><Relationship Id="rId4" Type="http://schemas.openxmlformats.org/officeDocument/2006/relationships/customXml" Target="../ink/ink838.xml"/><Relationship Id="rId180" Type="http://schemas.openxmlformats.org/officeDocument/2006/relationships/customXml" Target="../ink/ink926.xml"/><Relationship Id="rId215" Type="http://schemas.openxmlformats.org/officeDocument/2006/relationships/image" Target="../media/image953.png"/><Relationship Id="rId236" Type="http://schemas.openxmlformats.org/officeDocument/2006/relationships/customXml" Target="../ink/ink954.xml"/><Relationship Id="rId257" Type="http://schemas.openxmlformats.org/officeDocument/2006/relationships/image" Target="../media/image974.png"/><Relationship Id="rId278" Type="http://schemas.openxmlformats.org/officeDocument/2006/relationships/customXml" Target="../ink/ink975.xml"/><Relationship Id="rId401" Type="http://schemas.openxmlformats.org/officeDocument/2006/relationships/image" Target="../media/image1046.png"/><Relationship Id="rId422" Type="http://schemas.openxmlformats.org/officeDocument/2006/relationships/customXml" Target="../ink/ink1047.xml"/><Relationship Id="rId443" Type="http://schemas.openxmlformats.org/officeDocument/2006/relationships/image" Target="../media/image1067.png"/><Relationship Id="rId303" Type="http://schemas.openxmlformats.org/officeDocument/2006/relationships/image" Target="../media/image997.png"/><Relationship Id="rId42" Type="http://schemas.openxmlformats.org/officeDocument/2006/relationships/customXml" Target="../ink/ink857.xml"/><Relationship Id="rId84" Type="http://schemas.openxmlformats.org/officeDocument/2006/relationships/customXml" Target="../ink/ink878.xml"/><Relationship Id="rId138" Type="http://schemas.openxmlformats.org/officeDocument/2006/relationships/customXml" Target="../ink/ink905.xml"/><Relationship Id="rId345" Type="http://schemas.openxmlformats.org/officeDocument/2006/relationships/image" Target="../media/image1018.png"/><Relationship Id="rId387" Type="http://schemas.openxmlformats.org/officeDocument/2006/relationships/image" Target="../media/image1039.png"/><Relationship Id="rId191" Type="http://schemas.openxmlformats.org/officeDocument/2006/relationships/image" Target="../media/image941.png"/><Relationship Id="rId205" Type="http://schemas.openxmlformats.org/officeDocument/2006/relationships/image" Target="../media/image948.png"/><Relationship Id="rId247" Type="http://schemas.openxmlformats.org/officeDocument/2006/relationships/image" Target="../media/image969.png"/><Relationship Id="rId412" Type="http://schemas.openxmlformats.org/officeDocument/2006/relationships/customXml" Target="../ink/ink1042.xml"/><Relationship Id="rId107" Type="http://schemas.openxmlformats.org/officeDocument/2006/relationships/image" Target="../media/image899.png"/><Relationship Id="rId289" Type="http://schemas.openxmlformats.org/officeDocument/2006/relationships/image" Target="../media/image990.png"/><Relationship Id="rId454" Type="http://schemas.openxmlformats.org/officeDocument/2006/relationships/customXml" Target="../ink/ink1063.xml"/><Relationship Id="rId11" Type="http://schemas.openxmlformats.org/officeDocument/2006/relationships/image" Target="../media/image851.png"/><Relationship Id="rId53" Type="http://schemas.openxmlformats.org/officeDocument/2006/relationships/image" Target="../media/image872.png"/><Relationship Id="rId149" Type="http://schemas.openxmlformats.org/officeDocument/2006/relationships/image" Target="../media/image920.png"/><Relationship Id="rId314" Type="http://schemas.openxmlformats.org/officeDocument/2006/relationships/customXml" Target="../ink/ink993.xml"/><Relationship Id="rId356" Type="http://schemas.openxmlformats.org/officeDocument/2006/relationships/customXml" Target="../ink/ink1014.xml"/><Relationship Id="rId398" Type="http://schemas.openxmlformats.org/officeDocument/2006/relationships/customXml" Target="../ink/ink1035.xml"/><Relationship Id="rId95" Type="http://schemas.openxmlformats.org/officeDocument/2006/relationships/image" Target="../media/image893.png"/><Relationship Id="rId160" Type="http://schemas.openxmlformats.org/officeDocument/2006/relationships/customXml" Target="../ink/ink916.xml"/><Relationship Id="rId216" Type="http://schemas.openxmlformats.org/officeDocument/2006/relationships/customXml" Target="../ink/ink944.xml"/><Relationship Id="rId423" Type="http://schemas.openxmlformats.org/officeDocument/2006/relationships/image" Target="../media/image1057.png"/><Relationship Id="rId258" Type="http://schemas.openxmlformats.org/officeDocument/2006/relationships/customXml" Target="../ink/ink965.xml"/><Relationship Id="rId22" Type="http://schemas.openxmlformats.org/officeDocument/2006/relationships/customXml" Target="../ink/ink847.xml"/><Relationship Id="rId64" Type="http://schemas.openxmlformats.org/officeDocument/2006/relationships/customXml" Target="../ink/ink868.xml"/><Relationship Id="rId118" Type="http://schemas.openxmlformats.org/officeDocument/2006/relationships/customXml" Target="../ink/ink895.xml"/><Relationship Id="rId325" Type="http://schemas.openxmlformats.org/officeDocument/2006/relationships/image" Target="../media/image1008.png"/><Relationship Id="rId367" Type="http://schemas.openxmlformats.org/officeDocument/2006/relationships/image" Target="../media/image1029.png"/><Relationship Id="rId171" Type="http://schemas.openxmlformats.org/officeDocument/2006/relationships/image" Target="../media/image931.png"/><Relationship Id="rId227" Type="http://schemas.openxmlformats.org/officeDocument/2006/relationships/image" Target="../media/image959.png"/><Relationship Id="rId269" Type="http://schemas.openxmlformats.org/officeDocument/2006/relationships/image" Target="../media/image980.png"/><Relationship Id="rId434" Type="http://schemas.openxmlformats.org/officeDocument/2006/relationships/customXml" Target="../ink/ink1053.xml"/><Relationship Id="rId33" Type="http://schemas.openxmlformats.org/officeDocument/2006/relationships/image" Target="../media/image862.png"/><Relationship Id="rId129" Type="http://schemas.openxmlformats.org/officeDocument/2006/relationships/image" Target="../media/image910.png"/><Relationship Id="rId280" Type="http://schemas.openxmlformats.org/officeDocument/2006/relationships/customXml" Target="../ink/ink976.xml"/><Relationship Id="rId336" Type="http://schemas.openxmlformats.org/officeDocument/2006/relationships/customXml" Target="../ink/ink1004.xml"/><Relationship Id="rId75" Type="http://schemas.openxmlformats.org/officeDocument/2006/relationships/image" Target="../media/image883.png"/><Relationship Id="rId140" Type="http://schemas.openxmlformats.org/officeDocument/2006/relationships/customXml" Target="../ink/ink906.xml"/><Relationship Id="rId182" Type="http://schemas.openxmlformats.org/officeDocument/2006/relationships/customXml" Target="../ink/ink927.xml"/><Relationship Id="rId378" Type="http://schemas.openxmlformats.org/officeDocument/2006/relationships/customXml" Target="../ink/ink1025.xml"/><Relationship Id="rId403" Type="http://schemas.openxmlformats.org/officeDocument/2006/relationships/image" Target="../media/image1047.png"/><Relationship Id="rId6" Type="http://schemas.openxmlformats.org/officeDocument/2006/relationships/customXml" Target="../ink/ink839.xml"/><Relationship Id="rId238" Type="http://schemas.openxmlformats.org/officeDocument/2006/relationships/customXml" Target="../ink/ink955.xml"/><Relationship Id="rId445" Type="http://schemas.openxmlformats.org/officeDocument/2006/relationships/image" Target="../media/image1068.png"/><Relationship Id="rId291" Type="http://schemas.openxmlformats.org/officeDocument/2006/relationships/image" Target="../media/image991.png"/><Relationship Id="rId305" Type="http://schemas.openxmlformats.org/officeDocument/2006/relationships/image" Target="../media/image998.png"/><Relationship Id="rId347" Type="http://schemas.openxmlformats.org/officeDocument/2006/relationships/image" Target="../media/image1019.png"/><Relationship Id="rId44" Type="http://schemas.openxmlformats.org/officeDocument/2006/relationships/customXml" Target="../ink/ink858.xml"/><Relationship Id="rId86" Type="http://schemas.openxmlformats.org/officeDocument/2006/relationships/customXml" Target="../ink/ink879.xml"/><Relationship Id="rId151" Type="http://schemas.openxmlformats.org/officeDocument/2006/relationships/image" Target="../media/image921.png"/><Relationship Id="rId389" Type="http://schemas.openxmlformats.org/officeDocument/2006/relationships/image" Target="../media/image1040.png"/><Relationship Id="rId193" Type="http://schemas.openxmlformats.org/officeDocument/2006/relationships/image" Target="../media/image942.png"/><Relationship Id="rId207" Type="http://schemas.openxmlformats.org/officeDocument/2006/relationships/image" Target="../media/image949.png"/><Relationship Id="rId249" Type="http://schemas.openxmlformats.org/officeDocument/2006/relationships/image" Target="../media/image970.png"/><Relationship Id="rId414" Type="http://schemas.openxmlformats.org/officeDocument/2006/relationships/customXml" Target="../ink/ink1043.xml"/><Relationship Id="rId456" Type="http://schemas.openxmlformats.org/officeDocument/2006/relationships/customXml" Target="../ink/ink1064.xml"/><Relationship Id="rId13" Type="http://schemas.openxmlformats.org/officeDocument/2006/relationships/image" Target="../media/image852.png"/><Relationship Id="rId109" Type="http://schemas.openxmlformats.org/officeDocument/2006/relationships/image" Target="../media/image900.png"/><Relationship Id="rId260" Type="http://schemas.openxmlformats.org/officeDocument/2006/relationships/customXml" Target="../ink/ink966.xml"/><Relationship Id="rId316" Type="http://schemas.openxmlformats.org/officeDocument/2006/relationships/customXml" Target="../ink/ink994.xml"/><Relationship Id="rId55" Type="http://schemas.openxmlformats.org/officeDocument/2006/relationships/image" Target="../media/image873.png"/><Relationship Id="rId97" Type="http://schemas.openxmlformats.org/officeDocument/2006/relationships/image" Target="../media/image894.png"/><Relationship Id="rId120" Type="http://schemas.openxmlformats.org/officeDocument/2006/relationships/customXml" Target="../ink/ink896.xml"/><Relationship Id="rId358" Type="http://schemas.openxmlformats.org/officeDocument/2006/relationships/customXml" Target="../ink/ink1015.xml"/><Relationship Id="rId162" Type="http://schemas.openxmlformats.org/officeDocument/2006/relationships/customXml" Target="../ink/ink917.xml"/><Relationship Id="rId218" Type="http://schemas.openxmlformats.org/officeDocument/2006/relationships/customXml" Target="../ink/ink945.xml"/><Relationship Id="rId425" Type="http://schemas.openxmlformats.org/officeDocument/2006/relationships/image" Target="../media/image1058.png"/><Relationship Id="rId271" Type="http://schemas.openxmlformats.org/officeDocument/2006/relationships/image" Target="../media/image981.png"/><Relationship Id="rId24" Type="http://schemas.openxmlformats.org/officeDocument/2006/relationships/customXml" Target="../ink/ink848.xml"/><Relationship Id="rId66" Type="http://schemas.openxmlformats.org/officeDocument/2006/relationships/customXml" Target="../ink/ink869.xml"/><Relationship Id="rId131" Type="http://schemas.openxmlformats.org/officeDocument/2006/relationships/image" Target="../media/image911.png"/><Relationship Id="rId327" Type="http://schemas.openxmlformats.org/officeDocument/2006/relationships/image" Target="../media/image1009.png"/><Relationship Id="rId369" Type="http://schemas.openxmlformats.org/officeDocument/2006/relationships/image" Target="../media/image1030.png"/><Relationship Id="rId173" Type="http://schemas.openxmlformats.org/officeDocument/2006/relationships/image" Target="../media/image932.png"/><Relationship Id="rId229" Type="http://schemas.openxmlformats.org/officeDocument/2006/relationships/image" Target="../media/image960.png"/><Relationship Id="rId380" Type="http://schemas.openxmlformats.org/officeDocument/2006/relationships/customXml" Target="../ink/ink1026.xml"/><Relationship Id="rId436" Type="http://schemas.openxmlformats.org/officeDocument/2006/relationships/customXml" Target="../ink/ink1054.xml"/><Relationship Id="rId240" Type="http://schemas.openxmlformats.org/officeDocument/2006/relationships/customXml" Target="../ink/ink956.xml"/><Relationship Id="rId35" Type="http://schemas.openxmlformats.org/officeDocument/2006/relationships/image" Target="../media/image863.png"/><Relationship Id="rId77" Type="http://schemas.openxmlformats.org/officeDocument/2006/relationships/image" Target="../media/image884.png"/><Relationship Id="rId100" Type="http://schemas.openxmlformats.org/officeDocument/2006/relationships/customXml" Target="../ink/ink886.xml"/><Relationship Id="rId282" Type="http://schemas.openxmlformats.org/officeDocument/2006/relationships/customXml" Target="../ink/ink977.xml"/><Relationship Id="rId338" Type="http://schemas.openxmlformats.org/officeDocument/2006/relationships/customXml" Target="../ink/ink1005.xml"/><Relationship Id="rId8" Type="http://schemas.openxmlformats.org/officeDocument/2006/relationships/customXml" Target="../ink/ink840.xml"/><Relationship Id="rId142" Type="http://schemas.openxmlformats.org/officeDocument/2006/relationships/customXml" Target="../ink/ink907.xml"/><Relationship Id="rId184" Type="http://schemas.openxmlformats.org/officeDocument/2006/relationships/customXml" Target="../ink/ink928.xml"/><Relationship Id="rId391" Type="http://schemas.openxmlformats.org/officeDocument/2006/relationships/image" Target="../media/image1041.png"/><Relationship Id="rId405" Type="http://schemas.openxmlformats.org/officeDocument/2006/relationships/image" Target="../media/image1048.png"/><Relationship Id="rId447" Type="http://schemas.openxmlformats.org/officeDocument/2006/relationships/image" Target="../media/image1069.png"/><Relationship Id="rId251" Type="http://schemas.openxmlformats.org/officeDocument/2006/relationships/image" Target="../media/image971.png"/><Relationship Id="rId46" Type="http://schemas.openxmlformats.org/officeDocument/2006/relationships/customXml" Target="../ink/ink859.xml"/><Relationship Id="rId293" Type="http://schemas.openxmlformats.org/officeDocument/2006/relationships/image" Target="../media/image992.png"/><Relationship Id="rId307" Type="http://schemas.openxmlformats.org/officeDocument/2006/relationships/image" Target="../media/image999.png"/><Relationship Id="rId349" Type="http://schemas.openxmlformats.org/officeDocument/2006/relationships/image" Target="../media/image1020.png"/><Relationship Id="rId88" Type="http://schemas.openxmlformats.org/officeDocument/2006/relationships/customXml" Target="../ink/ink880.xml"/><Relationship Id="rId111" Type="http://schemas.openxmlformats.org/officeDocument/2006/relationships/image" Target="../media/image901.png"/><Relationship Id="rId153" Type="http://schemas.openxmlformats.org/officeDocument/2006/relationships/image" Target="../media/image922.png"/><Relationship Id="rId195" Type="http://schemas.openxmlformats.org/officeDocument/2006/relationships/image" Target="../media/image943.png"/><Relationship Id="rId209" Type="http://schemas.openxmlformats.org/officeDocument/2006/relationships/image" Target="../media/image950.png"/><Relationship Id="rId360" Type="http://schemas.openxmlformats.org/officeDocument/2006/relationships/customXml" Target="../ink/ink1016.xml"/><Relationship Id="rId416" Type="http://schemas.openxmlformats.org/officeDocument/2006/relationships/customXml" Target="../ink/ink1044.xml"/><Relationship Id="rId220" Type="http://schemas.openxmlformats.org/officeDocument/2006/relationships/customXml" Target="../ink/ink946.xml"/><Relationship Id="rId458" Type="http://schemas.openxmlformats.org/officeDocument/2006/relationships/customXml" Target="../ink/ink1065.xml"/><Relationship Id="rId15" Type="http://schemas.openxmlformats.org/officeDocument/2006/relationships/image" Target="../media/image853.png"/><Relationship Id="rId57" Type="http://schemas.openxmlformats.org/officeDocument/2006/relationships/image" Target="../media/image874.png"/><Relationship Id="rId262" Type="http://schemas.openxmlformats.org/officeDocument/2006/relationships/customXml" Target="../ink/ink967.xml"/><Relationship Id="rId318" Type="http://schemas.openxmlformats.org/officeDocument/2006/relationships/customXml" Target="../ink/ink995.xml"/><Relationship Id="rId99" Type="http://schemas.openxmlformats.org/officeDocument/2006/relationships/image" Target="../media/image895.png"/><Relationship Id="rId122" Type="http://schemas.openxmlformats.org/officeDocument/2006/relationships/customXml" Target="../ink/ink897.xml"/><Relationship Id="rId164" Type="http://schemas.openxmlformats.org/officeDocument/2006/relationships/customXml" Target="../ink/ink918.xml"/><Relationship Id="rId371" Type="http://schemas.openxmlformats.org/officeDocument/2006/relationships/image" Target="../media/image1031.png"/><Relationship Id="rId427" Type="http://schemas.openxmlformats.org/officeDocument/2006/relationships/image" Target="../media/image1059.png"/><Relationship Id="rId26" Type="http://schemas.openxmlformats.org/officeDocument/2006/relationships/customXml" Target="../ink/ink849.xml"/><Relationship Id="rId231" Type="http://schemas.openxmlformats.org/officeDocument/2006/relationships/image" Target="../media/image961.png"/><Relationship Id="rId273" Type="http://schemas.openxmlformats.org/officeDocument/2006/relationships/image" Target="../media/image982.png"/><Relationship Id="rId329" Type="http://schemas.openxmlformats.org/officeDocument/2006/relationships/image" Target="../media/image1010.png"/><Relationship Id="rId68" Type="http://schemas.openxmlformats.org/officeDocument/2006/relationships/customXml" Target="../ink/ink870.xml"/><Relationship Id="rId133" Type="http://schemas.openxmlformats.org/officeDocument/2006/relationships/image" Target="../media/image912.png"/><Relationship Id="rId175" Type="http://schemas.openxmlformats.org/officeDocument/2006/relationships/image" Target="../media/image933.png"/><Relationship Id="rId340" Type="http://schemas.openxmlformats.org/officeDocument/2006/relationships/customXml" Target="../ink/ink1006.xml"/><Relationship Id="rId200" Type="http://schemas.openxmlformats.org/officeDocument/2006/relationships/customXml" Target="../ink/ink936.xml"/><Relationship Id="rId382" Type="http://schemas.openxmlformats.org/officeDocument/2006/relationships/customXml" Target="../ink/ink1027.xml"/><Relationship Id="rId438" Type="http://schemas.openxmlformats.org/officeDocument/2006/relationships/customXml" Target="../ink/ink1055.xml"/><Relationship Id="rId242" Type="http://schemas.openxmlformats.org/officeDocument/2006/relationships/customXml" Target="../ink/ink957.xml"/><Relationship Id="rId284" Type="http://schemas.openxmlformats.org/officeDocument/2006/relationships/customXml" Target="../ink/ink978.xml"/><Relationship Id="rId37" Type="http://schemas.openxmlformats.org/officeDocument/2006/relationships/image" Target="../media/image864.png"/><Relationship Id="rId79" Type="http://schemas.openxmlformats.org/officeDocument/2006/relationships/image" Target="../media/image885.png"/><Relationship Id="rId102" Type="http://schemas.openxmlformats.org/officeDocument/2006/relationships/customXml" Target="../ink/ink887.xml"/><Relationship Id="rId144" Type="http://schemas.openxmlformats.org/officeDocument/2006/relationships/customXml" Target="../ink/ink908.xml"/><Relationship Id="rId90" Type="http://schemas.openxmlformats.org/officeDocument/2006/relationships/customXml" Target="../ink/ink881.xml"/><Relationship Id="rId186" Type="http://schemas.openxmlformats.org/officeDocument/2006/relationships/customXml" Target="../ink/ink929.xml"/><Relationship Id="rId351" Type="http://schemas.openxmlformats.org/officeDocument/2006/relationships/image" Target="../media/image1021.png"/><Relationship Id="rId393" Type="http://schemas.openxmlformats.org/officeDocument/2006/relationships/image" Target="../media/image1042.png"/><Relationship Id="rId407" Type="http://schemas.openxmlformats.org/officeDocument/2006/relationships/image" Target="../media/image1049.png"/><Relationship Id="rId449" Type="http://schemas.openxmlformats.org/officeDocument/2006/relationships/image" Target="../media/image1070.png"/><Relationship Id="rId211" Type="http://schemas.openxmlformats.org/officeDocument/2006/relationships/image" Target="../media/image951.png"/><Relationship Id="rId253" Type="http://schemas.openxmlformats.org/officeDocument/2006/relationships/image" Target="../media/image972.png"/><Relationship Id="rId295" Type="http://schemas.openxmlformats.org/officeDocument/2006/relationships/image" Target="../media/image993.png"/><Relationship Id="rId309" Type="http://schemas.openxmlformats.org/officeDocument/2006/relationships/image" Target="../media/image1000.png"/><Relationship Id="rId460" Type="http://schemas.openxmlformats.org/officeDocument/2006/relationships/customXml" Target="../ink/ink1066.xml"/><Relationship Id="rId48" Type="http://schemas.openxmlformats.org/officeDocument/2006/relationships/customXml" Target="../ink/ink860.xml"/><Relationship Id="rId113" Type="http://schemas.openxmlformats.org/officeDocument/2006/relationships/image" Target="../media/image902.png"/><Relationship Id="rId320" Type="http://schemas.openxmlformats.org/officeDocument/2006/relationships/customXml" Target="../ink/ink996.xml"/><Relationship Id="rId155" Type="http://schemas.openxmlformats.org/officeDocument/2006/relationships/image" Target="../media/image923.png"/><Relationship Id="rId197" Type="http://schemas.openxmlformats.org/officeDocument/2006/relationships/image" Target="../media/image944.png"/><Relationship Id="rId362" Type="http://schemas.openxmlformats.org/officeDocument/2006/relationships/customXml" Target="../ink/ink1017.xml"/><Relationship Id="rId418" Type="http://schemas.openxmlformats.org/officeDocument/2006/relationships/customXml" Target="../ink/ink1045.xml"/><Relationship Id="rId222" Type="http://schemas.openxmlformats.org/officeDocument/2006/relationships/customXml" Target="../ink/ink947.xml"/><Relationship Id="rId264" Type="http://schemas.openxmlformats.org/officeDocument/2006/relationships/customXml" Target="../ink/ink968.xml"/><Relationship Id="rId17" Type="http://schemas.openxmlformats.org/officeDocument/2006/relationships/image" Target="../media/image854.png"/><Relationship Id="rId59" Type="http://schemas.openxmlformats.org/officeDocument/2006/relationships/image" Target="../media/image875.png"/><Relationship Id="rId124" Type="http://schemas.openxmlformats.org/officeDocument/2006/relationships/customXml" Target="../ink/ink898.xml"/><Relationship Id="rId70" Type="http://schemas.openxmlformats.org/officeDocument/2006/relationships/customXml" Target="../ink/ink871.xml"/><Relationship Id="rId166" Type="http://schemas.openxmlformats.org/officeDocument/2006/relationships/customXml" Target="../ink/ink919.xml"/><Relationship Id="rId331" Type="http://schemas.openxmlformats.org/officeDocument/2006/relationships/image" Target="../media/image1011.png"/><Relationship Id="rId373" Type="http://schemas.openxmlformats.org/officeDocument/2006/relationships/image" Target="../media/image1032.png"/><Relationship Id="rId429" Type="http://schemas.openxmlformats.org/officeDocument/2006/relationships/image" Target="../media/image1060.png"/><Relationship Id="rId1" Type="http://schemas.openxmlformats.org/officeDocument/2006/relationships/slideLayout" Target="../slideLayouts/slideLayout4.xml"/><Relationship Id="rId233" Type="http://schemas.openxmlformats.org/officeDocument/2006/relationships/image" Target="../media/image962.png"/><Relationship Id="rId440" Type="http://schemas.openxmlformats.org/officeDocument/2006/relationships/customXml" Target="../ink/ink1056.xml"/><Relationship Id="rId28" Type="http://schemas.openxmlformats.org/officeDocument/2006/relationships/customXml" Target="../ink/ink850.xml"/><Relationship Id="rId275" Type="http://schemas.openxmlformats.org/officeDocument/2006/relationships/image" Target="../media/image983.png"/><Relationship Id="rId300" Type="http://schemas.openxmlformats.org/officeDocument/2006/relationships/customXml" Target="../ink/ink986.xml"/><Relationship Id="rId81" Type="http://schemas.openxmlformats.org/officeDocument/2006/relationships/image" Target="../media/image886.png"/><Relationship Id="rId135" Type="http://schemas.openxmlformats.org/officeDocument/2006/relationships/image" Target="../media/image913.png"/><Relationship Id="rId177" Type="http://schemas.openxmlformats.org/officeDocument/2006/relationships/image" Target="../media/image934.png"/><Relationship Id="rId342" Type="http://schemas.openxmlformats.org/officeDocument/2006/relationships/customXml" Target="../ink/ink1007.xml"/><Relationship Id="rId384" Type="http://schemas.openxmlformats.org/officeDocument/2006/relationships/customXml" Target="../ink/ink1028.xml"/><Relationship Id="rId202" Type="http://schemas.openxmlformats.org/officeDocument/2006/relationships/customXml" Target="../ink/ink937.xml"/><Relationship Id="rId244" Type="http://schemas.openxmlformats.org/officeDocument/2006/relationships/customXml" Target="../ink/ink958.xml"/><Relationship Id="rId39" Type="http://schemas.openxmlformats.org/officeDocument/2006/relationships/image" Target="../media/image865.png"/><Relationship Id="rId286" Type="http://schemas.openxmlformats.org/officeDocument/2006/relationships/customXml" Target="../ink/ink979.xml"/><Relationship Id="rId451" Type="http://schemas.openxmlformats.org/officeDocument/2006/relationships/image" Target="../media/image1071.png"/><Relationship Id="rId50" Type="http://schemas.openxmlformats.org/officeDocument/2006/relationships/customXml" Target="../ink/ink861.xml"/><Relationship Id="rId104" Type="http://schemas.openxmlformats.org/officeDocument/2006/relationships/customXml" Target="../ink/ink888.xml"/><Relationship Id="rId146" Type="http://schemas.openxmlformats.org/officeDocument/2006/relationships/customXml" Target="../ink/ink909.xml"/><Relationship Id="rId188" Type="http://schemas.openxmlformats.org/officeDocument/2006/relationships/customXml" Target="../ink/ink930.xml"/><Relationship Id="rId311" Type="http://schemas.openxmlformats.org/officeDocument/2006/relationships/image" Target="../media/image1001.png"/><Relationship Id="rId353" Type="http://schemas.openxmlformats.org/officeDocument/2006/relationships/image" Target="../media/image1022.png"/><Relationship Id="rId395" Type="http://schemas.openxmlformats.org/officeDocument/2006/relationships/image" Target="../media/image1043.png"/><Relationship Id="rId409" Type="http://schemas.openxmlformats.org/officeDocument/2006/relationships/image" Target="../media/image1050.png"/><Relationship Id="rId92" Type="http://schemas.openxmlformats.org/officeDocument/2006/relationships/customXml" Target="../ink/ink882.xml"/><Relationship Id="rId213" Type="http://schemas.openxmlformats.org/officeDocument/2006/relationships/image" Target="../media/image952.png"/><Relationship Id="rId420" Type="http://schemas.openxmlformats.org/officeDocument/2006/relationships/customXml" Target="../ink/ink1046.xml"/><Relationship Id="rId255" Type="http://schemas.openxmlformats.org/officeDocument/2006/relationships/image" Target="../media/image973.png"/><Relationship Id="rId297" Type="http://schemas.openxmlformats.org/officeDocument/2006/relationships/image" Target="../media/image994.png"/><Relationship Id="rId462" Type="http://schemas.openxmlformats.org/officeDocument/2006/relationships/customXml" Target="../ink/ink106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73.xml"/><Relationship Id="rId18" Type="http://schemas.openxmlformats.org/officeDocument/2006/relationships/image" Target="../media/image1086.png"/><Relationship Id="rId26" Type="http://schemas.openxmlformats.org/officeDocument/2006/relationships/image" Target="../media/image1090.png"/><Relationship Id="rId21" Type="http://schemas.openxmlformats.org/officeDocument/2006/relationships/customXml" Target="../ink/ink1077.xml"/><Relationship Id="rId34" Type="http://schemas.openxmlformats.org/officeDocument/2006/relationships/image" Target="../media/image1094.png"/><Relationship Id="rId7" Type="http://schemas.openxmlformats.org/officeDocument/2006/relationships/customXml" Target="../ink/ink1070.xml"/><Relationship Id="rId12" Type="http://schemas.openxmlformats.org/officeDocument/2006/relationships/image" Target="../media/image1083.png"/><Relationship Id="rId17" Type="http://schemas.openxmlformats.org/officeDocument/2006/relationships/customXml" Target="../ink/ink1075.xml"/><Relationship Id="rId25" Type="http://schemas.openxmlformats.org/officeDocument/2006/relationships/customXml" Target="../ink/ink1079.xml"/><Relationship Id="rId33" Type="http://schemas.openxmlformats.org/officeDocument/2006/relationships/customXml" Target="../ink/ink1083.xml"/><Relationship Id="rId38" Type="http://schemas.openxmlformats.org/officeDocument/2006/relationships/image" Target="../media/image1096.png"/><Relationship Id="rId2" Type="http://schemas.openxmlformats.org/officeDocument/2006/relationships/image" Target="../media/image1078.png"/><Relationship Id="rId16" Type="http://schemas.openxmlformats.org/officeDocument/2006/relationships/image" Target="../media/image1085.png"/><Relationship Id="rId20" Type="http://schemas.openxmlformats.org/officeDocument/2006/relationships/image" Target="../media/image1087.png"/><Relationship Id="rId29" Type="http://schemas.openxmlformats.org/officeDocument/2006/relationships/customXml" Target="../ink/ink10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0.png"/><Relationship Id="rId11" Type="http://schemas.openxmlformats.org/officeDocument/2006/relationships/customXml" Target="../ink/ink1072.xml"/><Relationship Id="rId24" Type="http://schemas.openxmlformats.org/officeDocument/2006/relationships/image" Target="../media/image1089.png"/><Relationship Id="rId32" Type="http://schemas.openxmlformats.org/officeDocument/2006/relationships/image" Target="../media/image1093.png"/><Relationship Id="rId37" Type="http://schemas.openxmlformats.org/officeDocument/2006/relationships/customXml" Target="../ink/ink1085.xml"/><Relationship Id="rId5" Type="http://schemas.openxmlformats.org/officeDocument/2006/relationships/customXml" Target="../ink/ink1069.xml"/><Relationship Id="rId15" Type="http://schemas.openxmlformats.org/officeDocument/2006/relationships/customXml" Target="../ink/ink1074.xml"/><Relationship Id="rId23" Type="http://schemas.openxmlformats.org/officeDocument/2006/relationships/customXml" Target="../ink/ink1078.xml"/><Relationship Id="rId28" Type="http://schemas.openxmlformats.org/officeDocument/2006/relationships/image" Target="../media/image1091.png"/><Relationship Id="rId36" Type="http://schemas.openxmlformats.org/officeDocument/2006/relationships/image" Target="../media/image1095.png"/><Relationship Id="rId10" Type="http://schemas.openxmlformats.org/officeDocument/2006/relationships/image" Target="../media/image1082.png"/><Relationship Id="rId19" Type="http://schemas.openxmlformats.org/officeDocument/2006/relationships/customXml" Target="../ink/ink1076.xml"/><Relationship Id="rId31" Type="http://schemas.openxmlformats.org/officeDocument/2006/relationships/customXml" Target="../ink/ink1082.xml"/><Relationship Id="rId4" Type="http://schemas.openxmlformats.org/officeDocument/2006/relationships/image" Target="../media/image1079.png"/><Relationship Id="rId9" Type="http://schemas.openxmlformats.org/officeDocument/2006/relationships/customXml" Target="../ink/ink1071.xml"/><Relationship Id="rId14" Type="http://schemas.openxmlformats.org/officeDocument/2006/relationships/image" Target="../media/image1084.png"/><Relationship Id="rId22" Type="http://schemas.openxmlformats.org/officeDocument/2006/relationships/image" Target="../media/image1088.png"/><Relationship Id="rId27" Type="http://schemas.openxmlformats.org/officeDocument/2006/relationships/customXml" Target="../ink/ink1080.xml"/><Relationship Id="rId30" Type="http://schemas.openxmlformats.org/officeDocument/2006/relationships/image" Target="../media/image1092.png"/><Relationship Id="rId35" Type="http://schemas.openxmlformats.org/officeDocument/2006/relationships/customXml" Target="../ink/ink1084.xml"/><Relationship Id="rId8" Type="http://schemas.openxmlformats.org/officeDocument/2006/relationships/image" Target="../media/image1081.png"/><Relationship Id="rId3" Type="http://schemas.openxmlformats.org/officeDocument/2006/relationships/customXml" Target="../ink/ink1068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4.png"/><Relationship Id="rId21" Type="http://schemas.openxmlformats.org/officeDocument/2006/relationships/image" Target="../media/image1106.png"/><Relationship Id="rId324" Type="http://schemas.openxmlformats.org/officeDocument/2006/relationships/customXml" Target="../ink/ink1247.xml"/><Relationship Id="rId531" Type="http://schemas.openxmlformats.org/officeDocument/2006/relationships/image" Target="../media/image1361.png"/><Relationship Id="rId170" Type="http://schemas.openxmlformats.org/officeDocument/2006/relationships/customXml" Target="../ink/ink1170.xml"/><Relationship Id="rId268" Type="http://schemas.openxmlformats.org/officeDocument/2006/relationships/customXml" Target="../ink/ink1219.xml"/><Relationship Id="rId475" Type="http://schemas.openxmlformats.org/officeDocument/2006/relationships/image" Target="../media/image1333.png"/><Relationship Id="rId32" Type="http://schemas.openxmlformats.org/officeDocument/2006/relationships/customXml" Target="../ink/ink1101.xml"/><Relationship Id="rId128" Type="http://schemas.openxmlformats.org/officeDocument/2006/relationships/customXml" Target="../ink/ink1149.xml"/><Relationship Id="rId335" Type="http://schemas.openxmlformats.org/officeDocument/2006/relationships/image" Target="../media/image1263.png"/><Relationship Id="rId542" Type="http://schemas.openxmlformats.org/officeDocument/2006/relationships/customXml" Target="../ink/ink1356.xml"/><Relationship Id="rId181" Type="http://schemas.openxmlformats.org/officeDocument/2006/relationships/image" Target="../media/image1186.png"/><Relationship Id="rId402" Type="http://schemas.openxmlformats.org/officeDocument/2006/relationships/customXml" Target="../ink/ink1286.xml"/><Relationship Id="rId279" Type="http://schemas.openxmlformats.org/officeDocument/2006/relationships/image" Target="../media/image1235.png"/><Relationship Id="rId486" Type="http://schemas.openxmlformats.org/officeDocument/2006/relationships/customXml" Target="../ink/ink1328.xml"/><Relationship Id="rId43" Type="http://schemas.openxmlformats.org/officeDocument/2006/relationships/image" Target="../media/image1117.png"/><Relationship Id="rId139" Type="http://schemas.openxmlformats.org/officeDocument/2006/relationships/image" Target="../media/image1165.png"/><Relationship Id="rId346" Type="http://schemas.openxmlformats.org/officeDocument/2006/relationships/customXml" Target="../ink/ink1258.xml"/><Relationship Id="rId553" Type="http://schemas.openxmlformats.org/officeDocument/2006/relationships/image" Target="../media/image1372.png"/><Relationship Id="rId192" Type="http://schemas.openxmlformats.org/officeDocument/2006/relationships/customXml" Target="../ink/ink1181.xml"/><Relationship Id="rId206" Type="http://schemas.openxmlformats.org/officeDocument/2006/relationships/customXml" Target="../ink/ink1188.xml"/><Relationship Id="rId413" Type="http://schemas.openxmlformats.org/officeDocument/2006/relationships/image" Target="../media/image1302.png"/><Relationship Id="rId497" Type="http://schemas.openxmlformats.org/officeDocument/2006/relationships/image" Target="../media/image1344.png"/><Relationship Id="rId357" Type="http://schemas.openxmlformats.org/officeDocument/2006/relationships/image" Target="../media/image1274.png"/><Relationship Id="rId54" Type="http://schemas.openxmlformats.org/officeDocument/2006/relationships/customXml" Target="../ink/ink1112.xml"/><Relationship Id="rId217" Type="http://schemas.openxmlformats.org/officeDocument/2006/relationships/image" Target="../media/image1204.png"/><Relationship Id="rId564" Type="http://schemas.openxmlformats.org/officeDocument/2006/relationships/customXml" Target="../ink/ink1367.xml"/><Relationship Id="rId424" Type="http://schemas.openxmlformats.org/officeDocument/2006/relationships/customXml" Target="../ink/ink1297.xml"/><Relationship Id="rId270" Type="http://schemas.openxmlformats.org/officeDocument/2006/relationships/customXml" Target="../ink/ink1220.xml"/><Relationship Id="rId65" Type="http://schemas.openxmlformats.org/officeDocument/2006/relationships/image" Target="../media/image1128.png"/><Relationship Id="rId130" Type="http://schemas.openxmlformats.org/officeDocument/2006/relationships/customXml" Target="../ink/ink1150.xml"/><Relationship Id="rId368" Type="http://schemas.openxmlformats.org/officeDocument/2006/relationships/customXml" Target="../ink/ink1269.xml"/><Relationship Id="rId575" Type="http://schemas.openxmlformats.org/officeDocument/2006/relationships/image" Target="../media/image1383.png"/><Relationship Id="rId228" Type="http://schemas.openxmlformats.org/officeDocument/2006/relationships/customXml" Target="../ink/ink1199.xml"/><Relationship Id="rId435" Type="http://schemas.openxmlformats.org/officeDocument/2006/relationships/image" Target="../media/image1313.png"/><Relationship Id="rId281" Type="http://schemas.openxmlformats.org/officeDocument/2006/relationships/image" Target="../media/image1236.png"/><Relationship Id="rId502" Type="http://schemas.openxmlformats.org/officeDocument/2006/relationships/customXml" Target="../ink/ink1336.xml"/><Relationship Id="rId76" Type="http://schemas.openxmlformats.org/officeDocument/2006/relationships/customXml" Target="../ink/ink1123.xml"/><Relationship Id="rId141" Type="http://schemas.openxmlformats.org/officeDocument/2006/relationships/image" Target="../media/image1166.png"/><Relationship Id="rId379" Type="http://schemas.openxmlformats.org/officeDocument/2006/relationships/image" Target="../media/image1285.png"/><Relationship Id="rId586" Type="http://schemas.openxmlformats.org/officeDocument/2006/relationships/customXml" Target="../ink/ink1378.xml"/><Relationship Id="rId7" Type="http://schemas.openxmlformats.org/officeDocument/2006/relationships/image" Target="../media/image1099.png"/><Relationship Id="rId239" Type="http://schemas.openxmlformats.org/officeDocument/2006/relationships/image" Target="../media/image1215.png"/><Relationship Id="rId446" Type="http://schemas.openxmlformats.org/officeDocument/2006/relationships/customXml" Target="../ink/ink1308.xml"/><Relationship Id="rId292" Type="http://schemas.openxmlformats.org/officeDocument/2006/relationships/customXml" Target="../ink/ink1231.xml"/><Relationship Id="rId306" Type="http://schemas.openxmlformats.org/officeDocument/2006/relationships/customXml" Target="../ink/ink1238.xml"/><Relationship Id="rId87" Type="http://schemas.openxmlformats.org/officeDocument/2006/relationships/image" Target="../media/image1139.png"/><Relationship Id="rId513" Type="http://schemas.openxmlformats.org/officeDocument/2006/relationships/image" Target="../media/image1352.png"/><Relationship Id="rId597" Type="http://schemas.openxmlformats.org/officeDocument/2006/relationships/image" Target="../media/image1394.png"/><Relationship Id="rId152" Type="http://schemas.openxmlformats.org/officeDocument/2006/relationships/customXml" Target="../ink/ink1161.xml"/><Relationship Id="rId457" Type="http://schemas.openxmlformats.org/officeDocument/2006/relationships/image" Target="../media/image1324.png"/><Relationship Id="rId14" Type="http://schemas.openxmlformats.org/officeDocument/2006/relationships/customXml" Target="../ink/ink1092.xml"/><Relationship Id="rId317" Type="http://schemas.openxmlformats.org/officeDocument/2006/relationships/image" Target="../media/image1254.png"/><Relationship Id="rId524" Type="http://schemas.openxmlformats.org/officeDocument/2006/relationships/customXml" Target="../ink/ink1347.xml"/><Relationship Id="rId98" Type="http://schemas.openxmlformats.org/officeDocument/2006/relationships/customXml" Target="../ink/ink1134.xml"/><Relationship Id="rId163" Type="http://schemas.openxmlformats.org/officeDocument/2006/relationships/image" Target="../media/image1177.png"/><Relationship Id="rId370" Type="http://schemas.openxmlformats.org/officeDocument/2006/relationships/customXml" Target="../ink/ink1270.xml"/><Relationship Id="rId230" Type="http://schemas.openxmlformats.org/officeDocument/2006/relationships/customXml" Target="../ink/ink1200.xml"/><Relationship Id="rId468" Type="http://schemas.openxmlformats.org/officeDocument/2006/relationships/customXml" Target="../ink/ink1319.xml"/><Relationship Id="rId25" Type="http://schemas.openxmlformats.org/officeDocument/2006/relationships/image" Target="../media/image1108.png"/><Relationship Id="rId67" Type="http://schemas.openxmlformats.org/officeDocument/2006/relationships/image" Target="../media/image1129.png"/><Relationship Id="rId272" Type="http://schemas.openxmlformats.org/officeDocument/2006/relationships/customXml" Target="../ink/ink1221.xml"/><Relationship Id="rId328" Type="http://schemas.openxmlformats.org/officeDocument/2006/relationships/customXml" Target="../ink/ink1249.xml"/><Relationship Id="rId535" Type="http://schemas.openxmlformats.org/officeDocument/2006/relationships/image" Target="../media/image1363.png"/><Relationship Id="rId577" Type="http://schemas.openxmlformats.org/officeDocument/2006/relationships/image" Target="../media/image1384.png"/><Relationship Id="rId132" Type="http://schemas.openxmlformats.org/officeDocument/2006/relationships/customXml" Target="../ink/ink1151.xml"/><Relationship Id="rId174" Type="http://schemas.openxmlformats.org/officeDocument/2006/relationships/customXml" Target="../ink/ink1172.xml"/><Relationship Id="rId381" Type="http://schemas.openxmlformats.org/officeDocument/2006/relationships/image" Target="../media/image1286.png"/><Relationship Id="rId602" Type="http://schemas.openxmlformats.org/officeDocument/2006/relationships/customXml" Target="../ink/ink1386.xml"/><Relationship Id="rId241" Type="http://schemas.openxmlformats.org/officeDocument/2006/relationships/image" Target="../media/image1216.png"/><Relationship Id="rId437" Type="http://schemas.openxmlformats.org/officeDocument/2006/relationships/image" Target="../media/image1314.png"/><Relationship Id="rId479" Type="http://schemas.openxmlformats.org/officeDocument/2006/relationships/image" Target="../media/image1335.png"/><Relationship Id="rId36" Type="http://schemas.openxmlformats.org/officeDocument/2006/relationships/customXml" Target="../ink/ink1103.xml"/><Relationship Id="rId283" Type="http://schemas.openxmlformats.org/officeDocument/2006/relationships/image" Target="../media/image1237.png"/><Relationship Id="rId339" Type="http://schemas.openxmlformats.org/officeDocument/2006/relationships/image" Target="../media/image1265.png"/><Relationship Id="rId490" Type="http://schemas.openxmlformats.org/officeDocument/2006/relationships/customXml" Target="../ink/ink1330.xml"/><Relationship Id="rId504" Type="http://schemas.openxmlformats.org/officeDocument/2006/relationships/customXml" Target="../ink/ink1337.xml"/><Relationship Id="rId546" Type="http://schemas.openxmlformats.org/officeDocument/2006/relationships/customXml" Target="../ink/ink1358.xml"/><Relationship Id="rId78" Type="http://schemas.openxmlformats.org/officeDocument/2006/relationships/customXml" Target="../ink/ink1124.xml"/><Relationship Id="rId101" Type="http://schemas.openxmlformats.org/officeDocument/2006/relationships/image" Target="../media/image1146.png"/><Relationship Id="rId143" Type="http://schemas.openxmlformats.org/officeDocument/2006/relationships/image" Target="../media/image1167.png"/><Relationship Id="rId185" Type="http://schemas.openxmlformats.org/officeDocument/2006/relationships/image" Target="../media/image1188.png"/><Relationship Id="rId350" Type="http://schemas.openxmlformats.org/officeDocument/2006/relationships/customXml" Target="../ink/ink1260.xml"/><Relationship Id="rId406" Type="http://schemas.openxmlformats.org/officeDocument/2006/relationships/customXml" Target="../ink/ink1288.xml"/><Relationship Id="rId588" Type="http://schemas.openxmlformats.org/officeDocument/2006/relationships/customXml" Target="../ink/ink1379.xml"/><Relationship Id="rId9" Type="http://schemas.openxmlformats.org/officeDocument/2006/relationships/image" Target="../media/image1100.png"/><Relationship Id="rId210" Type="http://schemas.openxmlformats.org/officeDocument/2006/relationships/customXml" Target="../ink/ink1190.xml"/><Relationship Id="rId392" Type="http://schemas.openxmlformats.org/officeDocument/2006/relationships/customXml" Target="../ink/ink1281.xml"/><Relationship Id="rId448" Type="http://schemas.openxmlformats.org/officeDocument/2006/relationships/customXml" Target="../ink/ink1309.xml"/><Relationship Id="rId252" Type="http://schemas.openxmlformats.org/officeDocument/2006/relationships/customXml" Target="../ink/ink1211.xml"/><Relationship Id="rId294" Type="http://schemas.openxmlformats.org/officeDocument/2006/relationships/customXml" Target="../ink/ink1232.xml"/><Relationship Id="rId308" Type="http://schemas.openxmlformats.org/officeDocument/2006/relationships/customXml" Target="../ink/ink1239.xml"/><Relationship Id="rId515" Type="http://schemas.openxmlformats.org/officeDocument/2006/relationships/image" Target="../media/image1353.png"/><Relationship Id="rId47" Type="http://schemas.openxmlformats.org/officeDocument/2006/relationships/image" Target="../media/image1119.png"/><Relationship Id="rId89" Type="http://schemas.openxmlformats.org/officeDocument/2006/relationships/image" Target="../media/image1140.png"/><Relationship Id="rId112" Type="http://schemas.openxmlformats.org/officeDocument/2006/relationships/customXml" Target="../ink/ink1141.xml"/><Relationship Id="rId154" Type="http://schemas.openxmlformats.org/officeDocument/2006/relationships/customXml" Target="../ink/ink1162.xml"/><Relationship Id="rId361" Type="http://schemas.openxmlformats.org/officeDocument/2006/relationships/image" Target="../media/image1276.png"/><Relationship Id="rId557" Type="http://schemas.openxmlformats.org/officeDocument/2006/relationships/image" Target="../media/image1374.png"/><Relationship Id="rId599" Type="http://schemas.openxmlformats.org/officeDocument/2006/relationships/image" Target="../media/image1395.png"/><Relationship Id="rId196" Type="http://schemas.openxmlformats.org/officeDocument/2006/relationships/customXml" Target="../ink/ink1183.xml"/><Relationship Id="rId417" Type="http://schemas.openxmlformats.org/officeDocument/2006/relationships/image" Target="../media/image1304.png"/><Relationship Id="rId459" Type="http://schemas.openxmlformats.org/officeDocument/2006/relationships/image" Target="../media/image1325.png"/><Relationship Id="rId16" Type="http://schemas.openxmlformats.org/officeDocument/2006/relationships/customXml" Target="../ink/ink1093.xml"/><Relationship Id="rId221" Type="http://schemas.openxmlformats.org/officeDocument/2006/relationships/image" Target="../media/image1206.png"/><Relationship Id="rId263" Type="http://schemas.openxmlformats.org/officeDocument/2006/relationships/image" Target="../media/image1227.png"/><Relationship Id="rId319" Type="http://schemas.openxmlformats.org/officeDocument/2006/relationships/image" Target="../media/image1255.png"/><Relationship Id="rId470" Type="http://schemas.openxmlformats.org/officeDocument/2006/relationships/customXml" Target="../ink/ink1320.xml"/><Relationship Id="rId526" Type="http://schemas.openxmlformats.org/officeDocument/2006/relationships/customXml" Target="../ink/ink1348.xml"/><Relationship Id="rId58" Type="http://schemas.openxmlformats.org/officeDocument/2006/relationships/customXml" Target="../ink/ink1114.xml"/><Relationship Id="rId123" Type="http://schemas.openxmlformats.org/officeDocument/2006/relationships/image" Target="../media/image1157.png"/><Relationship Id="rId330" Type="http://schemas.openxmlformats.org/officeDocument/2006/relationships/customXml" Target="../ink/ink1250.xml"/><Relationship Id="rId568" Type="http://schemas.openxmlformats.org/officeDocument/2006/relationships/customXml" Target="../ink/ink1369.xml"/><Relationship Id="rId165" Type="http://schemas.openxmlformats.org/officeDocument/2006/relationships/image" Target="../media/image1178.png"/><Relationship Id="rId372" Type="http://schemas.openxmlformats.org/officeDocument/2006/relationships/customXml" Target="../ink/ink1271.xml"/><Relationship Id="rId428" Type="http://schemas.openxmlformats.org/officeDocument/2006/relationships/customXml" Target="../ink/ink1299.xml"/><Relationship Id="rId232" Type="http://schemas.openxmlformats.org/officeDocument/2006/relationships/customXml" Target="../ink/ink1201.xml"/><Relationship Id="rId274" Type="http://schemas.openxmlformats.org/officeDocument/2006/relationships/customXml" Target="../ink/ink1222.xml"/><Relationship Id="rId481" Type="http://schemas.openxmlformats.org/officeDocument/2006/relationships/image" Target="../media/image1336.png"/><Relationship Id="rId27" Type="http://schemas.openxmlformats.org/officeDocument/2006/relationships/image" Target="../media/image1109.png"/><Relationship Id="rId69" Type="http://schemas.openxmlformats.org/officeDocument/2006/relationships/image" Target="../media/image1130.png"/><Relationship Id="rId134" Type="http://schemas.openxmlformats.org/officeDocument/2006/relationships/customXml" Target="../ink/ink1152.xml"/><Relationship Id="rId537" Type="http://schemas.openxmlformats.org/officeDocument/2006/relationships/image" Target="../media/image1364.png"/><Relationship Id="rId579" Type="http://schemas.openxmlformats.org/officeDocument/2006/relationships/image" Target="../media/image1385.png"/><Relationship Id="rId80" Type="http://schemas.openxmlformats.org/officeDocument/2006/relationships/customXml" Target="../ink/ink1125.xml"/><Relationship Id="rId176" Type="http://schemas.openxmlformats.org/officeDocument/2006/relationships/customXml" Target="../ink/ink1173.xml"/><Relationship Id="rId341" Type="http://schemas.openxmlformats.org/officeDocument/2006/relationships/image" Target="../media/image1266.png"/><Relationship Id="rId383" Type="http://schemas.openxmlformats.org/officeDocument/2006/relationships/image" Target="../media/image1287.png"/><Relationship Id="rId439" Type="http://schemas.openxmlformats.org/officeDocument/2006/relationships/image" Target="../media/image1315.png"/><Relationship Id="rId590" Type="http://schemas.openxmlformats.org/officeDocument/2006/relationships/customXml" Target="../ink/ink1380.xml"/><Relationship Id="rId604" Type="http://schemas.openxmlformats.org/officeDocument/2006/relationships/customXml" Target="../ink/ink1387.xml"/><Relationship Id="rId201" Type="http://schemas.openxmlformats.org/officeDocument/2006/relationships/image" Target="../media/image1196.png"/><Relationship Id="rId243" Type="http://schemas.openxmlformats.org/officeDocument/2006/relationships/image" Target="../media/image1217.png"/><Relationship Id="rId285" Type="http://schemas.openxmlformats.org/officeDocument/2006/relationships/image" Target="../media/image1238.png"/><Relationship Id="rId450" Type="http://schemas.openxmlformats.org/officeDocument/2006/relationships/customXml" Target="../ink/ink1310.xml"/><Relationship Id="rId506" Type="http://schemas.openxmlformats.org/officeDocument/2006/relationships/customXml" Target="../ink/ink1338.xml"/><Relationship Id="rId38" Type="http://schemas.openxmlformats.org/officeDocument/2006/relationships/customXml" Target="../ink/ink1104.xml"/><Relationship Id="rId103" Type="http://schemas.openxmlformats.org/officeDocument/2006/relationships/image" Target="../media/image1147.png"/><Relationship Id="rId310" Type="http://schemas.openxmlformats.org/officeDocument/2006/relationships/customXml" Target="../ink/ink1240.xml"/><Relationship Id="rId492" Type="http://schemas.openxmlformats.org/officeDocument/2006/relationships/customXml" Target="../ink/ink1331.xml"/><Relationship Id="rId548" Type="http://schemas.openxmlformats.org/officeDocument/2006/relationships/customXml" Target="../ink/ink1359.xml"/><Relationship Id="rId91" Type="http://schemas.openxmlformats.org/officeDocument/2006/relationships/image" Target="../media/image1141.png"/><Relationship Id="rId145" Type="http://schemas.openxmlformats.org/officeDocument/2006/relationships/image" Target="../media/image1168.png"/><Relationship Id="rId187" Type="http://schemas.openxmlformats.org/officeDocument/2006/relationships/image" Target="../media/image1189.png"/><Relationship Id="rId352" Type="http://schemas.openxmlformats.org/officeDocument/2006/relationships/customXml" Target="../ink/ink1261.xml"/><Relationship Id="rId394" Type="http://schemas.openxmlformats.org/officeDocument/2006/relationships/customXml" Target="../ink/ink1282.xml"/><Relationship Id="rId408" Type="http://schemas.openxmlformats.org/officeDocument/2006/relationships/customXml" Target="../ink/ink1289.xml"/><Relationship Id="rId212" Type="http://schemas.openxmlformats.org/officeDocument/2006/relationships/customXml" Target="../ink/ink1191.xml"/><Relationship Id="rId254" Type="http://schemas.openxmlformats.org/officeDocument/2006/relationships/customXml" Target="../ink/ink1212.xml"/><Relationship Id="rId49" Type="http://schemas.openxmlformats.org/officeDocument/2006/relationships/image" Target="../media/image1120.png"/><Relationship Id="rId114" Type="http://schemas.openxmlformats.org/officeDocument/2006/relationships/customXml" Target="../ink/ink1142.xml"/><Relationship Id="rId296" Type="http://schemas.openxmlformats.org/officeDocument/2006/relationships/customXml" Target="../ink/ink1233.xml"/><Relationship Id="rId461" Type="http://schemas.openxmlformats.org/officeDocument/2006/relationships/image" Target="../media/image1326.png"/><Relationship Id="rId517" Type="http://schemas.openxmlformats.org/officeDocument/2006/relationships/image" Target="../media/image1354.png"/><Relationship Id="rId559" Type="http://schemas.openxmlformats.org/officeDocument/2006/relationships/image" Target="../media/image1375.png"/><Relationship Id="rId60" Type="http://schemas.openxmlformats.org/officeDocument/2006/relationships/customXml" Target="../ink/ink1115.xml"/><Relationship Id="rId156" Type="http://schemas.openxmlformats.org/officeDocument/2006/relationships/customXml" Target="../ink/ink1163.xml"/><Relationship Id="rId198" Type="http://schemas.openxmlformats.org/officeDocument/2006/relationships/customXml" Target="../ink/ink1184.xml"/><Relationship Id="rId321" Type="http://schemas.openxmlformats.org/officeDocument/2006/relationships/image" Target="../media/image1256.png"/><Relationship Id="rId363" Type="http://schemas.openxmlformats.org/officeDocument/2006/relationships/image" Target="../media/image1277.png"/><Relationship Id="rId419" Type="http://schemas.openxmlformats.org/officeDocument/2006/relationships/image" Target="../media/image1305.png"/><Relationship Id="rId570" Type="http://schemas.openxmlformats.org/officeDocument/2006/relationships/customXml" Target="../ink/ink1370.xml"/><Relationship Id="rId223" Type="http://schemas.openxmlformats.org/officeDocument/2006/relationships/image" Target="../media/image1207.png"/><Relationship Id="rId430" Type="http://schemas.openxmlformats.org/officeDocument/2006/relationships/customXml" Target="../ink/ink1300.xml"/><Relationship Id="rId18" Type="http://schemas.openxmlformats.org/officeDocument/2006/relationships/customXml" Target="../ink/ink1094.xml"/><Relationship Id="rId265" Type="http://schemas.openxmlformats.org/officeDocument/2006/relationships/image" Target="../media/image1228.png"/><Relationship Id="rId472" Type="http://schemas.openxmlformats.org/officeDocument/2006/relationships/customXml" Target="../ink/ink1321.xml"/><Relationship Id="rId528" Type="http://schemas.openxmlformats.org/officeDocument/2006/relationships/customXml" Target="../ink/ink1349.xml"/><Relationship Id="rId125" Type="http://schemas.openxmlformats.org/officeDocument/2006/relationships/image" Target="../media/image1158.png"/><Relationship Id="rId167" Type="http://schemas.openxmlformats.org/officeDocument/2006/relationships/image" Target="../media/image1179.png"/><Relationship Id="rId332" Type="http://schemas.openxmlformats.org/officeDocument/2006/relationships/customXml" Target="../ink/ink1251.xml"/><Relationship Id="rId374" Type="http://schemas.openxmlformats.org/officeDocument/2006/relationships/customXml" Target="../ink/ink1272.xml"/><Relationship Id="rId581" Type="http://schemas.openxmlformats.org/officeDocument/2006/relationships/image" Target="../media/image1386.png"/><Relationship Id="rId71" Type="http://schemas.openxmlformats.org/officeDocument/2006/relationships/image" Target="../media/image1131.png"/><Relationship Id="rId234" Type="http://schemas.openxmlformats.org/officeDocument/2006/relationships/customXml" Target="../ink/ink1202.xml"/><Relationship Id="rId2" Type="http://schemas.openxmlformats.org/officeDocument/2006/relationships/customXml" Target="../ink/ink1086.xml"/><Relationship Id="rId29" Type="http://schemas.openxmlformats.org/officeDocument/2006/relationships/image" Target="../media/image1110.png"/><Relationship Id="rId276" Type="http://schemas.openxmlformats.org/officeDocument/2006/relationships/customXml" Target="../ink/ink1223.xml"/><Relationship Id="rId441" Type="http://schemas.openxmlformats.org/officeDocument/2006/relationships/image" Target="../media/image1316.png"/><Relationship Id="rId483" Type="http://schemas.openxmlformats.org/officeDocument/2006/relationships/image" Target="../media/image1337.png"/><Relationship Id="rId539" Type="http://schemas.openxmlformats.org/officeDocument/2006/relationships/image" Target="../media/image1365.png"/><Relationship Id="rId40" Type="http://schemas.openxmlformats.org/officeDocument/2006/relationships/customXml" Target="../ink/ink1105.xml"/><Relationship Id="rId136" Type="http://schemas.openxmlformats.org/officeDocument/2006/relationships/customXml" Target="../ink/ink1153.xml"/><Relationship Id="rId178" Type="http://schemas.openxmlformats.org/officeDocument/2006/relationships/customXml" Target="../ink/ink1174.xml"/><Relationship Id="rId301" Type="http://schemas.openxmlformats.org/officeDocument/2006/relationships/image" Target="../media/image1246.png"/><Relationship Id="rId343" Type="http://schemas.openxmlformats.org/officeDocument/2006/relationships/image" Target="../media/image1267.png"/><Relationship Id="rId550" Type="http://schemas.openxmlformats.org/officeDocument/2006/relationships/customXml" Target="../ink/ink1360.xml"/><Relationship Id="rId82" Type="http://schemas.openxmlformats.org/officeDocument/2006/relationships/customXml" Target="../ink/ink1126.xml"/><Relationship Id="rId203" Type="http://schemas.openxmlformats.org/officeDocument/2006/relationships/image" Target="../media/image1197.png"/><Relationship Id="rId385" Type="http://schemas.openxmlformats.org/officeDocument/2006/relationships/image" Target="../media/image1288.png"/><Relationship Id="rId592" Type="http://schemas.openxmlformats.org/officeDocument/2006/relationships/customXml" Target="../ink/ink1381.xml"/><Relationship Id="rId606" Type="http://schemas.openxmlformats.org/officeDocument/2006/relationships/customXml" Target="../ink/ink1388.xml"/><Relationship Id="rId245" Type="http://schemas.openxmlformats.org/officeDocument/2006/relationships/image" Target="../media/image1218.png"/><Relationship Id="rId287" Type="http://schemas.openxmlformats.org/officeDocument/2006/relationships/image" Target="../media/image1239.png"/><Relationship Id="rId410" Type="http://schemas.openxmlformats.org/officeDocument/2006/relationships/customXml" Target="../ink/ink1290.xml"/><Relationship Id="rId452" Type="http://schemas.openxmlformats.org/officeDocument/2006/relationships/customXml" Target="../ink/ink1311.xml"/><Relationship Id="rId494" Type="http://schemas.openxmlformats.org/officeDocument/2006/relationships/customXml" Target="../ink/ink1332.xml"/><Relationship Id="rId508" Type="http://schemas.openxmlformats.org/officeDocument/2006/relationships/customXml" Target="../ink/ink1339.xml"/><Relationship Id="rId105" Type="http://schemas.openxmlformats.org/officeDocument/2006/relationships/image" Target="../media/image1148.png"/><Relationship Id="rId147" Type="http://schemas.openxmlformats.org/officeDocument/2006/relationships/image" Target="../media/image1169.png"/><Relationship Id="rId312" Type="http://schemas.openxmlformats.org/officeDocument/2006/relationships/customXml" Target="../ink/ink1241.xml"/><Relationship Id="rId354" Type="http://schemas.openxmlformats.org/officeDocument/2006/relationships/customXml" Target="../ink/ink1262.xml"/><Relationship Id="rId51" Type="http://schemas.openxmlformats.org/officeDocument/2006/relationships/image" Target="../media/image1121.png"/><Relationship Id="rId93" Type="http://schemas.openxmlformats.org/officeDocument/2006/relationships/image" Target="../media/image1142.png"/><Relationship Id="rId189" Type="http://schemas.openxmlformats.org/officeDocument/2006/relationships/image" Target="../media/image1190.png"/><Relationship Id="rId396" Type="http://schemas.openxmlformats.org/officeDocument/2006/relationships/customXml" Target="../ink/ink1283.xml"/><Relationship Id="rId561" Type="http://schemas.openxmlformats.org/officeDocument/2006/relationships/image" Target="../media/image1376.png"/><Relationship Id="rId214" Type="http://schemas.openxmlformats.org/officeDocument/2006/relationships/customXml" Target="../ink/ink1192.xml"/><Relationship Id="rId256" Type="http://schemas.openxmlformats.org/officeDocument/2006/relationships/customXml" Target="../ink/ink1213.xml"/><Relationship Id="rId298" Type="http://schemas.openxmlformats.org/officeDocument/2006/relationships/customXml" Target="../ink/ink1234.xml"/><Relationship Id="rId421" Type="http://schemas.openxmlformats.org/officeDocument/2006/relationships/image" Target="../media/image1306.png"/><Relationship Id="rId463" Type="http://schemas.openxmlformats.org/officeDocument/2006/relationships/image" Target="../media/image1327.png"/><Relationship Id="rId519" Type="http://schemas.openxmlformats.org/officeDocument/2006/relationships/image" Target="../media/image1355.png"/><Relationship Id="rId116" Type="http://schemas.openxmlformats.org/officeDocument/2006/relationships/customXml" Target="../ink/ink1143.xml"/><Relationship Id="rId158" Type="http://schemas.openxmlformats.org/officeDocument/2006/relationships/customXml" Target="../ink/ink1164.xml"/><Relationship Id="rId323" Type="http://schemas.openxmlformats.org/officeDocument/2006/relationships/image" Target="../media/image1257.png"/><Relationship Id="rId530" Type="http://schemas.openxmlformats.org/officeDocument/2006/relationships/customXml" Target="../ink/ink1350.xml"/><Relationship Id="rId20" Type="http://schemas.openxmlformats.org/officeDocument/2006/relationships/customXml" Target="../ink/ink1095.xml"/><Relationship Id="rId62" Type="http://schemas.openxmlformats.org/officeDocument/2006/relationships/customXml" Target="../ink/ink1116.xml"/><Relationship Id="rId365" Type="http://schemas.openxmlformats.org/officeDocument/2006/relationships/image" Target="../media/image1278.png"/><Relationship Id="rId572" Type="http://schemas.openxmlformats.org/officeDocument/2006/relationships/customXml" Target="../ink/ink1371.xml"/><Relationship Id="rId225" Type="http://schemas.openxmlformats.org/officeDocument/2006/relationships/image" Target="../media/image1208.png"/><Relationship Id="rId267" Type="http://schemas.openxmlformats.org/officeDocument/2006/relationships/image" Target="../media/image1229.png"/><Relationship Id="rId432" Type="http://schemas.openxmlformats.org/officeDocument/2006/relationships/customXml" Target="../ink/ink1301.xml"/><Relationship Id="rId474" Type="http://schemas.openxmlformats.org/officeDocument/2006/relationships/customXml" Target="../ink/ink1322.xml"/><Relationship Id="rId127" Type="http://schemas.openxmlformats.org/officeDocument/2006/relationships/image" Target="../media/image1159.png"/><Relationship Id="rId31" Type="http://schemas.openxmlformats.org/officeDocument/2006/relationships/image" Target="../media/image1111.png"/><Relationship Id="rId73" Type="http://schemas.openxmlformats.org/officeDocument/2006/relationships/image" Target="../media/image1132.png"/><Relationship Id="rId169" Type="http://schemas.openxmlformats.org/officeDocument/2006/relationships/image" Target="../media/image1180.png"/><Relationship Id="rId334" Type="http://schemas.openxmlformats.org/officeDocument/2006/relationships/customXml" Target="../ink/ink1252.xml"/><Relationship Id="rId376" Type="http://schemas.openxmlformats.org/officeDocument/2006/relationships/customXml" Target="../ink/ink1273.xml"/><Relationship Id="rId541" Type="http://schemas.openxmlformats.org/officeDocument/2006/relationships/image" Target="../media/image1366.png"/><Relationship Id="rId583" Type="http://schemas.openxmlformats.org/officeDocument/2006/relationships/image" Target="../media/image1387.png"/><Relationship Id="rId4" Type="http://schemas.openxmlformats.org/officeDocument/2006/relationships/customXml" Target="../ink/ink1087.xml"/><Relationship Id="rId180" Type="http://schemas.openxmlformats.org/officeDocument/2006/relationships/customXml" Target="../ink/ink1175.xml"/><Relationship Id="rId236" Type="http://schemas.openxmlformats.org/officeDocument/2006/relationships/customXml" Target="../ink/ink1203.xml"/><Relationship Id="rId278" Type="http://schemas.openxmlformats.org/officeDocument/2006/relationships/customXml" Target="../ink/ink1224.xml"/><Relationship Id="rId401" Type="http://schemas.openxmlformats.org/officeDocument/2006/relationships/image" Target="../media/image1296.png"/><Relationship Id="rId443" Type="http://schemas.openxmlformats.org/officeDocument/2006/relationships/image" Target="../media/image1317.png"/><Relationship Id="rId303" Type="http://schemas.openxmlformats.org/officeDocument/2006/relationships/image" Target="../media/image1247.png"/><Relationship Id="rId485" Type="http://schemas.openxmlformats.org/officeDocument/2006/relationships/image" Target="../media/image1338.png"/><Relationship Id="rId42" Type="http://schemas.openxmlformats.org/officeDocument/2006/relationships/customXml" Target="../ink/ink1106.xml"/><Relationship Id="rId84" Type="http://schemas.openxmlformats.org/officeDocument/2006/relationships/customXml" Target="../ink/ink1127.xml"/><Relationship Id="rId138" Type="http://schemas.openxmlformats.org/officeDocument/2006/relationships/customXml" Target="../ink/ink1154.xml"/><Relationship Id="rId345" Type="http://schemas.openxmlformats.org/officeDocument/2006/relationships/image" Target="../media/image1268.png"/><Relationship Id="rId387" Type="http://schemas.openxmlformats.org/officeDocument/2006/relationships/image" Target="../media/image1289.png"/><Relationship Id="rId510" Type="http://schemas.openxmlformats.org/officeDocument/2006/relationships/customXml" Target="../ink/ink1340.xml"/><Relationship Id="rId552" Type="http://schemas.openxmlformats.org/officeDocument/2006/relationships/customXml" Target="../ink/ink1361.xml"/><Relationship Id="rId594" Type="http://schemas.openxmlformats.org/officeDocument/2006/relationships/customXml" Target="../ink/ink1382.xml"/><Relationship Id="rId608" Type="http://schemas.openxmlformats.org/officeDocument/2006/relationships/customXml" Target="../ink/ink1389.xml"/><Relationship Id="rId191" Type="http://schemas.openxmlformats.org/officeDocument/2006/relationships/image" Target="../media/image1191.png"/><Relationship Id="rId205" Type="http://schemas.openxmlformats.org/officeDocument/2006/relationships/image" Target="../media/image1198.png"/><Relationship Id="rId247" Type="http://schemas.openxmlformats.org/officeDocument/2006/relationships/image" Target="../media/image1219.png"/><Relationship Id="rId412" Type="http://schemas.openxmlformats.org/officeDocument/2006/relationships/customXml" Target="../ink/ink1291.xml"/><Relationship Id="rId107" Type="http://schemas.openxmlformats.org/officeDocument/2006/relationships/image" Target="../media/image1149.png"/><Relationship Id="rId289" Type="http://schemas.openxmlformats.org/officeDocument/2006/relationships/image" Target="../media/image1240.png"/><Relationship Id="rId454" Type="http://schemas.openxmlformats.org/officeDocument/2006/relationships/customXml" Target="../ink/ink1312.xml"/><Relationship Id="rId496" Type="http://schemas.openxmlformats.org/officeDocument/2006/relationships/customXml" Target="../ink/ink1333.xml"/><Relationship Id="rId11" Type="http://schemas.openxmlformats.org/officeDocument/2006/relationships/image" Target="../media/image1101.png"/><Relationship Id="rId53" Type="http://schemas.openxmlformats.org/officeDocument/2006/relationships/image" Target="../media/image1122.png"/><Relationship Id="rId149" Type="http://schemas.openxmlformats.org/officeDocument/2006/relationships/image" Target="../media/image1170.png"/><Relationship Id="rId314" Type="http://schemas.openxmlformats.org/officeDocument/2006/relationships/customXml" Target="../ink/ink1242.xml"/><Relationship Id="rId356" Type="http://schemas.openxmlformats.org/officeDocument/2006/relationships/customXml" Target="../ink/ink1263.xml"/><Relationship Id="rId398" Type="http://schemas.openxmlformats.org/officeDocument/2006/relationships/customXml" Target="../ink/ink1284.xml"/><Relationship Id="rId521" Type="http://schemas.openxmlformats.org/officeDocument/2006/relationships/image" Target="../media/image1356.png"/><Relationship Id="rId563" Type="http://schemas.openxmlformats.org/officeDocument/2006/relationships/image" Target="../media/image1377.png"/><Relationship Id="rId95" Type="http://schemas.openxmlformats.org/officeDocument/2006/relationships/image" Target="../media/image1143.png"/><Relationship Id="rId160" Type="http://schemas.openxmlformats.org/officeDocument/2006/relationships/customXml" Target="../ink/ink1165.xml"/><Relationship Id="rId216" Type="http://schemas.openxmlformats.org/officeDocument/2006/relationships/customXml" Target="../ink/ink1193.xml"/><Relationship Id="rId423" Type="http://schemas.openxmlformats.org/officeDocument/2006/relationships/image" Target="../media/image1307.png"/><Relationship Id="rId258" Type="http://schemas.openxmlformats.org/officeDocument/2006/relationships/customXml" Target="../ink/ink1214.xml"/><Relationship Id="rId465" Type="http://schemas.openxmlformats.org/officeDocument/2006/relationships/image" Target="../media/image1328.png"/><Relationship Id="rId22" Type="http://schemas.openxmlformats.org/officeDocument/2006/relationships/customXml" Target="../ink/ink1096.xml"/><Relationship Id="rId64" Type="http://schemas.openxmlformats.org/officeDocument/2006/relationships/customXml" Target="../ink/ink1117.xml"/><Relationship Id="rId118" Type="http://schemas.openxmlformats.org/officeDocument/2006/relationships/customXml" Target="../ink/ink1144.xml"/><Relationship Id="rId325" Type="http://schemas.openxmlformats.org/officeDocument/2006/relationships/image" Target="../media/image1258.png"/><Relationship Id="rId367" Type="http://schemas.openxmlformats.org/officeDocument/2006/relationships/image" Target="../media/image1279.png"/><Relationship Id="rId532" Type="http://schemas.openxmlformats.org/officeDocument/2006/relationships/customXml" Target="../ink/ink1351.xml"/><Relationship Id="rId574" Type="http://schemas.openxmlformats.org/officeDocument/2006/relationships/customXml" Target="../ink/ink1372.xml"/><Relationship Id="rId171" Type="http://schemas.openxmlformats.org/officeDocument/2006/relationships/image" Target="../media/image1181.png"/><Relationship Id="rId227" Type="http://schemas.openxmlformats.org/officeDocument/2006/relationships/image" Target="../media/image1209.png"/><Relationship Id="rId269" Type="http://schemas.openxmlformats.org/officeDocument/2006/relationships/image" Target="../media/image1230.png"/><Relationship Id="rId434" Type="http://schemas.openxmlformats.org/officeDocument/2006/relationships/customXml" Target="../ink/ink1302.xml"/><Relationship Id="rId476" Type="http://schemas.openxmlformats.org/officeDocument/2006/relationships/customXml" Target="../ink/ink1323.xml"/><Relationship Id="rId33" Type="http://schemas.openxmlformats.org/officeDocument/2006/relationships/image" Target="../media/image1112.png"/><Relationship Id="rId129" Type="http://schemas.openxmlformats.org/officeDocument/2006/relationships/image" Target="../media/image1160.png"/><Relationship Id="rId280" Type="http://schemas.openxmlformats.org/officeDocument/2006/relationships/customXml" Target="../ink/ink1225.xml"/><Relationship Id="rId336" Type="http://schemas.openxmlformats.org/officeDocument/2006/relationships/customXml" Target="../ink/ink1253.xml"/><Relationship Id="rId501" Type="http://schemas.openxmlformats.org/officeDocument/2006/relationships/image" Target="../media/image1346.png"/><Relationship Id="rId543" Type="http://schemas.openxmlformats.org/officeDocument/2006/relationships/image" Target="../media/image1367.png"/><Relationship Id="rId75" Type="http://schemas.openxmlformats.org/officeDocument/2006/relationships/image" Target="../media/image1133.png"/><Relationship Id="rId140" Type="http://schemas.openxmlformats.org/officeDocument/2006/relationships/customXml" Target="../ink/ink1155.xml"/><Relationship Id="rId182" Type="http://schemas.openxmlformats.org/officeDocument/2006/relationships/customXml" Target="../ink/ink1176.xml"/><Relationship Id="rId378" Type="http://schemas.openxmlformats.org/officeDocument/2006/relationships/customXml" Target="../ink/ink1274.xml"/><Relationship Id="rId403" Type="http://schemas.openxmlformats.org/officeDocument/2006/relationships/image" Target="../media/image1297.png"/><Relationship Id="rId585" Type="http://schemas.openxmlformats.org/officeDocument/2006/relationships/image" Target="../media/image1388.png"/><Relationship Id="rId6" Type="http://schemas.openxmlformats.org/officeDocument/2006/relationships/customXml" Target="../ink/ink1088.xml"/><Relationship Id="rId238" Type="http://schemas.openxmlformats.org/officeDocument/2006/relationships/customXml" Target="../ink/ink1204.xml"/><Relationship Id="rId445" Type="http://schemas.openxmlformats.org/officeDocument/2006/relationships/image" Target="../media/image1318.png"/><Relationship Id="rId487" Type="http://schemas.openxmlformats.org/officeDocument/2006/relationships/image" Target="../media/image1339.png"/><Relationship Id="rId610" Type="http://schemas.openxmlformats.org/officeDocument/2006/relationships/customXml" Target="../ink/ink1390.xml"/><Relationship Id="rId291" Type="http://schemas.openxmlformats.org/officeDocument/2006/relationships/image" Target="../media/image1241.png"/><Relationship Id="rId305" Type="http://schemas.openxmlformats.org/officeDocument/2006/relationships/image" Target="../media/image1248.png"/><Relationship Id="rId347" Type="http://schemas.openxmlformats.org/officeDocument/2006/relationships/image" Target="../media/image1269.png"/><Relationship Id="rId512" Type="http://schemas.openxmlformats.org/officeDocument/2006/relationships/customXml" Target="../ink/ink1341.xml"/><Relationship Id="rId44" Type="http://schemas.openxmlformats.org/officeDocument/2006/relationships/customXml" Target="../ink/ink1107.xml"/><Relationship Id="rId86" Type="http://schemas.openxmlformats.org/officeDocument/2006/relationships/customXml" Target="../ink/ink1128.xml"/><Relationship Id="rId151" Type="http://schemas.openxmlformats.org/officeDocument/2006/relationships/image" Target="../media/image1171.png"/><Relationship Id="rId389" Type="http://schemas.openxmlformats.org/officeDocument/2006/relationships/image" Target="../media/image1290.png"/><Relationship Id="rId554" Type="http://schemas.openxmlformats.org/officeDocument/2006/relationships/customXml" Target="../ink/ink1362.xml"/><Relationship Id="rId596" Type="http://schemas.openxmlformats.org/officeDocument/2006/relationships/customXml" Target="../ink/ink1383.xml"/><Relationship Id="rId193" Type="http://schemas.openxmlformats.org/officeDocument/2006/relationships/image" Target="../media/image1192.png"/><Relationship Id="rId207" Type="http://schemas.openxmlformats.org/officeDocument/2006/relationships/image" Target="../media/image1199.png"/><Relationship Id="rId249" Type="http://schemas.openxmlformats.org/officeDocument/2006/relationships/image" Target="../media/image1220.png"/><Relationship Id="rId414" Type="http://schemas.openxmlformats.org/officeDocument/2006/relationships/customXml" Target="../ink/ink1292.xml"/><Relationship Id="rId456" Type="http://schemas.openxmlformats.org/officeDocument/2006/relationships/customXml" Target="../ink/ink1313.xml"/><Relationship Id="rId498" Type="http://schemas.openxmlformats.org/officeDocument/2006/relationships/customXml" Target="../ink/ink1334.xml"/><Relationship Id="rId13" Type="http://schemas.openxmlformats.org/officeDocument/2006/relationships/image" Target="../media/image1102.png"/><Relationship Id="rId109" Type="http://schemas.openxmlformats.org/officeDocument/2006/relationships/image" Target="../media/image1150.png"/><Relationship Id="rId260" Type="http://schemas.openxmlformats.org/officeDocument/2006/relationships/customXml" Target="../ink/ink1215.xml"/><Relationship Id="rId316" Type="http://schemas.openxmlformats.org/officeDocument/2006/relationships/customXml" Target="../ink/ink1243.xml"/><Relationship Id="rId523" Type="http://schemas.openxmlformats.org/officeDocument/2006/relationships/image" Target="../media/image1357.png"/><Relationship Id="rId55" Type="http://schemas.openxmlformats.org/officeDocument/2006/relationships/image" Target="../media/image1123.png"/><Relationship Id="rId97" Type="http://schemas.openxmlformats.org/officeDocument/2006/relationships/image" Target="../media/image1144.png"/><Relationship Id="rId120" Type="http://schemas.openxmlformats.org/officeDocument/2006/relationships/customXml" Target="../ink/ink1145.xml"/><Relationship Id="rId358" Type="http://schemas.openxmlformats.org/officeDocument/2006/relationships/customXml" Target="../ink/ink1264.xml"/><Relationship Id="rId565" Type="http://schemas.openxmlformats.org/officeDocument/2006/relationships/image" Target="../media/image1378.png"/><Relationship Id="rId162" Type="http://schemas.openxmlformats.org/officeDocument/2006/relationships/customXml" Target="../ink/ink1166.xml"/><Relationship Id="rId218" Type="http://schemas.openxmlformats.org/officeDocument/2006/relationships/customXml" Target="../ink/ink1194.xml"/><Relationship Id="rId425" Type="http://schemas.openxmlformats.org/officeDocument/2006/relationships/image" Target="../media/image1308.png"/><Relationship Id="rId467" Type="http://schemas.openxmlformats.org/officeDocument/2006/relationships/image" Target="../media/image1329.png"/><Relationship Id="rId271" Type="http://schemas.openxmlformats.org/officeDocument/2006/relationships/image" Target="../media/image1231.png"/><Relationship Id="rId24" Type="http://schemas.openxmlformats.org/officeDocument/2006/relationships/customXml" Target="../ink/ink1097.xml"/><Relationship Id="rId66" Type="http://schemas.openxmlformats.org/officeDocument/2006/relationships/customXml" Target="../ink/ink1118.xml"/><Relationship Id="rId131" Type="http://schemas.openxmlformats.org/officeDocument/2006/relationships/image" Target="../media/image1161.png"/><Relationship Id="rId327" Type="http://schemas.openxmlformats.org/officeDocument/2006/relationships/image" Target="../media/image1259.png"/><Relationship Id="rId369" Type="http://schemas.openxmlformats.org/officeDocument/2006/relationships/image" Target="../media/image1280.png"/><Relationship Id="rId534" Type="http://schemas.openxmlformats.org/officeDocument/2006/relationships/customXml" Target="../ink/ink1352.xml"/><Relationship Id="rId576" Type="http://schemas.openxmlformats.org/officeDocument/2006/relationships/customXml" Target="../ink/ink1373.xml"/><Relationship Id="rId173" Type="http://schemas.openxmlformats.org/officeDocument/2006/relationships/image" Target="../media/image1182.png"/><Relationship Id="rId229" Type="http://schemas.openxmlformats.org/officeDocument/2006/relationships/image" Target="../media/image1210.png"/><Relationship Id="rId380" Type="http://schemas.openxmlformats.org/officeDocument/2006/relationships/customXml" Target="../ink/ink1275.xml"/><Relationship Id="rId436" Type="http://schemas.openxmlformats.org/officeDocument/2006/relationships/customXml" Target="../ink/ink1303.xml"/><Relationship Id="rId601" Type="http://schemas.openxmlformats.org/officeDocument/2006/relationships/image" Target="../media/image1396.png"/><Relationship Id="rId240" Type="http://schemas.openxmlformats.org/officeDocument/2006/relationships/customXml" Target="../ink/ink1205.xml"/><Relationship Id="rId478" Type="http://schemas.openxmlformats.org/officeDocument/2006/relationships/customXml" Target="../ink/ink1324.xml"/><Relationship Id="rId35" Type="http://schemas.openxmlformats.org/officeDocument/2006/relationships/image" Target="../media/image1113.png"/><Relationship Id="rId77" Type="http://schemas.openxmlformats.org/officeDocument/2006/relationships/image" Target="../media/image1134.png"/><Relationship Id="rId100" Type="http://schemas.openxmlformats.org/officeDocument/2006/relationships/customXml" Target="../ink/ink1135.xml"/><Relationship Id="rId282" Type="http://schemas.openxmlformats.org/officeDocument/2006/relationships/customXml" Target="../ink/ink1226.xml"/><Relationship Id="rId338" Type="http://schemas.openxmlformats.org/officeDocument/2006/relationships/customXml" Target="../ink/ink1254.xml"/><Relationship Id="rId503" Type="http://schemas.openxmlformats.org/officeDocument/2006/relationships/image" Target="../media/image1347.png"/><Relationship Id="rId545" Type="http://schemas.openxmlformats.org/officeDocument/2006/relationships/image" Target="../media/image1368.png"/><Relationship Id="rId587" Type="http://schemas.openxmlformats.org/officeDocument/2006/relationships/image" Target="../media/image1389.png"/><Relationship Id="rId8" Type="http://schemas.openxmlformats.org/officeDocument/2006/relationships/customXml" Target="../ink/ink1089.xml"/><Relationship Id="rId142" Type="http://schemas.openxmlformats.org/officeDocument/2006/relationships/customXml" Target="../ink/ink1156.xml"/><Relationship Id="rId184" Type="http://schemas.openxmlformats.org/officeDocument/2006/relationships/customXml" Target="../ink/ink1177.xml"/><Relationship Id="rId391" Type="http://schemas.openxmlformats.org/officeDocument/2006/relationships/image" Target="../media/image1291.png"/><Relationship Id="rId405" Type="http://schemas.openxmlformats.org/officeDocument/2006/relationships/image" Target="../media/image1298.png"/><Relationship Id="rId447" Type="http://schemas.openxmlformats.org/officeDocument/2006/relationships/image" Target="../media/image1319.png"/><Relationship Id="rId251" Type="http://schemas.openxmlformats.org/officeDocument/2006/relationships/image" Target="../media/image1221.png"/><Relationship Id="rId489" Type="http://schemas.openxmlformats.org/officeDocument/2006/relationships/image" Target="../media/image1340.png"/><Relationship Id="rId46" Type="http://schemas.openxmlformats.org/officeDocument/2006/relationships/customXml" Target="../ink/ink1108.xml"/><Relationship Id="rId293" Type="http://schemas.openxmlformats.org/officeDocument/2006/relationships/image" Target="../media/image1242.png"/><Relationship Id="rId307" Type="http://schemas.openxmlformats.org/officeDocument/2006/relationships/image" Target="../media/image1249.png"/><Relationship Id="rId349" Type="http://schemas.openxmlformats.org/officeDocument/2006/relationships/image" Target="../media/image1270.png"/><Relationship Id="rId514" Type="http://schemas.openxmlformats.org/officeDocument/2006/relationships/customXml" Target="../ink/ink1342.xml"/><Relationship Id="rId556" Type="http://schemas.openxmlformats.org/officeDocument/2006/relationships/customXml" Target="../ink/ink1363.xml"/><Relationship Id="rId88" Type="http://schemas.openxmlformats.org/officeDocument/2006/relationships/customXml" Target="../ink/ink1129.xml"/><Relationship Id="rId111" Type="http://schemas.openxmlformats.org/officeDocument/2006/relationships/image" Target="../media/image1151.png"/><Relationship Id="rId153" Type="http://schemas.openxmlformats.org/officeDocument/2006/relationships/image" Target="../media/image1172.png"/><Relationship Id="rId195" Type="http://schemas.openxmlformats.org/officeDocument/2006/relationships/image" Target="../media/image1193.png"/><Relationship Id="rId209" Type="http://schemas.openxmlformats.org/officeDocument/2006/relationships/image" Target="../media/image1200.png"/><Relationship Id="rId360" Type="http://schemas.openxmlformats.org/officeDocument/2006/relationships/customXml" Target="../ink/ink1265.xml"/><Relationship Id="rId416" Type="http://schemas.openxmlformats.org/officeDocument/2006/relationships/customXml" Target="../ink/ink1293.xml"/><Relationship Id="rId598" Type="http://schemas.openxmlformats.org/officeDocument/2006/relationships/customXml" Target="../ink/ink1384.xml"/><Relationship Id="rId220" Type="http://schemas.openxmlformats.org/officeDocument/2006/relationships/customXml" Target="../ink/ink1195.xml"/><Relationship Id="rId458" Type="http://schemas.openxmlformats.org/officeDocument/2006/relationships/customXml" Target="../ink/ink1314.xml"/><Relationship Id="rId15" Type="http://schemas.openxmlformats.org/officeDocument/2006/relationships/image" Target="../media/image1103.png"/><Relationship Id="rId57" Type="http://schemas.openxmlformats.org/officeDocument/2006/relationships/image" Target="../media/image1124.png"/><Relationship Id="rId262" Type="http://schemas.openxmlformats.org/officeDocument/2006/relationships/customXml" Target="../ink/ink1216.xml"/><Relationship Id="rId318" Type="http://schemas.openxmlformats.org/officeDocument/2006/relationships/customXml" Target="../ink/ink1244.xml"/><Relationship Id="rId525" Type="http://schemas.openxmlformats.org/officeDocument/2006/relationships/image" Target="../media/image1358.png"/><Relationship Id="rId567" Type="http://schemas.openxmlformats.org/officeDocument/2006/relationships/image" Target="../media/image1379.png"/><Relationship Id="rId99" Type="http://schemas.openxmlformats.org/officeDocument/2006/relationships/image" Target="../media/image1145.png"/><Relationship Id="rId122" Type="http://schemas.openxmlformats.org/officeDocument/2006/relationships/customXml" Target="../ink/ink1146.xml"/><Relationship Id="rId164" Type="http://schemas.openxmlformats.org/officeDocument/2006/relationships/customXml" Target="../ink/ink1167.xml"/><Relationship Id="rId371" Type="http://schemas.openxmlformats.org/officeDocument/2006/relationships/image" Target="../media/image1281.png"/><Relationship Id="rId427" Type="http://schemas.openxmlformats.org/officeDocument/2006/relationships/image" Target="../media/image1309.png"/><Relationship Id="rId469" Type="http://schemas.openxmlformats.org/officeDocument/2006/relationships/image" Target="../media/image1330.png"/><Relationship Id="rId26" Type="http://schemas.openxmlformats.org/officeDocument/2006/relationships/customXml" Target="../ink/ink1098.xml"/><Relationship Id="rId231" Type="http://schemas.openxmlformats.org/officeDocument/2006/relationships/image" Target="../media/image1211.png"/><Relationship Id="rId273" Type="http://schemas.openxmlformats.org/officeDocument/2006/relationships/image" Target="../media/image1232.png"/><Relationship Id="rId329" Type="http://schemas.openxmlformats.org/officeDocument/2006/relationships/image" Target="../media/image1260.png"/><Relationship Id="rId480" Type="http://schemas.openxmlformats.org/officeDocument/2006/relationships/customXml" Target="../ink/ink1325.xml"/><Relationship Id="rId536" Type="http://schemas.openxmlformats.org/officeDocument/2006/relationships/customXml" Target="../ink/ink1353.xml"/><Relationship Id="rId68" Type="http://schemas.openxmlformats.org/officeDocument/2006/relationships/customXml" Target="../ink/ink1119.xml"/><Relationship Id="rId133" Type="http://schemas.openxmlformats.org/officeDocument/2006/relationships/image" Target="../media/image1162.png"/><Relationship Id="rId175" Type="http://schemas.openxmlformats.org/officeDocument/2006/relationships/image" Target="../media/image1183.png"/><Relationship Id="rId340" Type="http://schemas.openxmlformats.org/officeDocument/2006/relationships/customXml" Target="../ink/ink1255.xml"/><Relationship Id="rId578" Type="http://schemas.openxmlformats.org/officeDocument/2006/relationships/customXml" Target="../ink/ink1374.xml"/><Relationship Id="rId200" Type="http://schemas.openxmlformats.org/officeDocument/2006/relationships/customXml" Target="../ink/ink1185.xml"/><Relationship Id="rId382" Type="http://schemas.openxmlformats.org/officeDocument/2006/relationships/customXml" Target="../ink/ink1276.xml"/><Relationship Id="rId438" Type="http://schemas.openxmlformats.org/officeDocument/2006/relationships/customXml" Target="../ink/ink1304.xml"/><Relationship Id="rId603" Type="http://schemas.openxmlformats.org/officeDocument/2006/relationships/image" Target="../media/image1397.png"/><Relationship Id="rId242" Type="http://schemas.openxmlformats.org/officeDocument/2006/relationships/customXml" Target="../ink/ink1206.xml"/><Relationship Id="rId284" Type="http://schemas.openxmlformats.org/officeDocument/2006/relationships/customXml" Target="../ink/ink1227.xml"/><Relationship Id="rId491" Type="http://schemas.openxmlformats.org/officeDocument/2006/relationships/image" Target="../media/image1341.png"/><Relationship Id="rId505" Type="http://schemas.openxmlformats.org/officeDocument/2006/relationships/image" Target="../media/image1348.png"/><Relationship Id="rId37" Type="http://schemas.openxmlformats.org/officeDocument/2006/relationships/image" Target="../media/image1114.png"/><Relationship Id="rId79" Type="http://schemas.openxmlformats.org/officeDocument/2006/relationships/image" Target="../media/image1135.png"/><Relationship Id="rId102" Type="http://schemas.openxmlformats.org/officeDocument/2006/relationships/customXml" Target="../ink/ink1136.xml"/><Relationship Id="rId144" Type="http://schemas.openxmlformats.org/officeDocument/2006/relationships/customXml" Target="../ink/ink1157.xml"/><Relationship Id="rId547" Type="http://schemas.openxmlformats.org/officeDocument/2006/relationships/image" Target="../media/image1369.png"/><Relationship Id="rId589" Type="http://schemas.openxmlformats.org/officeDocument/2006/relationships/image" Target="../media/image1390.png"/><Relationship Id="rId90" Type="http://schemas.openxmlformats.org/officeDocument/2006/relationships/customXml" Target="../ink/ink1130.xml"/><Relationship Id="rId186" Type="http://schemas.openxmlformats.org/officeDocument/2006/relationships/customXml" Target="../ink/ink1178.xml"/><Relationship Id="rId351" Type="http://schemas.openxmlformats.org/officeDocument/2006/relationships/image" Target="../media/image1271.png"/><Relationship Id="rId393" Type="http://schemas.openxmlformats.org/officeDocument/2006/relationships/image" Target="../media/image1292.png"/><Relationship Id="rId407" Type="http://schemas.openxmlformats.org/officeDocument/2006/relationships/image" Target="../media/image1299.png"/><Relationship Id="rId449" Type="http://schemas.openxmlformats.org/officeDocument/2006/relationships/image" Target="../media/image1320.png"/><Relationship Id="rId211" Type="http://schemas.openxmlformats.org/officeDocument/2006/relationships/image" Target="../media/image1201.png"/><Relationship Id="rId253" Type="http://schemas.openxmlformats.org/officeDocument/2006/relationships/image" Target="../media/image1222.png"/><Relationship Id="rId295" Type="http://schemas.openxmlformats.org/officeDocument/2006/relationships/image" Target="../media/image1243.png"/><Relationship Id="rId309" Type="http://schemas.openxmlformats.org/officeDocument/2006/relationships/image" Target="../media/image1250.png"/><Relationship Id="rId460" Type="http://schemas.openxmlformats.org/officeDocument/2006/relationships/customXml" Target="../ink/ink1315.xml"/><Relationship Id="rId516" Type="http://schemas.openxmlformats.org/officeDocument/2006/relationships/customXml" Target="../ink/ink1343.xml"/><Relationship Id="rId48" Type="http://schemas.openxmlformats.org/officeDocument/2006/relationships/customXml" Target="../ink/ink1109.xml"/><Relationship Id="rId113" Type="http://schemas.openxmlformats.org/officeDocument/2006/relationships/image" Target="../media/image1152.png"/><Relationship Id="rId320" Type="http://schemas.openxmlformats.org/officeDocument/2006/relationships/customXml" Target="../ink/ink1245.xml"/><Relationship Id="rId558" Type="http://schemas.openxmlformats.org/officeDocument/2006/relationships/customXml" Target="../ink/ink1364.xml"/><Relationship Id="rId155" Type="http://schemas.openxmlformats.org/officeDocument/2006/relationships/image" Target="../media/image1173.png"/><Relationship Id="rId197" Type="http://schemas.openxmlformats.org/officeDocument/2006/relationships/image" Target="../media/image1194.png"/><Relationship Id="rId362" Type="http://schemas.openxmlformats.org/officeDocument/2006/relationships/customXml" Target="../ink/ink1266.xml"/><Relationship Id="rId418" Type="http://schemas.openxmlformats.org/officeDocument/2006/relationships/customXml" Target="../ink/ink1294.xml"/><Relationship Id="rId222" Type="http://schemas.openxmlformats.org/officeDocument/2006/relationships/customXml" Target="../ink/ink1196.xml"/><Relationship Id="rId264" Type="http://schemas.openxmlformats.org/officeDocument/2006/relationships/customXml" Target="../ink/ink1217.xml"/><Relationship Id="rId471" Type="http://schemas.openxmlformats.org/officeDocument/2006/relationships/image" Target="../media/image1331.png"/><Relationship Id="rId17" Type="http://schemas.openxmlformats.org/officeDocument/2006/relationships/image" Target="../media/image1104.png"/><Relationship Id="rId59" Type="http://schemas.openxmlformats.org/officeDocument/2006/relationships/image" Target="../media/image1125.png"/><Relationship Id="rId124" Type="http://schemas.openxmlformats.org/officeDocument/2006/relationships/customXml" Target="../ink/ink1147.xml"/><Relationship Id="rId527" Type="http://schemas.openxmlformats.org/officeDocument/2006/relationships/image" Target="../media/image1359.png"/><Relationship Id="rId569" Type="http://schemas.openxmlformats.org/officeDocument/2006/relationships/image" Target="../media/image1380.png"/><Relationship Id="rId70" Type="http://schemas.openxmlformats.org/officeDocument/2006/relationships/customXml" Target="../ink/ink1120.xml"/><Relationship Id="rId166" Type="http://schemas.openxmlformats.org/officeDocument/2006/relationships/customXml" Target="../ink/ink1168.xml"/><Relationship Id="rId331" Type="http://schemas.openxmlformats.org/officeDocument/2006/relationships/image" Target="../media/image1261.png"/><Relationship Id="rId373" Type="http://schemas.openxmlformats.org/officeDocument/2006/relationships/image" Target="../media/image1282.png"/><Relationship Id="rId429" Type="http://schemas.openxmlformats.org/officeDocument/2006/relationships/image" Target="../media/image1310.png"/><Relationship Id="rId580" Type="http://schemas.openxmlformats.org/officeDocument/2006/relationships/customXml" Target="../ink/ink1375.xml"/><Relationship Id="rId1" Type="http://schemas.openxmlformats.org/officeDocument/2006/relationships/slideLayout" Target="../slideLayouts/slideLayout4.xml"/><Relationship Id="rId233" Type="http://schemas.openxmlformats.org/officeDocument/2006/relationships/image" Target="../media/image1212.png"/><Relationship Id="rId440" Type="http://schemas.openxmlformats.org/officeDocument/2006/relationships/customXml" Target="../ink/ink1305.xml"/><Relationship Id="rId28" Type="http://schemas.openxmlformats.org/officeDocument/2006/relationships/customXml" Target="../ink/ink1099.xml"/><Relationship Id="rId275" Type="http://schemas.openxmlformats.org/officeDocument/2006/relationships/image" Target="../media/image1233.png"/><Relationship Id="rId300" Type="http://schemas.openxmlformats.org/officeDocument/2006/relationships/customXml" Target="../ink/ink1235.xml"/><Relationship Id="rId482" Type="http://schemas.openxmlformats.org/officeDocument/2006/relationships/customXml" Target="../ink/ink1326.xml"/><Relationship Id="rId538" Type="http://schemas.openxmlformats.org/officeDocument/2006/relationships/customXml" Target="../ink/ink1354.xml"/><Relationship Id="rId81" Type="http://schemas.openxmlformats.org/officeDocument/2006/relationships/image" Target="../media/image1136.png"/><Relationship Id="rId135" Type="http://schemas.openxmlformats.org/officeDocument/2006/relationships/image" Target="../media/image1163.png"/><Relationship Id="rId177" Type="http://schemas.openxmlformats.org/officeDocument/2006/relationships/image" Target="../media/image1184.png"/><Relationship Id="rId342" Type="http://schemas.openxmlformats.org/officeDocument/2006/relationships/customXml" Target="../ink/ink1256.xml"/><Relationship Id="rId384" Type="http://schemas.openxmlformats.org/officeDocument/2006/relationships/customXml" Target="../ink/ink1277.xml"/><Relationship Id="rId591" Type="http://schemas.openxmlformats.org/officeDocument/2006/relationships/image" Target="../media/image1391.png"/><Relationship Id="rId605" Type="http://schemas.openxmlformats.org/officeDocument/2006/relationships/image" Target="../media/image1398.png"/><Relationship Id="rId202" Type="http://schemas.openxmlformats.org/officeDocument/2006/relationships/customXml" Target="../ink/ink1186.xml"/><Relationship Id="rId244" Type="http://schemas.openxmlformats.org/officeDocument/2006/relationships/customXml" Target="../ink/ink1207.xml"/><Relationship Id="rId39" Type="http://schemas.openxmlformats.org/officeDocument/2006/relationships/image" Target="../media/image1115.png"/><Relationship Id="rId286" Type="http://schemas.openxmlformats.org/officeDocument/2006/relationships/customXml" Target="../ink/ink1228.xml"/><Relationship Id="rId451" Type="http://schemas.openxmlformats.org/officeDocument/2006/relationships/image" Target="../media/image1321.png"/><Relationship Id="rId493" Type="http://schemas.openxmlformats.org/officeDocument/2006/relationships/image" Target="../media/image1342.png"/><Relationship Id="rId507" Type="http://schemas.openxmlformats.org/officeDocument/2006/relationships/image" Target="../media/image1349.png"/><Relationship Id="rId549" Type="http://schemas.openxmlformats.org/officeDocument/2006/relationships/image" Target="../media/image1370.png"/><Relationship Id="rId50" Type="http://schemas.openxmlformats.org/officeDocument/2006/relationships/customXml" Target="../ink/ink1110.xml"/><Relationship Id="rId104" Type="http://schemas.openxmlformats.org/officeDocument/2006/relationships/customXml" Target="../ink/ink1137.xml"/><Relationship Id="rId146" Type="http://schemas.openxmlformats.org/officeDocument/2006/relationships/customXml" Target="../ink/ink1158.xml"/><Relationship Id="rId188" Type="http://schemas.openxmlformats.org/officeDocument/2006/relationships/customXml" Target="../ink/ink1179.xml"/><Relationship Id="rId311" Type="http://schemas.openxmlformats.org/officeDocument/2006/relationships/image" Target="../media/image1251.png"/><Relationship Id="rId353" Type="http://schemas.openxmlformats.org/officeDocument/2006/relationships/image" Target="../media/image1272.png"/><Relationship Id="rId395" Type="http://schemas.openxmlformats.org/officeDocument/2006/relationships/image" Target="../media/image1293.png"/><Relationship Id="rId409" Type="http://schemas.openxmlformats.org/officeDocument/2006/relationships/image" Target="../media/image1300.png"/><Relationship Id="rId560" Type="http://schemas.openxmlformats.org/officeDocument/2006/relationships/customXml" Target="../ink/ink1365.xml"/><Relationship Id="rId92" Type="http://schemas.openxmlformats.org/officeDocument/2006/relationships/customXml" Target="../ink/ink1131.xml"/><Relationship Id="rId213" Type="http://schemas.openxmlformats.org/officeDocument/2006/relationships/image" Target="../media/image1202.png"/><Relationship Id="rId420" Type="http://schemas.openxmlformats.org/officeDocument/2006/relationships/customXml" Target="../ink/ink1295.xml"/><Relationship Id="rId255" Type="http://schemas.openxmlformats.org/officeDocument/2006/relationships/image" Target="../media/image1223.png"/><Relationship Id="rId297" Type="http://schemas.openxmlformats.org/officeDocument/2006/relationships/image" Target="../media/image1244.png"/><Relationship Id="rId462" Type="http://schemas.openxmlformats.org/officeDocument/2006/relationships/customXml" Target="../ink/ink1316.xml"/><Relationship Id="rId518" Type="http://schemas.openxmlformats.org/officeDocument/2006/relationships/customXml" Target="../ink/ink1344.xml"/><Relationship Id="rId115" Type="http://schemas.openxmlformats.org/officeDocument/2006/relationships/image" Target="../media/image1153.png"/><Relationship Id="rId157" Type="http://schemas.openxmlformats.org/officeDocument/2006/relationships/image" Target="../media/image1174.png"/><Relationship Id="rId322" Type="http://schemas.openxmlformats.org/officeDocument/2006/relationships/customXml" Target="../ink/ink1246.xml"/><Relationship Id="rId364" Type="http://schemas.openxmlformats.org/officeDocument/2006/relationships/customXml" Target="../ink/ink1267.xml"/><Relationship Id="rId61" Type="http://schemas.openxmlformats.org/officeDocument/2006/relationships/image" Target="../media/image1126.png"/><Relationship Id="rId199" Type="http://schemas.openxmlformats.org/officeDocument/2006/relationships/image" Target="../media/image1195.png"/><Relationship Id="rId571" Type="http://schemas.openxmlformats.org/officeDocument/2006/relationships/image" Target="../media/image1381.png"/><Relationship Id="rId19" Type="http://schemas.openxmlformats.org/officeDocument/2006/relationships/image" Target="../media/image1105.png"/><Relationship Id="rId224" Type="http://schemas.openxmlformats.org/officeDocument/2006/relationships/customXml" Target="../ink/ink1197.xml"/><Relationship Id="rId266" Type="http://schemas.openxmlformats.org/officeDocument/2006/relationships/customXml" Target="../ink/ink1218.xml"/><Relationship Id="rId431" Type="http://schemas.openxmlformats.org/officeDocument/2006/relationships/image" Target="../media/image1311.png"/><Relationship Id="rId473" Type="http://schemas.openxmlformats.org/officeDocument/2006/relationships/image" Target="../media/image1332.png"/><Relationship Id="rId529" Type="http://schemas.openxmlformats.org/officeDocument/2006/relationships/image" Target="../media/image1360.png"/><Relationship Id="rId30" Type="http://schemas.openxmlformats.org/officeDocument/2006/relationships/customXml" Target="../ink/ink1100.xml"/><Relationship Id="rId126" Type="http://schemas.openxmlformats.org/officeDocument/2006/relationships/customXml" Target="../ink/ink1148.xml"/><Relationship Id="rId168" Type="http://schemas.openxmlformats.org/officeDocument/2006/relationships/customXml" Target="../ink/ink1169.xml"/><Relationship Id="rId333" Type="http://schemas.openxmlformats.org/officeDocument/2006/relationships/image" Target="../media/image1262.png"/><Relationship Id="rId540" Type="http://schemas.openxmlformats.org/officeDocument/2006/relationships/customXml" Target="../ink/ink1355.xml"/><Relationship Id="rId72" Type="http://schemas.openxmlformats.org/officeDocument/2006/relationships/customXml" Target="../ink/ink1121.xml"/><Relationship Id="rId375" Type="http://schemas.openxmlformats.org/officeDocument/2006/relationships/image" Target="../media/image1283.png"/><Relationship Id="rId582" Type="http://schemas.openxmlformats.org/officeDocument/2006/relationships/customXml" Target="../ink/ink1376.xml"/><Relationship Id="rId3" Type="http://schemas.openxmlformats.org/officeDocument/2006/relationships/image" Target="../media/image1097.png"/><Relationship Id="rId235" Type="http://schemas.openxmlformats.org/officeDocument/2006/relationships/image" Target="../media/image1213.png"/><Relationship Id="rId277" Type="http://schemas.openxmlformats.org/officeDocument/2006/relationships/image" Target="../media/image1234.png"/><Relationship Id="rId400" Type="http://schemas.openxmlformats.org/officeDocument/2006/relationships/customXml" Target="../ink/ink1285.xml"/><Relationship Id="rId442" Type="http://schemas.openxmlformats.org/officeDocument/2006/relationships/customXml" Target="../ink/ink1306.xml"/><Relationship Id="rId484" Type="http://schemas.openxmlformats.org/officeDocument/2006/relationships/customXml" Target="../ink/ink1327.xml"/><Relationship Id="rId137" Type="http://schemas.openxmlformats.org/officeDocument/2006/relationships/image" Target="../media/image1164.png"/><Relationship Id="rId302" Type="http://schemas.openxmlformats.org/officeDocument/2006/relationships/customXml" Target="../ink/ink1236.xml"/><Relationship Id="rId344" Type="http://schemas.openxmlformats.org/officeDocument/2006/relationships/customXml" Target="../ink/ink1257.xml"/><Relationship Id="rId41" Type="http://schemas.openxmlformats.org/officeDocument/2006/relationships/image" Target="../media/image1116.png"/><Relationship Id="rId83" Type="http://schemas.openxmlformats.org/officeDocument/2006/relationships/image" Target="../media/image1137.png"/><Relationship Id="rId179" Type="http://schemas.openxmlformats.org/officeDocument/2006/relationships/image" Target="../media/image1185.png"/><Relationship Id="rId386" Type="http://schemas.openxmlformats.org/officeDocument/2006/relationships/customXml" Target="../ink/ink1278.xml"/><Relationship Id="rId551" Type="http://schemas.openxmlformats.org/officeDocument/2006/relationships/image" Target="../media/image1371.png"/><Relationship Id="rId593" Type="http://schemas.openxmlformats.org/officeDocument/2006/relationships/image" Target="../media/image1392.png"/><Relationship Id="rId607" Type="http://schemas.openxmlformats.org/officeDocument/2006/relationships/image" Target="../media/image1399.png"/><Relationship Id="rId190" Type="http://schemas.openxmlformats.org/officeDocument/2006/relationships/customXml" Target="../ink/ink1180.xml"/><Relationship Id="rId204" Type="http://schemas.openxmlformats.org/officeDocument/2006/relationships/customXml" Target="../ink/ink1187.xml"/><Relationship Id="rId246" Type="http://schemas.openxmlformats.org/officeDocument/2006/relationships/customXml" Target="../ink/ink1208.xml"/><Relationship Id="rId288" Type="http://schemas.openxmlformats.org/officeDocument/2006/relationships/customXml" Target="../ink/ink1229.xml"/><Relationship Id="rId411" Type="http://schemas.openxmlformats.org/officeDocument/2006/relationships/image" Target="../media/image1301.png"/><Relationship Id="rId453" Type="http://schemas.openxmlformats.org/officeDocument/2006/relationships/image" Target="../media/image1322.png"/><Relationship Id="rId509" Type="http://schemas.openxmlformats.org/officeDocument/2006/relationships/image" Target="../media/image1350.png"/><Relationship Id="rId106" Type="http://schemas.openxmlformats.org/officeDocument/2006/relationships/customXml" Target="../ink/ink1138.xml"/><Relationship Id="rId313" Type="http://schemas.openxmlformats.org/officeDocument/2006/relationships/image" Target="../media/image1252.png"/><Relationship Id="rId495" Type="http://schemas.openxmlformats.org/officeDocument/2006/relationships/image" Target="../media/image1343.png"/><Relationship Id="rId10" Type="http://schemas.openxmlformats.org/officeDocument/2006/relationships/customXml" Target="../ink/ink1090.xml"/><Relationship Id="rId52" Type="http://schemas.openxmlformats.org/officeDocument/2006/relationships/customXml" Target="../ink/ink1111.xml"/><Relationship Id="rId94" Type="http://schemas.openxmlformats.org/officeDocument/2006/relationships/customXml" Target="../ink/ink1132.xml"/><Relationship Id="rId148" Type="http://schemas.openxmlformats.org/officeDocument/2006/relationships/customXml" Target="../ink/ink1159.xml"/><Relationship Id="rId355" Type="http://schemas.openxmlformats.org/officeDocument/2006/relationships/image" Target="../media/image1273.png"/><Relationship Id="rId397" Type="http://schemas.openxmlformats.org/officeDocument/2006/relationships/image" Target="../media/image1294.png"/><Relationship Id="rId520" Type="http://schemas.openxmlformats.org/officeDocument/2006/relationships/customXml" Target="../ink/ink1345.xml"/><Relationship Id="rId562" Type="http://schemas.openxmlformats.org/officeDocument/2006/relationships/customXml" Target="../ink/ink1366.xml"/><Relationship Id="rId215" Type="http://schemas.openxmlformats.org/officeDocument/2006/relationships/image" Target="../media/image1203.png"/><Relationship Id="rId257" Type="http://schemas.openxmlformats.org/officeDocument/2006/relationships/image" Target="../media/image1224.png"/><Relationship Id="rId422" Type="http://schemas.openxmlformats.org/officeDocument/2006/relationships/customXml" Target="../ink/ink1296.xml"/><Relationship Id="rId464" Type="http://schemas.openxmlformats.org/officeDocument/2006/relationships/customXml" Target="../ink/ink1317.xml"/><Relationship Id="rId299" Type="http://schemas.openxmlformats.org/officeDocument/2006/relationships/image" Target="../media/image1245.png"/><Relationship Id="rId63" Type="http://schemas.openxmlformats.org/officeDocument/2006/relationships/image" Target="../media/image1127.png"/><Relationship Id="rId159" Type="http://schemas.openxmlformats.org/officeDocument/2006/relationships/image" Target="../media/image1175.png"/><Relationship Id="rId366" Type="http://schemas.openxmlformats.org/officeDocument/2006/relationships/customXml" Target="../ink/ink1268.xml"/><Relationship Id="rId573" Type="http://schemas.openxmlformats.org/officeDocument/2006/relationships/image" Target="../media/image1382.png"/><Relationship Id="rId226" Type="http://schemas.openxmlformats.org/officeDocument/2006/relationships/customXml" Target="../ink/ink1198.xml"/><Relationship Id="rId433" Type="http://schemas.openxmlformats.org/officeDocument/2006/relationships/image" Target="../media/image1312.png"/><Relationship Id="rId74" Type="http://schemas.openxmlformats.org/officeDocument/2006/relationships/customXml" Target="../ink/ink1122.xml"/><Relationship Id="rId377" Type="http://schemas.openxmlformats.org/officeDocument/2006/relationships/image" Target="../media/image1284.png"/><Relationship Id="rId500" Type="http://schemas.openxmlformats.org/officeDocument/2006/relationships/customXml" Target="../ink/ink1335.xml"/><Relationship Id="rId584" Type="http://schemas.openxmlformats.org/officeDocument/2006/relationships/customXml" Target="../ink/ink1377.xml"/><Relationship Id="rId5" Type="http://schemas.openxmlformats.org/officeDocument/2006/relationships/image" Target="../media/image1098.png"/><Relationship Id="rId237" Type="http://schemas.openxmlformats.org/officeDocument/2006/relationships/image" Target="../media/image1214.png"/><Relationship Id="rId444" Type="http://schemas.openxmlformats.org/officeDocument/2006/relationships/customXml" Target="../ink/ink1307.xml"/><Relationship Id="rId290" Type="http://schemas.openxmlformats.org/officeDocument/2006/relationships/customXml" Target="../ink/ink1230.xml"/><Relationship Id="rId304" Type="http://schemas.openxmlformats.org/officeDocument/2006/relationships/customXml" Target="../ink/ink1237.xml"/><Relationship Id="rId388" Type="http://schemas.openxmlformats.org/officeDocument/2006/relationships/customXml" Target="../ink/ink1279.xml"/><Relationship Id="rId511" Type="http://schemas.openxmlformats.org/officeDocument/2006/relationships/image" Target="../media/image1351.png"/><Relationship Id="rId609" Type="http://schemas.openxmlformats.org/officeDocument/2006/relationships/image" Target="../media/image1400.png"/><Relationship Id="rId85" Type="http://schemas.openxmlformats.org/officeDocument/2006/relationships/image" Target="../media/image1138.png"/><Relationship Id="rId150" Type="http://schemas.openxmlformats.org/officeDocument/2006/relationships/customXml" Target="../ink/ink1160.xml"/><Relationship Id="rId595" Type="http://schemas.openxmlformats.org/officeDocument/2006/relationships/image" Target="../media/image1393.png"/><Relationship Id="rId248" Type="http://schemas.openxmlformats.org/officeDocument/2006/relationships/customXml" Target="../ink/ink1209.xml"/><Relationship Id="rId455" Type="http://schemas.openxmlformats.org/officeDocument/2006/relationships/image" Target="../media/image1323.png"/><Relationship Id="rId12" Type="http://schemas.openxmlformats.org/officeDocument/2006/relationships/customXml" Target="../ink/ink1091.xml"/><Relationship Id="rId108" Type="http://schemas.openxmlformats.org/officeDocument/2006/relationships/customXml" Target="../ink/ink1139.xml"/><Relationship Id="rId315" Type="http://schemas.openxmlformats.org/officeDocument/2006/relationships/image" Target="../media/image1253.png"/><Relationship Id="rId522" Type="http://schemas.openxmlformats.org/officeDocument/2006/relationships/customXml" Target="../ink/ink1346.xml"/><Relationship Id="rId96" Type="http://schemas.openxmlformats.org/officeDocument/2006/relationships/customXml" Target="../ink/ink1133.xml"/><Relationship Id="rId161" Type="http://schemas.openxmlformats.org/officeDocument/2006/relationships/image" Target="../media/image1176.png"/><Relationship Id="rId399" Type="http://schemas.openxmlformats.org/officeDocument/2006/relationships/image" Target="../media/image1295.png"/><Relationship Id="rId259" Type="http://schemas.openxmlformats.org/officeDocument/2006/relationships/image" Target="../media/image1225.png"/><Relationship Id="rId466" Type="http://schemas.openxmlformats.org/officeDocument/2006/relationships/customXml" Target="../ink/ink1318.xml"/><Relationship Id="rId23" Type="http://schemas.openxmlformats.org/officeDocument/2006/relationships/image" Target="../media/image1107.png"/><Relationship Id="rId119" Type="http://schemas.openxmlformats.org/officeDocument/2006/relationships/image" Target="../media/image1155.png"/><Relationship Id="rId326" Type="http://schemas.openxmlformats.org/officeDocument/2006/relationships/customXml" Target="../ink/ink1248.xml"/><Relationship Id="rId533" Type="http://schemas.openxmlformats.org/officeDocument/2006/relationships/image" Target="../media/image1362.png"/><Relationship Id="rId172" Type="http://schemas.openxmlformats.org/officeDocument/2006/relationships/customXml" Target="../ink/ink1171.xml"/><Relationship Id="rId477" Type="http://schemas.openxmlformats.org/officeDocument/2006/relationships/image" Target="../media/image1334.png"/><Relationship Id="rId600" Type="http://schemas.openxmlformats.org/officeDocument/2006/relationships/customXml" Target="../ink/ink1385.xml"/><Relationship Id="rId337" Type="http://schemas.openxmlformats.org/officeDocument/2006/relationships/image" Target="../media/image1264.png"/><Relationship Id="rId34" Type="http://schemas.openxmlformats.org/officeDocument/2006/relationships/customXml" Target="../ink/ink1102.xml"/><Relationship Id="rId544" Type="http://schemas.openxmlformats.org/officeDocument/2006/relationships/customXml" Target="../ink/ink1357.xml"/><Relationship Id="rId183" Type="http://schemas.openxmlformats.org/officeDocument/2006/relationships/image" Target="../media/image1187.png"/><Relationship Id="rId390" Type="http://schemas.openxmlformats.org/officeDocument/2006/relationships/customXml" Target="../ink/ink1280.xml"/><Relationship Id="rId404" Type="http://schemas.openxmlformats.org/officeDocument/2006/relationships/customXml" Target="../ink/ink1287.xml"/><Relationship Id="rId611" Type="http://schemas.openxmlformats.org/officeDocument/2006/relationships/image" Target="../media/image1401.png"/><Relationship Id="rId250" Type="http://schemas.openxmlformats.org/officeDocument/2006/relationships/customXml" Target="../ink/ink1210.xml"/><Relationship Id="rId488" Type="http://schemas.openxmlformats.org/officeDocument/2006/relationships/customXml" Target="../ink/ink1329.xml"/><Relationship Id="rId45" Type="http://schemas.openxmlformats.org/officeDocument/2006/relationships/image" Target="../media/image1118.png"/><Relationship Id="rId110" Type="http://schemas.openxmlformats.org/officeDocument/2006/relationships/customXml" Target="../ink/ink1140.xml"/><Relationship Id="rId348" Type="http://schemas.openxmlformats.org/officeDocument/2006/relationships/customXml" Target="../ink/ink1259.xml"/><Relationship Id="rId555" Type="http://schemas.openxmlformats.org/officeDocument/2006/relationships/image" Target="../media/image1373.png"/><Relationship Id="rId194" Type="http://schemas.openxmlformats.org/officeDocument/2006/relationships/customXml" Target="../ink/ink1182.xml"/><Relationship Id="rId208" Type="http://schemas.openxmlformats.org/officeDocument/2006/relationships/customXml" Target="../ink/ink1189.xml"/><Relationship Id="rId415" Type="http://schemas.openxmlformats.org/officeDocument/2006/relationships/image" Target="../media/image1303.png"/><Relationship Id="rId261" Type="http://schemas.openxmlformats.org/officeDocument/2006/relationships/image" Target="../media/image1226.png"/><Relationship Id="rId499" Type="http://schemas.openxmlformats.org/officeDocument/2006/relationships/image" Target="../media/image1345.png"/><Relationship Id="rId56" Type="http://schemas.openxmlformats.org/officeDocument/2006/relationships/customXml" Target="../ink/ink1113.xml"/><Relationship Id="rId359" Type="http://schemas.openxmlformats.org/officeDocument/2006/relationships/image" Target="../media/image1275.png"/><Relationship Id="rId566" Type="http://schemas.openxmlformats.org/officeDocument/2006/relationships/customXml" Target="../ink/ink1368.xml"/><Relationship Id="rId121" Type="http://schemas.openxmlformats.org/officeDocument/2006/relationships/image" Target="../media/image1156.png"/><Relationship Id="rId219" Type="http://schemas.openxmlformats.org/officeDocument/2006/relationships/image" Target="../media/image1205.png"/><Relationship Id="rId426" Type="http://schemas.openxmlformats.org/officeDocument/2006/relationships/customXml" Target="../ink/ink129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40.png"/><Relationship Id="rId18" Type="http://schemas.openxmlformats.org/officeDocument/2006/relationships/customXml" Target="../ink/ink37.xml"/><Relationship Id="rId26" Type="http://schemas.openxmlformats.org/officeDocument/2006/relationships/customXml" Target="../ink/ink41.xml"/><Relationship Id="rId3" Type="http://schemas.openxmlformats.org/officeDocument/2006/relationships/image" Target="../media/image35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34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customXml" Target="../ink/ink29.xml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39.png"/><Relationship Id="rId24" Type="http://schemas.openxmlformats.org/officeDocument/2006/relationships/customXml" Target="../ink/ink40.xm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customXml" Target="../ink/ink33.xml"/><Relationship Id="rId19" Type="http://schemas.openxmlformats.org/officeDocument/2006/relationships/image" Target="../media/image43.png"/><Relationship Id="rId4" Type="http://schemas.openxmlformats.org/officeDocument/2006/relationships/customXml" Target="../ink/ink30.xml"/><Relationship Id="rId9" Type="http://schemas.openxmlformats.org/officeDocument/2006/relationships/image" Target="../media/image38.png"/><Relationship Id="rId14" Type="http://schemas.openxmlformats.org/officeDocument/2006/relationships/customXml" Target="../ink/ink35.xml"/><Relationship Id="rId22" Type="http://schemas.openxmlformats.org/officeDocument/2006/relationships/customXml" Target="../ink/ink39.xml"/><Relationship Id="rId27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03.xml"/><Relationship Id="rId117" Type="http://schemas.openxmlformats.org/officeDocument/2006/relationships/image" Target="../media/image1460.png"/><Relationship Id="rId21" Type="http://schemas.openxmlformats.org/officeDocument/2006/relationships/image" Target="../media/image1412.png"/><Relationship Id="rId42" Type="http://schemas.openxmlformats.org/officeDocument/2006/relationships/customXml" Target="../ink/ink1411.xml"/><Relationship Id="rId47" Type="http://schemas.openxmlformats.org/officeDocument/2006/relationships/image" Target="../media/image1425.png"/><Relationship Id="rId63" Type="http://schemas.openxmlformats.org/officeDocument/2006/relationships/image" Target="../media/image1433.png"/><Relationship Id="rId68" Type="http://schemas.openxmlformats.org/officeDocument/2006/relationships/customXml" Target="../ink/ink1424.xml"/><Relationship Id="rId84" Type="http://schemas.openxmlformats.org/officeDocument/2006/relationships/customXml" Target="../ink/ink1432.xml"/><Relationship Id="rId89" Type="http://schemas.openxmlformats.org/officeDocument/2006/relationships/image" Target="../media/image1446.png"/><Relationship Id="rId112" Type="http://schemas.openxmlformats.org/officeDocument/2006/relationships/customXml" Target="../ink/ink1446.xml"/><Relationship Id="rId16" Type="http://schemas.openxmlformats.org/officeDocument/2006/relationships/customXml" Target="../ink/ink1398.xml"/><Relationship Id="rId107" Type="http://schemas.openxmlformats.org/officeDocument/2006/relationships/image" Target="../media/image1455.png"/><Relationship Id="rId11" Type="http://schemas.openxmlformats.org/officeDocument/2006/relationships/image" Target="../media/image1407.png"/><Relationship Id="rId32" Type="http://schemas.openxmlformats.org/officeDocument/2006/relationships/customXml" Target="../ink/ink1406.xml"/><Relationship Id="rId37" Type="http://schemas.openxmlformats.org/officeDocument/2006/relationships/image" Target="../media/image1420.png"/><Relationship Id="rId53" Type="http://schemas.openxmlformats.org/officeDocument/2006/relationships/image" Target="../media/image1428.png"/><Relationship Id="rId58" Type="http://schemas.openxmlformats.org/officeDocument/2006/relationships/customXml" Target="../ink/ink1419.xml"/><Relationship Id="rId74" Type="http://schemas.openxmlformats.org/officeDocument/2006/relationships/customXml" Target="../ink/ink1427.xml"/><Relationship Id="rId79" Type="http://schemas.openxmlformats.org/officeDocument/2006/relationships/image" Target="../media/image1441.png"/><Relationship Id="rId102" Type="http://schemas.openxmlformats.org/officeDocument/2006/relationships/customXml" Target="../ink/ink1441.xml"/><Relationship Id="rId5" Type="http://schemas.openxmlformats.org/officeDocument/2006/relationships/image" Target="../media/image1404.png"/><Relationship Id="rId90" Type="http://schemas.openxmlformats.org/officeDocument/2006/relationships/customXml" Target="../ink/ink1435.xml"/><Relationship Id="rId95" Type="http://schemas.openxmlformats.org/officeDocument/2006/relationships/image" Target="../media/image1449.png"/><Relationship Id="rId22" Type="http://schemas.openxmlformats.org/officeDocument/2006/relationships/customXml" Target="../ink/ink1401.xml"/><Relationship Id="rId27" Type="http://schemas.openxmlformats.org/officeDocument/2006/relationships/image" Target="../media/image1415.png"/><Relationship Id="rId43" Type="http://schemas.openxmlformats.org/officeDocument/2006/relationships/image" Target="../media/image1423.png"/><Relationship Id="rId48" Type="http://schemas.openxmlformats.org/officeDocument/2006/relationships/customXml" Target="../ink/ink1414.xml"/><Relationship Id="rId64" Type="http://schemas.openxmlformats.org/officeDocument/2006/relationships/customXml" Target="../ink/ink1422.xml"/><Relationship Id="rId69" Type="http://schemas.openxmlformats.org/officeDocument/2006/relationships/image" Target="../media/image1436.png"/><Relationship Id="rId113" Type="http://schemas.openxmlformats.org/officeDocument/2006/relationships/image" Target="../media/image1458.png"/><Relationship Id="rId118" Type="http://schemas.openxmlformats.org/officeDocument/2006/relationships/customXml" Target="../ink/ink1449.xml"/><Relationship Id="rId80" Type="http://schemas.openxmlformats.org/officeDocument/2006/relationships/customXml" Target="../ink/ink1430.xml"/><Relationship Id="rId85" Type="http://schemas.openxmlformats.org/officeDocument/2006/relationships/image" Target="../media/image1444.png"/><Relationship Id="rId12" Type="http://schemas.openxmlformats.org/officeDocument/2006/relationships/customXml" Target="../ink/ink1396.xml"/><Relationship Id="rId17" Type="http://schemas.openxmlformats.org/officeDocument/2006/relationships/image" Target="../media/image1410.png"/><Relationship Id="rId33" Type="http://schemas.openxmlformats.org/officeDocument/2006/relationships/image" Target="../media/image1418.png"/><Relationship Id="rId38" Type="http://schemas.openxmlformats.org/officeDocument/2006/relationships/customXml" Target="../ink/ink1409.xml"/><Relationship Id="rId59" Type="http://schemas.openxmlformats.org/officeDocument/2006/relationships/image" Target="../media/image1431.png"/><Relationship Id="rId103" Type="http://schemas.openxmlformats.org/officeDocument/2006/relationships/image" Target="../media/image1453.png"/><Relationship Id="rId108" Type="http://schemas.openxmlformats.org/officeDocument/2006/relationships/customXml" Target="../ink/ink1444.xml"/><Relationship Id="rId54" Type="http://schemas.openxmlformats.org/officeDocument/2006/relationships/customXml" Target="../ink/ink1417.xml"/><Relationship Id="rId70" Type="http://schemas.openxmlformats.org/officeDocument/2006/relationships/customXml" Target="../ink/ink1425.xml"/><Relationship Id="rId75" Type="http://schemas.openxmlformats.org/officeDocument/2006/relationships/image" Target="../media/image1439.png"/><Relationship Id="rId91" Type="http://schemas.openxmlformats.org/officeDocument/2006/relationships/image" Target="../media/image1447.png"/><Relationship Id="rId96" Type="http://schemas.openxmlformats.org/officeDocument/2006/relationships/customXml" Target="../ink/ink143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393.xml"/><Relationship Id="rId23" Type="http://schemas.openxmlformats.org/officeDocument/2006/relationships/image" Target="../media/image1413.png"/><Relationship Id="rId28" Type="http://schemas.openxmlformats.org/officeDocument/2006/relationships/customXml" Target="../ink/ink1404.xml"/><Relationship Id="rId49" Type="http://schemas.openxmlformats.org/officeDocument/2006/relationships/image" Target="../media/image1426.png"/><Relationship Id="rId114" Type="http://schemas.openxmlformats.org/officeDocument/2006/relationships/customXml" Target="../ink/ink1447.xml"/><Relationship Id="rId119" Type="http://schemas.openxmlformats.org/officeDocument/2006/relationships/image" Target="../media/image1461.png"/><Relationship Id="rId10" Type="http://schemas.openxmlformats.org/officeDocument/2006/relationships/customXml" Target="../ink/ink1395.xml"/><Relationship Id="rId31" Type="http://schemas.openxmlformats.org/officeDocument/2006/relationships/image" Target="../media/image1417.png"/><Relationship Id="rId44" Type="http://schemas.openxmlformats.org/officeDocument/2006/relationships/customXml" Target="../ink/ink1412.xml"/><Relationship Id="rId52" Type="http://schemas.openxmlformats.org/officeDocument/2006/relationships/customXml" Target="../ink/ink1416.xml"/><Relationship Id="rId60" Type="http://schemas.openxmlformats.org/officeDocument/2006/relationships/customXml" Target="../ink/ink1420.xml"/><Relationship Id="rId65" Type="http://schemas.openxmlformats.org/officeDocument/2006/relationships/image" Target="../media/image1434.png"/><Relationship Id="rId73" Type="http://schemas.openxmlformats.org/officeDocument/2006/relationships/image" Target="../media/image1438.png"/><Relationship Id="rId78" Type="http://schemas.openxmlformats.org/officeDocument/2006/relationships/customXml" Target="../ink/ink1429.xml"/><Relationship Id="rId81" Type="http://schemas.openxmlformats.org/officeDocument/2006/relationships/image" Target="../media/image1442.png"/><Relationship Id="rId86" Type="http://schemas.openxmlformats.org/officeDocument/2006/relationships/customXml" Target="../ink/ink1433.xml"/><Relationship Id="rId94" Type="http://schemas.openxmlformats.org/officeDocument/2006/relationships/customXml" Target="../ink/ink1437.xml"/><Relationship Id="rId99" Type="http://schemas.openxmlformats.org/officeDocument/2006/relationships/image" Target="../media/image1451.png"/><Relationship Id="rId101" Type="http://schemas.openxmlformats.org/officeDocument/2006/relationships/image" Target="../media/image1452.png"/><Relationship Id="rId4" Type="http://schemas.openxmlformats.org/officeDocument/2006/relationships/customXml" Target="../ink/ink1392.xml"/><Relationship Id="rId9" Type="http://schemas.openxmlformats.org/officeDocument/2006/relationships/image" Target="../media/image1406.png"/><Relationship Id="rId13" Type="http://schemas.openxmlformats.org/officeDocument/2006/relationships/image" Target="../media/image1408.png"/><Relationship Id="rId18" Type="http://schemas.openxmlformats.org/officeDocument/2006/relationships/customXml" Target="../ink/ink1399.xml"/><Relationship Id="rId39" Type="http://schemas.openxmlformats.org/officeDocument/2006/relationships/image" Target="../media/image1421.png"/><Relationship Id="rId109" Type="http://schemas.openxmlformats.org/officeDocument/2006/relationships/image" Target="../media/image1456.png"/><Relationship Id="rId34" Type="http://schemas.openxmlformats.org/officeDocument/2006/relationships/customXml" Target="../ink/ink1407.xml"/><Relationship Id="rId50" Type="http://schemas.openxmlformats.org/officeDocument/2006/relationships/customXml" Target="../ink/ink1415.xml"/><Relationship Id="rId55" Type="http://schemas.openxmlformats.org/officeDocument/2006/relationships/image" Target="../media/image1429.png"/><Relationship Id="rId76" Type="http://schemas.openxmlformats.org/officeDocument/2006/relationships/customXml" Target="../ink/ink1428.xml"/><Relationship Id="rId97" Type="http://schemas.openxmlformats.org/officeDocument/2006/relationships/image" Target="../media/image1450.png"/><Relationship Id="rId104" Type="http://schemas.openxmlformats.org/officeDocument/2006/relationships/customXml" Target="../ink/ink1442.xml"/><Relationship Id="rId7" Type="http://schemas.openxmlformats.org/officeDocument/2006/relationships/image" Target="../media/image1405.png"/><Relationship Id="rId71" Type="http://schemas.openxmlformats.org/officeDocument/2006/relationships/image" Target="../media/image1437.png"/><Relationship Id="rId92" Type="http://schemas.openxmlformats.org/officeDocument/2006/relationships/customXml" Target="../ink/ink1436.xml"/><Relationship Id="rId2" Type="http://schemas.openxmlformats.org/officeDocument/2006/relationships/customXml" Target="../ink/ink1391.xml"/><Relationship Id="rId29" Type="http://schemas.openxmlformats.org/officeDocument/2006/relationships/image" Target="../media/image1416.png"/><Relationship Id="rId24" Type="http://schemas.openxmlformats.org/officeDocument/2006/relationships/customXml" Target="../ink/ink1402.xml"/><Relationship Id="rId40" Type="http://schemas.openxmlformats.org/officeDocument/2006/relationships/customXml" Target="../ink/ink1410.xml"/><Relationship Id="rId45" Type="http://schemas.openxmlformats.org/officeDocument/2006/relationships/image" Target="../media/image1424.png"/><Relationship Id="rId66" Type="http://schemas.openxmlformats.org/officeDocument/2006/relationships/customXml" Target="../ink/ink1423.xml"/><Relationship Id="rId87" Type="http://schemas.openxmlformats.org/officeDocument/2006/relationships/image" Target="../media/image1445.png"/><Relationship Id="rId110" Type="http://schemas.openxmlformats.org/officeDocument/2006/relationships/customXml" Target="../ink/ink1445.xml"/><Relationship Id="rId115" Type="http://schemas.openxmlformats.org/officeDocument/2006/relationships/image" Target="../media/image1459.png"/><Relationship Id="rId61" Type="http://schemas.openxmlformats.org/officeDocument/2006/relationships/image" Target="../media/image1432.png"/><Relationship Id="rId82" Type="http://schemas.openxmlformats.org/officeDocument/2006/relationships/customXml" Target="../ink/ink1431.xml"/><Relationship Id="rId19" Type="http://schemas.openxmlformats.org/officeDocument/2006/relationships/image" Target="../media/image1411.png"/><Relationship Id="rId14" Type="http://schemas.openxmlformats.org/officeDocument/2006/relationships/customXml" Target="../ink/ink1397.xml"/><Relationship Id="rId30" Type="http://schemas.openxmlformats.org/officeDocument/2006/relationships/customXml" Target="../ink/ink1405.xml"/><Relationship Id="rId35" Type="http://schemas.openxmlformats.org/officeDocument/2006/relationships/image" Target="../media/image1419.png"/><Relationship Id="rId56" Type="http://schemas.openxmlformats.org/officeDocument/2006/relationships/customXml" Target="../ink/ink1418.xml"/><Relationship Id="rId77" Type="http://schemas.openxmlformats.org/officeDocument/2006/relationships/image" Target="../media/image1440.png"/><Relationship Id="rId100" Type="http://schemas.openxmlformats.org/officeDocument/2006/relationships/customXml" Target="../ink/ink1440.xml"/><Relationship Id="rId105" Type="http://schemas.openxmlformats.org/officeDocument/2006/relationships/image" Target="../media/image1454.png"/><Relationship Id="rId8" Type="http://schemas.openxmlformats.org/officeDocument/2006/relationships/customXml" Target="../ink/ink1394.xml"/><Relationship Id="rId51" Type="http://schemas.openxmlformats.org/officeDocument/2006/relationships/image" Target="../media/image1427.png"/><Relationship Id="rId72" Type="http://schemas.openxmlformats.org/officeDocument/2006/relationships/customXml" Target="../ink/ink1426.xml"/><Relationship Id="rId93" Type="http://schemas.openxmlformats.org/officeDocument/2006/relationships/image" Target="../media/image1448.png"/><Relationship Id="rId98" Type="http://schemas.openxmlformats.org/officeDocument/2006/relationships/customXml" Target="../ink/ink1439.xml"/><Relationship Id="rId3" Type="http://schemas.openxmlformats.org/officeDocument/2006/relationships/image" Target="../media/image1403.png"/><Relationship Id="rId25" Type="http://schemas.openxmlformats.org/officeDocument/2006/relationships/image" Target="../media/image1414.png"/><Relationship Id="rId46" Type="http://schemas.openxmlformats.org/officeDocument/2006/relationships/customXml" Target="../ink/ink1413.xml"/><Relationship Id="rId67" Type="http://schemas.openxmlformats.org/officeDocument/2006/relationships/image" Target="../media/image1435.png"/><Relationship Id="rId116" Type="http://schemas.openxmlformats.org/officeDocument/2006/relationships/customXml" Target="../ink/ink1448.xml"/><Relationship Id="rId20" Type="http://schemas.openxmlformats.org/officeDocument/2006/relationships/customXml" Target="../ink/ink1400.xml"/><Relationship Id="rId41" Type="http://schemas.openxmlformats.org/officeDocument/2006/relationships/image" Target="../media/image1422.png"/><Relationship Id="rId62" Type="http://schemas.openxmlformats.org/officeDocument/2006/relationships/customXml" Target="../ink/ink1421.xml"/><Relationship Id="rId83" Type="http://schemas.openxmlformats.org/officeDocument/2006/relationships/image" Target="../media/image1443.png"/><Relationship Id="rId88" Type="http://schemas.openxmlformats.org/officeDocument/2006/relationships/customXml" Target="../ink/ink1434.xml"/><Relationship Id="rId111" Type="http://schemas.openxmlformats.org/officeDocument/2006/relationships/image" Target="../media/image1457.png"/><Relationship Id="rId15" Type="http://schemas.openxmlformats.org/officeDocument/2006/relationships/image" Target="../media/image1409.png"/><Relationship Id="rId36" Type="http://schemas.openxmlformats.org/officeDocument/2006/relationships/customXml" Target="../ink/ink1408.xml"/><Relationship Id="rId57" Type="http://schemas.openxmlformats.org/officeDocument/2006/relationships/image" Target="../media/image1430.png"/><Relationship Id="rId106" Type="http://schemas.openxmlformats.org/officeDocument/2006/relationships/customXml" Target="../ink/ink1443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19.png"/><Relationship Id="rId21" Type="http://schemas.openxmlformats.org/officeDocument/2006/relationships/image" Target="../media/image1471.png"/><Relationship Id="rId42" Type="http://schemas.openxmlformats.org/officeDocument/2006/relationships/customXml" Target="../ink/ink1470.xml"/><Relationship Id="rId47" Type="http://schemas.openxmlformats.org/officeDocument/2006/relationships/image" Target="../media/image1484.png"/><Relationship Id="rId63" Type="http://schemas.openxmlformats.org/officeDocument/2006/relationships/image" Target="../media/image1492.png"/><Relationship Id="rId68" Type="http://schemas.openxmlformats.org/officeDocument/2006/relationships/customXml" Target="../ink/ink1483.xml"/><Relationship Id="rId84" Type="http://schemas.openxmlformats.org/officeDocument/2006/relationships/customXml" Target="../ink/ink1491.xml"/><Relationship Id="rId89" Type="http://schemas.openxmlformats.org/officeDocument/2006/relationships/image" Target="../media/image1505.png"/><Relationship Id="rId112" Type="http://schemas.openxmlformats.org/officeDocument/2006/relationships/customXml" Target="../ink/ink1505.xml"/><Relationship Id="rId16" Type="http://schemas.openxmlformats.org/officeDocument/2006/relationships/customXml" Target="../ink/ink1457.xml"/><Relationship Id="rId107" Type="http://schemas.openxmlformats.org/officeDocument/2006/relationships/image" Target="../media/image1514.png"/><Relationship Id="rId11" Type="http://schemas.openxmlformats.org/officeDocument/2006/relationships/image" Target="../media/image1466.png"/><Relationship Id="rId32" Type="http://schemas.openxmlformats.org/officeDocument/2006/relationships/customXml" Target="../ink/ink1465.xml"/><Relationship Id="rId37" Type="http://schemas.openxmlformats.org/officeDocument/2006/relationships/image" Target="../media/image1479.png"/><Relationship Id="rId53" Type="http://schemas.openxmlformats.org/officeDocument/2006/relationships/image" Target="../media/image1487.png"/><Relationship Id="rId58" Type="http://schemas.openxmlformats.org/officeDocument/2006/relationships/customXml" Target="../ink/ink1478.xml"/><Relationship Id="rId74" Type="http://schemas.openxmlformats.org/officeDocument/2006/relationships/customXml" Target="../ink/ink1486.xml"/><Relationship Id="rId79" Type="http://schemas.openxmlformats.org/officeDocument/2006/relationships/image" Target="../media/image1500.png"/><Relationship Id="rId102" Type="http://schemas.openxmlformats.org/officeDocument/2006/relationships/customXml" Target="../ink/ink1500.xml"/><Relationship Id="rId123" Type="http://schemas.openxmlformats.org/officeDocument/2006/relationships/image" Target="../media/image1522.png"/><Relationship Id="rId128" Type="http://schemas.openxmlformats.org/officeDocument/2006/relationships/customXml" Target="../ink/ink1513.xml"/><Relationship Id="rId5" Type="http://schemas.openxmlformats.org/officeDocument/2006/relationships/image" Target="../media/image1463.png"/><Relationship Id="rId90" Type="http://schemas.openxmlformats.org/officeDocument/2006/relationships/customXml" Target="../ink/ink1494.xml"/><Relationship Id="rId95" Type="http://schemas.openxmlformats.org/officeDocument/2006/relationships/image" Target="../media/image1508.png"/><Relationship Id="rId22" Type="http://schemas.openxmlformats.org/officeDocument/2006/relationships/customXml" Target="../ink/ink1460.xml"/><Relationship Id="rId27" Type="http://schemas.openxmlformats.org/officeDocument/2006/relationships/image" Target="../media/image1474.png"/><Relationship Id="rId43" Type="http://schemas.openxmlformats.org/officeDocument/2006/relationships/image" Target="../media/image1482.png"/><Relationship Id="rId48" Type="http://schemas.openxmlformats.org/officeDocument/2006/relationships/customXml" Target="../ink/ink1473.xml"/><Relationship Id="rId64" Type="http://schemas.openxmlformats.org/officeDocument/2006/relationships/customXml" Target="../ink/ink1481.xml"/><Relationship Id="rId69" Type="http://schemas.openxmlformats.org/officeDocument/2006/relationships/image" Target="../media/image1495.png"/><Relationship Id="rId113" Type="http://schemas.openxmlformats.org/officeDocument/2006/relationships/image" Target="../media/image1517.png"/><Relationship Id="rId118" Type="http://schemas.openxmlformats.org/officeDocument/2006/relationships/customXml" Target="../ink/ink1508.xml"/><Relationship Id="rId80" Type="http://schemas.openxmlformats.org/officeDocument/2006/relationships/customXml" Target="../ink/ink1489.xml"/><Relationship Id="rId85" Type="http://schemas.openxmlformats.org/officeDocument/2006/relationships/image" Target="../media/image1503.png"/><Relationship Id="rId12" Type="http://schemas.openxmlformats.org/officeDocument/2006/relationships/customXml" Target="../ink/ink1455.xml"/><Relationship Id="rId17" Type="http://schemas.openxmlformats.org/officeDocument/2006/relationships/image" Target="../media/image1469.png"/><Relationship Id="rId33" Type="http://schemas.openxmlformats.org/officeDocument/2006/relationships/image" Target="../media/image1477.png"/><Relationship Id="rId38" Type="http://schemas.openxmlformats.org/officeDocument/2006/relationships/customXml" Target="../ink/ink1468.xml"/><Relationship Id="rId59" Type="http://schemas.openxmlformats.org/officeDocument/2006/relationships/image" Target="../media/image1490.png"/><Relationship Id="rId103" Type="http://schemas.openxmlformats.org/officeDocument/2006/relationships/image" Target="../media/image1512.png"/><Relationship Id="rId108" Type="http://schemas.openxmlformats.org/officeDocument/2006/relationships/customXml" Target="../ink/ink1503.xml"/><Relationship Id="rId124" Type="http://schemas.openxmlformats.org/officeDocument/2006/relationships/customXml" Target="../ink/ink1511.xml"/><Relationship Id="rId129" Type="http://schemas.openxmlformats.org/officeDocument/2006/relationships/image" Target="../media/image1525.png"/><Relationship Id="rId54" Type="http://schemas.openxmlformats.org/officeDocument/2006/relationships/customXml" Target="../ink/ink1476.xml"/><Relationship Id="rId70" Type="http://schemas.openxmlformats.org/officeDocument/2006/relationships/customXml" Target="../ink/ink1484.xml"/><Relationship Id="rId75" Type="http://schemas.openxmlformats.org/officeDocument/2006/relationships/image" Target="../media/image1498.png"/><Relationship Id="rId91" Type="http://schemas.openxmlformats.org/officeDocument/2006/relationships/image" Target="../media/image1506.png"/><Relationship Id="rId96" Type="http://schemas.openxmlformats.org/officeDocument/2006/relationships/customXml" Target="../ink/ink149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452.xml"/><Relationship Id="rId23" Type="http://schemas.openxmlformats.org/officeDocument/2006/relationships/image" Target="../media/image1472.png"/><Relationship Id="rId28" Type="http://schemas.openxmlformats.org/officeDocument/2006/relationships/customXml" Target="../ink/ink1463.xml"/><Relationship Id="rId49" Type="http://schemas.openxmlformats.org/officeDocument/2006/relationships/image" Target="../media/image1485.png"/><Relationship Id="rId114" Type="http://schemas.openxmlformats.org/officeDocument/2006/relationships/customXml" Target="../ink/ink1506.xml"/><Relationship Id="rId119" Type="http://schemas.openxmlformats.org/officeDocument/2006/relationships/image" Target="../media/image1520.png"/><Relationship Id="rId44" Type="http://schemas.openxmlformats.org/officeDocument/2006/relationships/customXml" Target="../ink/ink1471.xml"/><Relationship Id="rId60" Type="http://schemas.openxmlformats.org/officeDocument/2006/relationships/customXml" Target="../ink/ink1479.xml"/><Relationship Id="rId65" Type="http://schemas.openxmlformats.org/officeDocument/2006/relationships/image" Target="../media/image1493.png"/><Relationship Id="rId81" Type="http://schemas.openxmlformats.org/officeDocument/2006/relationships/image" Target="../media/image1501.png"/><Relationship Id="rId86" Type="http://schemas.openxmlformats.org/officeDocument/2006/relationships/customXml" Target="../ink/ink1492.xml"/><Relationship Id="rId13" Type="http://schemas.openxmlformats.org/officeDocument/2006/relationships/image" Target="../media/image1467.png"/><Relationship Id="rId18" Type="http://schemas.openxmlformats.org/officeDocument/2006/relationships/customXml" Target="../ink/ink1458.xml"/><Relationship Id="rId39" Type="http://schemas.openxmlformats.org/officeDocument/2006/relationships/image" Target="../media/image1480.png"/><Relationship Id="rId109" Type="http://schemas.openxmlformats.org/officeDocument/2006/relationships/image" Target="../media/image1515.png"/><Relationship Id="rId34" Type="http://schemas.openxmlformats.org/officeDocument/2006/relationships/customXml" Target="../ink/ink1466.xml"/><Relationship Id="rId50" Type="http://schemas.openxmlformats.org/officeDocument/2006/relationships/customXml" Target="../ink/ink1474.xml"/><Relationship Id="rId55" Type="http://schemas.openxmlformats.org/officeDocument/2006/relationships/image" Target="../media/image1488.png"/><Relationship Id="rId76" Type="http://schemas.openxmlformats.org/officeDocument/2006/relationships/customXml" Target="../ink/ink1487.xml"/><Relationship Id="rId97" Type="http://schemas.openxmlformats.org/officeDocument/2006/relationships/image" Target="../media/image1509.png"/><Relationship Id="rId104" Type="http://schemas.openxmlformats.org/officeDocument/2006/relationships/customXml" Target="../ink/ink1501.xml"/><Relationship Id="rId120" Type="http://schemas.openxmlformats.org/officeDocument/2006/relationships/customXml" Target="../ink/ink1509.xml"/><Relationship Id="rId125" Type="http://schemas.openxmlformats.org/officeDocument/2006/relationships/image" Target="../media/image1523.png"/><Relationship Id="rId7" Type="http://schemas.openxmlformats.org/officeDocument/2006/relationships/image" Target="../media/image1464.png"/><Relationship Id="rId71" Type="http://schemas.openxmlformats.org/officeDocument/2006/relationships/image" Target="../media/image1496.png"/><Relationship Id="rId92" Type="http://schemas.openxmlformats.org/officeDocument/2006/relationships/customXml" Target="../ink/ink1495.xml"/><Relationship Id="rId2" Type="http://schemas.openxmlformats.org/officeDocument/2006/relationships/customXml" Target="../ink/ink1450.xml"/><Relationship Id="rId29" Type="http://schemas.openxmlformats.org/officeDocument/2006/relationships/image" Target="../media/image1475.png"/><Relationship Id="rId24" Type="http://schemas.openxmlformats.org/officeDocument/2006/relationships/customXml" Target="../ink/ink1461.xml"/><Relationship Id="rId40" Type="http://schemas.openxmlformats.org/officeDocument/2006/relationships/customXml" Target="../ink/ink1469.xml"/><Relationship Id="rId45" Type="http://schemas.openxmlformats.org/officeDocument/2006/relationships/image" Target="../media/image1483.png"/><Relationship Id="rId66" Type="http://schemas.openxmlformats.org/officeDocument/2006/relationships/customXml" Target="../ink/ink1482.xml"/><Relationship Id="rId87" Type="http://schemas.openxmlformats.org/officeDocument/2006/relationships/image" Target="../media/image1504.png"/><Relationship Id="rId110" Type="http://schemas.openxmlformats.org/officeDocument/2006/relationships/customXml" Target="../ink/ink1504.xml"/><Relationship Id="rId115" Type="http://schemas.openxmlformats.org/officeDocument/2006/relationships/image" Target="../media/image1518.png"/><Relationship Id="rId61" Type="http://schemas.openxmlformats.org/officeDocument/2006/relationships/image" Target="../media/image1491.png"/><Relationship Id="rId82" Type="http://schemas.openxmlformats.org/officeDocument/2006/relationships/customXml" Target="../ink/ink1490.xml"/><Relationship Id="rId19" Type="http://schemas.openxmlformats.org/officeDocument/2006/relationships/image" Target="../media/image1470.png"/><Relationship Id="rId14" Type="http://schemas.openxmlformats.org/officeDocument/2006/relationships/customXml" Target="../ink/ink1456.xml"/><Relationship Id="rId30" Type="http://schemas.openxmlformats.org/officeDocument/2006/relationships/customXml" Target="../ink/ink1464.xml"/><Relationship Id="rId35" Type="http://schemas.openxmlformats.org/officeDocument/2006/relationships/image" Target="../media/image1478.png"/><Relationship Id="rId56" Type="http://schemas.openxmlformats.org/officeDocument/2006/relationships/customXml" Target="../ink/ink1477.xml"/><Relationship Id="rId77" Type="http://schemas.openxmlformats.org/officeDocument/2006/relationships/image" Target="../media/image1499.png"/><Relationship Id="rId100" Type="http://schemas.openxmlformats.org/officeDocument/2006/relationships/customXml" Target="../ink/ink1499.xml"/><Relationship Id="rId105" Type="http://schemas.openxmlformats.org/officeDocument/2006/relationships/image" Target="../media/image1513.png"/><Relationship Id="rId126" Type="http://schemas.openxmlformats.org/officeDocument/2006/relationships/customXml" Target="../ink/ink1512.xml"/><Relationship Id="rId8" Type="http://schemas.openxmlformats.org/officeDocument/2006/relationships/customXml" Target="../ink/ink1453.xml"/><Relationship Id="rId51" Type="http://schemas.openxmlformats.org/officeDocument/2006/relationships/image" Target="../media/image1486.png"/><Relationship Id="rId72" Type="http://schemas.openxmlformats.org/officeDocument/2006/relationships/customXml" Target="../ink/ink1485.xml"/><Relationship Id="rId93" Type="http://schemas.openxmlformats.org/officeDocument/2006/relationships/image" Target="../media/image1507.png"/><Relationship Id="rId98" Type="http://schemas.openxmlformats.org/officeDocument/2006/relationships/customXml" Target="../ink/ink1498.xml"/><Relationship Id="rId121" Type="http://schemas.openxmlformats.org/officeDocument/2006/relationships/image" Target="../media/image1521.png"/><Relationship Id="rId3" Type="http://schemas.openxmlformats.org/officeDocument/2006/relationships/image" Target="../media/image1462.png"/><Relationship Id="rId25" Type="http://schemas.openxmlformats.org/officeDocument/2006/relationships/image" Target="../media/image1473.png"/><Relationship Id="rId46" Type="http://schemas.openxmlformats.org/officeDocument/2006/relationships/customXml" Target="../ink/ink1472.xml"/><Relationship Id="rId67" Type="http://schemas.openxmlformats.org/officeDocument/2006/relationships/image" Target="../media/image1494.png"/><Relationship Id="rId116" Type="http://schemas.openxmlformats.org/officeDocument/2006/relationships/customXml" Target="../ink/ink1507.xml"/><Relationship Id="rId20" Type="http://schemas.openxmlformats.org/officeDocument/2006/relationships/customXml" Target="../ink/ink1459.xml"/><Relationship Id="rId41" Type="http://schemas.openxmlformats.org/officeDocument/2006/relationships/image" Target="../media/image1481.png"/><Relationship Id="rId62" Type="http://schemas.openxmlformats.org/officeDocument/2006/relationships/customXml" Target="../ink/ink1480.xml"/><Relationship Id="rId83" Type="http://schemas.openxmlformats.org/officeDocument/2006/relationships/image" Target="../media/image1502.png"/><Relationship Id="rId88" Type="http://schemas.openxmlformats.org/officeDocument/2006/relationships/customXml" Target="../ink/ink1493.xml"/><Relationship Id="rId111" Type="http://schemas.openxmlformats.org/officeDocument/2006/relationships/image" Target="../media/image1516.png"/><Relationship Id="rId15" Type="http://schemas.openxmlformats.org/officeDocument/2006/relationships/image" Target="../media/image1468.png"/><Relationship Id="rId36" Type="http://schemas.openxmlformats.org/officeDocument/2006/relationships/customXml" Target="../ink/ink1467.xml"/><Relationship Id="rId57" Type="http://schemas.openxmlformats.org/officeDocument/2006/relationships/image" Target="../media/image1489.png"/><Relationship Id="rId106" Type="http://schemas.openxmlformats.org/officeDocument/2006/relationships/customXml" Target="../ink/ink1502.xml"/><Relationship Id="rId127" Type="http://schemas.openxmlformats.org/officeDocument/2006/relationships/image" Target="../media/image1524.png"/><Relationship Id="rId10" Type="http://schemas.openxmlformats.org/officeDocument/2006/relationships/customXml" Target="../ink/ink1454.xml"/><Relationship Id="rId31" Type="http://schemas.openxmlformats.org/officeDocument/2006/relationships/image" Target="../media/image1476.png"/><Relationship Id="rId52" Type="http://schemas.openxmlformats.org/officeDocument/2006/relationships/customXml" Target="../ink/ink1475.xml"/><Relationship Id="rId73" Type="http://schemas.openxmlformats.org/officeDocument/2006/relationships/image" Target="../media/image1497.png"/><Relationship Id="rId78" Type="http://schemas.openxmlformats.org/officeDocument/2006/relationships/customXml" Target="../ink/ink1488.xml"/><Relationship Id="rId94" Type="http://schemas.openxmlformats.org/officeDocument/2006/relationships/customXml" Target="../ink/ink1496.xml"/><Relationship Id="rId99" Type="http://schemas.openxmlformats.org/officeDocument/2006/relationships/image" Target="../media/image1510.png"/><Relationship Id="rId101" Type="http://schemas.openxmlformats.org/officeDocument/2006/relationships/image" Target="../media/image1511.png"/><Relationship Id="rId122" Type="http://schemas.openxmlformats.org/officeDocument/2006/relationships/customXml" Target="../ink/ink1510.xml"/><Relationship Id="rId4" Type="http://schemas.openxmlformats.org/officeDocument/2006/relationships/customXml" Target="../ink/ink1451.xml"/><Relationship Id="rId9" Type="http://schemas.openxmlformats.org/officeDocument/2006/relationships/image" Target="../media/image1465.png"/><Relationship Id="rId26" Type="http://schemas.openxmlformats.org/officeDocument/2006/relationships/customXml" Target="../ink/ink146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1.png"/><Relationship Id="rId18" Type="http://schemas.openxmlformats.org/officeDocument/2006/relationships/customXml" Target="../ink/ink1520.xml"/><Relationship Id="rId26" Type="http://schemas.openxmlformats.org/officeDocument/2006/relationships/customXml" Target="../ink/ink1524.xml"/><Relationship Id="rId39" Type="http://schemas.openxmlformats.org/officeDocument/2006/relationships/image" Target="../media/image1544.png"/><Relationship Id="rId21" Type="http://schemas.openxmlformats.org/officeDocument/2006/relationships/image" Target="../media/image1535.png"/><Relationship Id="rId34" Type="http://schemas.openxmlformats.org/officeDocument/2006/relationships/customXml" Target="../ink/ink1528.xml"/><Relationship Id="rId42" Type="http://schemas.openxmlformats.org/officeDocument/2006/relationships/customXml" Target="../ink/ink1532.xml"/><Relationship Id="rId47" Type="http://schemas.openxmlformats.org/officeDocument/2006/relationships/image" Target="../media/image1548.png"/><Relationship Id="rId50" Type="http://schemas.openxmlformats.org/officeDocument/2006/relationships/customXml" Target="../ink/ink1536.xml"/><Relationship Id="rId55" Type="http://schemas.openxmlformats.org/officeDocument/2006/relationships/image" Target="../media/image1552.png"/><Relationship Id="rId63" Type="http://schemas.openxmlformats.org/officeDocument/2006/relationships/image" Target="../media/image1556.png"/><Relationship Id="rId7" Type="http://schemas.openxmlformats.org/officeDocument/2006/relationships/image" Target="../media/image1527.png"/><Relationship Id="rId2" Type="http://schemas.openxmlformats.org/officeDocument/2006/relationships/image" Target="../media/image1526.png"/><Relationship Id="rId16" Type="http://schemas.openxmlformats.org/officeDocument/2006/relationships/customXml" Target="../ink/ink1519.xml"/><Relationship Id="rId29" Type="http://schemas.openxmlformats.org/officeDocument/2006/relationships/image" Target="../media/image1539.png"/><Relationship Id="rId11" Type="http://schemas.openxmlformats.org/officeDocument/2006/relationships/image" Target="../media/image1530.png"/><Relationship Id="rId24" Type="http://schemas.openxmlformats.org/officeDocument/2006/relationships/customXml" Target="../ink/ink1523.xml"/><Relationship Id="rId32" Type="http://schemas.openxmlformats.org/officeDocument/2006/relationships/customXml" Target="../ink/ink1527.xml"/><Relationship Id="rId37" Type="http://schemas.openxmlformats.org/officeDocument/2006/relationships/image" Target="../media/image1543.png"/><Relationship Id="rId40" Type="http://schemas.openxmlformats.org/officeDocument/2006/relationships/customXml" Target="../ink/ink1531.xml"/><Relationship Id="rId45" Type="http://schemas.openxmlformats.org/officeDocument/2006/relationships/image" Target="../media/image1547.png"/><Relationship Id="rId53" Type="http://schemas.openxmlformats.org/officeDocument/2006/relationships/image" Target="../media/image1551.png"/><Relationship Id="rId58" Type="http://schemas.openxmlformats.org/officeDocument/2006/relationships/customXml" Target="../ink/ink1540.xml"/><Relationship Id="rId5" Type="http://schemas.openxmlformats.org/officeDocument/2006/relationships/customXml" Target="../ink/ink1515.xml"/><Relationship Id="rId61" Type="http://schemas.openxmlformats.org/officeDocument/2006/relationships/image" Target="../media/image1555.png"/><Relationship Id="rId19" Type="http://schemas.openxmlformats.org/officeDocument/2006/relationships/image" Target="../media/image1534.png"/><Relationship Id="rId14" Type="http://schemas.openxmlformats.org/officeDocument/2006/relationships/customXml" Target="../ink/ink1518.xml"/><Relationship Id="rId22" Type="http://schemas.openxmlformats.org/officeDocument/2006/relationships/customXml" Target="../ink/ink1522.xml"/><Relationship Id="rId27" Type="http://schemas.openxmlformats.org/officeDocument/2006/relationships/image" Target="../media/image1538.png"/><Relationship Id="rId30" Type="http://schemas.openxmlformats.org/officeDocument/2006/relationships/customXml" Target="../ink/ink1526.xml"/><Relationship Id="rId35" Type="http://schemas.openxmlformats.org/officeDocument/2006/relationships/image" Target="../media/image1542.png"/><Relationship Id="rId43" Type="http://schemas.openxmlformats.org/officeDocument/2006/relationships/image" Target="../media/image1546.png"/><Relationship Id="rId48" Type="http://schemas.openxmlformats.org/officeDocument/2006/relationships/customXml" Target="../ink/ink1535.xml"/><Relationship Id="rId56" Type="http://schemas.openxmlformats.org/officeDocument/2006/relationships/customXml" Target="../ink/ink1539.xml"/><Relationship Id="rId8" Type="http://schemas.openxmlformats.org/officeDocument/2006/relationships/image" Target="../media/image1528.png"/><Relationship Id="rId51" Type="http://schemas.openxmlformats.org/officeDocument/2006/relationships/image" Target="../media/image1550.png"/><Relationship Id="rId3" Type="http://schemas.openxmlformats.org/officeDocument/2006/relationships/customXml" Target="../ink/ink1514.xml"/><Relationship Id="rId12" Type="http://schemas.openxmlformats.org/officeDocument/2006/relationships/customXml" Target="../ink/ink1517.xml"/><Relationship Id="rId17" Type="http://schemas.openxmlformats.org/officeDocument/2006/relationships/image" Target="../media/image1533.png"/><Relationship Id="rId25" Type="http://schemas.openxmlformats.org/officeDocument/2006/relationships/image" Target="../media/image1537.png"/><Relationship Id="rId33" Type="http://schemas.openxmlformats.org/officeDocument/2006/relationships/image" Target="../media/image1541.png"/><Relationship Id="rId38" Type="http://schemas.openxmlformats.org/officeDocument/2006/relationships/customXml" Target="../ink/ink1530.xml"/><Relationship Id="rId46" Type="http://schemas.openxmlformats.org/officeDocument/2006/relationships/customXml" Target="../ink/ink1534.xml"/><Relationship Id="rId59" Type="http://schemas.openxmlformats.org/officeDocument/2006/relationships/image" Target="../media/image1554.png"/><Relationship Id="rId20" Type="http://schemas.openxmlformats.org/officeDocument/2006/relationships/customXml" Target="../ink/ink1521.xml"/><Relationship Id="rId41" Type="http://schemas.openxmlformats.org/officeDocument/2006/relationships/image" Target="../media/image1545.png"/><Relationship Id="rId54" Type="http://schemas.openxmlformats.org/officeDocument/2006/relationships/customXml" Target="../ink/ink1538.xml"/><Relationship Id="rId62" Type="http://schemas.openxmlformats.org/officeDocument/2006/relationships/customXml" Target="../ink/ink15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15" Type="http://schemas.openxmlformats.org/officeDocument/2006/relationships/image" Target="../media/image1532.png"/><Relationship Id="rId23" Type="http://schemas.openxmlformats.org/officeDocument/2006/relationships/image" Target="../media/image1536.png"/><Relationship Id="rId28" Type="http://schemas.openxmlformats.org/officeDocument/2006/relationships/customXml" Target="../ink/ink1525.xml"/><Relationship Id="rId36" Type="http://schemas.openxmlformats.org/officeDocument/2006/relationships/customXml" Target="../ink/ink1529.xml"/><Relationship Id="rId49" Type="http://schemas.openxmlformats.org/officeDocument/2006/relationships/image" Target="../media/image1549.png"/><Relationship Id="rId57" Type="http://schemas.openxmlformats.org/officeDocument/2006/relationships/image" Target="../media/image1553.png"/><Relationship Id="rId10" Type="http://schemas.openxmlformats.org/officeDocument/2006/relationships/customXml" Target="../ink/ink1516.xml"/><Relationship Id="rId31" Type="http://schemas.openxmlformats.org/officeDocument/2006/relationships/image" Target="../media/image1540.png"/><Relationship Id="rId44" Type="http://schemas.openxmlformats.org/officeDocument/2006/relationships/customXml" Target="../ink/ink1533.xml"/><Relationship Id="rId52" Type="http://schemas.openxmlformats.org/officeDocument/2006/relationships/customXml" Target="../ink/ink1537.xml"/><Relationship Id="rId60" Type="http://schemas.openxmlformats.org/officeDocument/2006/relationships/customXml" Target="../ink/ink1541.xml"/><Relationship Id="rId4" Type="http://schemas.openxmlformats.org/officeDocument/2006/relationships/image" Target="../media/image15.emf"/><Relationship Id="rId9" Type="http://schemas.openxmlformats.org/officeDocument/2006/relationships/image" Target="../media/image1529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55.xml"/><Relationship Id="rId21" Type="http://schemas.openxmlformats.org/officeDocument/2006/relationships/image" Target="../media/image1566.png"/><Relationship Id="rId42" Type="http://schemas.openxmlformats.org/officeDocument/2006/relationships/customXml" Target="../ink/ink1563.xml"/><Relationship Id="rId47" Type="http://schemas.openxmlformats.org/officeDocument/2006/relationships/image" Target="../media/image1579.png"/><Relationship Id="rId63" Type="http://schemas.openxmlformats.org/officeDocument/2006/relationships/image" Target="../media/image1587.png"/><Relationship Id="rId68" Type="http://schemas.openxmlformats.org/officeDocument/2006/relationships/customXml" Target="../ink/ink1576.xml"/><Relationship Id="rId84" Type="http://schemas.openxmlformats.org/officeDocument/2006/relationships/customXml" Target="../ink/ink1584.xml"/><Relationship Id="rId89" Type="http://schemas.openxmlformats.org/officeDocument/2006/relationships/image" Target="../media/image1600.png"/><Relationship Id="rId16" Type="http://schemas.openxmlformats.org/officeDocument/2006/relationships/customXml" Target="../ink/ink1550.xml"/><Relationship Id="rId11" Type="http://schemas.openxmlformats.org/officeDocument/2006/relationships/image" Target="../media/image1561.png"/><Relationship Id="rId32" Type="http://schemas.openxmlformats.org/officeDocument/2006/relationships/customXml" Target="../ink/ink1558.xml"/><Relationship Id="rId37" Type="http://schemas.openxmlformats.org/officeDocument/2006/relationships/image" Target="../media/image1574.png"/><Relationship Id="rId53" Type="http://schemas.openxmlformats.org/officeDocument/2006/relationships/image" Target="../media/image1582.png"/><Relationship Id="rId58" Type="http://schemas.openxmlformats.org/officeDocument/2006/relationships/customXml" Target="../ink/ink1571.xml"/><Relationship Id="rId74" Type="http://schemas.openxmlformats.org/officeDocument/2006/relationships/customXml" Target="../ink/ink1579.xml"/><Relationship Id="rId79" Type="http://schemas.openxmlformats.org/officeDocument/2006/relationships/image" Target="../media/image1595.png"/><Relationship Id="rId102" Type="http://schemas.openxmlformats.org/officeDocument/2006/relationships/customXml" Target="../ink/ink1593.xml"/><Relationship Id="rId5" Type="http://schemas.openxmlformats.org/officeDocument/2006/relationships/image" Target="../media/image1558.png"/><Relationship Id="rId90" Type="http://schemas.openxmlformats.org/officeDocument/2006/relationships/customXml" Target="../ink/ink1587.xml"/><Relationship Id="rId95" Type="http://schemas.openxmlformats.org/officeDocument/2006/relationships/image" Target="../media/image1603.png"/><Relationship Id="rId22" Type="http://schemas.openxmlformats.org/officeDocument/2006/relationships/customXml" Target="../ink/ink1553.xml"/><Relationship Id="rId27" Type="http://schemas.openxmlformats.org/officeDocument/2006/relationships/image" Target="../media/image1569.png"/><Relationship Id="rId43" Type="http://schemas.openxmlformats.org/officeDocument/2006/relationships/image" Target="../media/image1577.png"/><Relationship Id="rId48" Type="http://schemas.openxmlformats.org/officeDocument/2006/relationships/customXml" Target="../ink/ink1566.xml"/><Relationship Id="rId64" Type="http://schemas.openxmlformats.org/officeDocument/2006/relationships/customXml" Target="../ink/ink1574.xml"/><Relationship Id="rId69" Type="http://schemas.openxmlformats.org/officeDocument/2006/relationships/image" Target="../media/image1590.png"/><Relationship Id="rId80" Type="http://schemas.openxmlformats.org/officeDocument/2006/relationships/customXml" Target="../ink/ink1582.xml"/><Relationship Id="rId85" Type="http://schemas.openxmlformats.org/officeDocument/2006/relationships/image" Target="../media/image1598.png"/><Relationship Id="rId12" Type="http://schemas.openxmlformats.org/officeDocument/2006/relationships/customXml" Target="../ink/ink1548.xml"/><Relationship Id="rId17" Type="http://schemas.openxmlformats.org/officeDocument/2006/relationships/image" Target="../media/image1564.png"/><Relationship Id="rId25" Type="http://schemas.openxmlformats.org/officeDocument/2006/relationships/image" Target="../media/image1568.png"/><Relationship Id="rId33" Type="http://schemas.openxmlformats.org/officeDocument/2006/relationships/image" Target="../media/image1572.png"/><Relationship Id="rId38" Type="http://schemas.openxmlformats.org/officeDocument/2006/relationships/customXml" Target="../ink/ink1561.xml"/><Relationship Id="rId46" Type="http://schemas.openxmlformats.org/officeDocument/2006/relationships/customXml" Target="../ink/ink1565.xml"/><Relationship Id="rId59" Type="http://schemas.openxmlformats.org/officeDocument/2006/relationships/image" Target="../media/image1585.png"/><Relationship Id="rId67" Type="http://schemas.openxmlformats.org/officeDocument/2006/relationships/image" Target="../media/image1589.png"/><Relationship Id="rId103" Type="http://schemas.openxmlformats.org/officeDocument/2006/relationships/image" Target="../media/image1607.png"/><Relationship Id="rId20" Type="http://schemas.openxmlformats.org/officeDocument/2006/relationships/customXml" Target="../ink/ink1552.xml"/><Relationship Id="rId41" Type="http://schemas.openxmlformats.org/officeDocument/2006/relationships/image" Target="../media/image1576.png"/><Relationship Id="rId54" Type="http://schemas.openxmlformats.org/officeDocument/2006/relationships/customXml" Target="../ink/ink1569.xml"/><Relationship Id="rId62" Type="http://schemas.openxmlformats.org/officeDocument/2006/relationships/customXml" Target="../ink/ink1573.xml"/><Relationship Id="rId70" Type="http://schemas.openxmlformats.org/officeDocument/2006/relationships/customXml" Target="../ink/ink1577.xml"/><Relationship Id="rId75" Type="http://schemas.openxmlformats.org/officeDocument/2006/relationships/image" Target="../media/image1593.png"/><Relationship Id="rId83" Type="http://schemas.openxmlformats.org/officeDocument/2006/relationships/image" Target="../media/image1597.png"/><Relationship Id="rId88" Type="http://schemas.openxmlformats.org/officeDocument/2006/relationships/customXml" Target="../ink/ink1586.xml"/><Relationship Id="rId91" Type="http://schemas.openxmlformats.org/officeDocument/2006/relationships/image" Target="../media/image1601.png"/><Relationship Id="rId96" Type="http://schemas.openxmlformats.org/officeDocument/2006/relationships/customXml" Target="../ink/ink159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545.xml"/><Relationship Id="rId15" Type="http://schemas.openxmlformats.org/officeDocument/2006/relationships/image" Target="../media/image1563.png"/><Relationship Id="rId23" Type="http://schemas.openxmlformats.org/officeDocument/2006/relationships/image" Target="../media/image1567.png"/><Relationship Id="rId28" Type="http://schemas.openxmlformats.org/officeDocument/2006/relationships/customXml" Target="../ink/ink1556.xml"/><Relationship Id="rId36" Type="http://schemas.openxmlformats.org/officeDocument/2006/relationships/customXml" Target="../ink/ink1560.xml"/><Relationship Id="rId49" Type="http://schemas.openxmlformats.org/officeDocument/2006/relationships/image" Target="../media/image1580.png"/><Relationship Id="rId57" Type="http://schemas.openxmlformats.org/officeDocument/2006/relationships/image" Target="../media/image1584.png"/><Relationship Id="rId10" Type="http://schemas.openxmlformats.org/officeDocument/2006/relationships/customXml" Target="../ink/ink1547.xml"/><Relationship Id="rId31" Type="http://schemas.openxmlformats.org/officeDocument/2006/relationships/image" Target="../media/image1571.png"/><Relationship Id="rId44" Type="http://schemas.openxmlformats.org/officeDocument/2006/relationships/customXml" Target="../ink/ink1564.xml"/><Relationship Id="rId52" Type="http://schemas.openxmlformats.org/officeDocument/2006/relationships/customXml" Target="../ink/ink1568.xml"/><Relationship Id="rId60" Type="http://schemas.openxmlformats.org/officeDocument/2006/relationships/customXml" Target="../ink/ink1572.xml"/><Relationship Id="rId65" Type="http://schemas.openxmlformats.org/officeDocument/2006/relationships/image" Target="../media/image1588.png"/><Relationship Id="rId73" Type="http://schemas.openxmlformats.org/officeDocument/2006/relationships/image" Target="../media/image1592.png"/><Relationship Id="rId78" Type="http://schemas.openxmlformats.org/officeDocument/2006/relationships/customXml" Target="../ink/ink1581.xml"/><Relationship Id="rId81" Type="http://schemas.openxmlformats.org/officeDocument/2006/relationships/image" Target="../media/image1596.png"/><Relationship Id="rId86" Type="http://schemas.openxmlformats.org/officeDocument/2006/relationships/customXml" Target="../ink/ink1585.xml"/><Relationship Id="rId94" Type="http://schemas.openxmlformats.org/officeDocument/2006/relationships/customXml" Target="../ink/ink1589.xml"/><Relationship Id="rId99" Type="http://schemas.openxmlformats.org/officeDocument/2006/relationships/image" Target="../media/image1605.png"/><Relationship Id="rId101" Type="http://schemas.openxmlformats.org/officeDocument/2006/relationships/image" Target="../media/image1606.png"/><Relationship Id="rId4" Type="http://schemas.openxmlformats.org/officeDocument/2006/relationships/customXml" Target="../ink/ink1544.xml"/><Relationship Id="rId9" Type="http://schemas.openxmlformats.org/officeDocument/2006/relationships/image" Target="../media/image1560.png"/><Relationship Id="rId13" Type="http://schemas.openxmlformats.org/officeDocument/2006/relationships/image" Target="../media/image1562.png"/><Relationship Id="rId18" Type="http://schemas.openxmlformats.org/officeDocument/2006/relationships/customXml" Target="../ink/ink1551.xml"/><Relationship Id="rId39" Type="http://schemas.openxmlformats.org/officeDocument/2006/relationships/image" Target="../media/image1575.png"/><Relationship Id="rId34" Type="http://schemas.openxmlformats.org/officeDocument/2006/relationships/customXml" Target="../ink/ink1559.xml"/><Relationship Id="rId50" Type="http://schemas.openxmlformats.org/officeDocument/2006/relationships/customXml" Target="../ink/ink1567.xml"/><Relationship Id="rId55" Type="http://schemas.openxmlformats.org/officeDocument/2006/relationships/image" Target="../media/image1583.png"/><Relationship Id="rId76" Type="http://schemas.openxmlformats.org/officeDocument/2006/relationships/customXml" Target="../ink/ink1580.xml"/><Relationship Id="rId97" Type="http://schemas.openxmlformats.org/officeDocument/2006/relationships/image" Target="../media/image1604.png"/><Relationship Id="rId7" Type="http://schemas.openxmlformats.org/officeDocument/2006/relationships/image" Target="../media/image1559.png"/><Relationship Id="rId71" Type="http://schemas.openxmlformats.org/officeDocument/2006/relationships/image" Target="../media/image1591.png"/><Relationship Id="rId92" Type="http://schemas.openxmlformats.org/officeDocument/2006/relationships/customXml" Target="../ink/ink1588.xml"/><Relationship Id="rId2" Type="http://schemas.openxmlformats.org/officeDocument/2006/relationships/customXml" Target="../ink/ink1543.xml"/><Relationship Id="rId29" Type="http://schemas.openxmlformats.org/officeDocument/2006/relationships/image" Target="../media/image1570.png"/><Relationship Id="rId24" Type="http://schemas.openxmlformats.org/officeDocument/2006/relationships/customXml" Target="../ink/ink1554.xml"/><Relationship Id="rId40" Type="http://schemas.openxmlformats.org/officeDocument/2006/relationships/customXml" Target="../ink/ink1562.xml"/><Relationship Id="rId45" Type="http://schemas.openxmlformats.org/officeDocument/2006/relationships/image" Target="../media/image1578.png"/><Relationship Id="rId66" Type="http://schemas.openxmlformats.org/officeDocument/2006/relationships/customXml" Target="../ink/ink1575.xml"/><Relationship Id="rId87" Type="http://schemas.openxmlformats.org/officeDocument/2006/relationships/image" Target="../media/image1599.png"/><Relationship Id="rId61" Type="http://schemas.openxmlformats.org/officeDocument/2006/relationships/image" Target="../media/image1586.png"/><Relationship Id="rId82" Type="http://schemas.openxmlformats.org/officeDocument/2006/relationships/customXml" Target="../ink/ink1583.xml"/><Relationship Id="rId19" Type="http://schemas.openxmlformats.org/officeDocument/2006/relationships/image" Target="../media/image1565.png"/><Relationship Id="rId14" Type="http://schemas.openxmlformats.org/officeDocument/2006/relationships/customXml" Target="../ink/ink1549.xml"/><Relationship Id="rId30" Type="http://schemas.openxmlformats.org/officeDocument/2006/relationships/customXml" Target="../ink/ink1557.xml"/><Relationship Id="rId35" Type="http://schemas.openxmlformats.org/officeDocument/2006/relationships/image" Target="../media/image1573.png"/><Relationship Id="rId56" Type="http://schemas.openxmlformats.org/officeDocument/2006/relationships/customXml" Target="../ink/ink1570.xml"/><Relationship Id="rId77" Type="http://schemas.openxmlformats.org/officeDocument/2006/relationships/image" Target="../media/image1594.png"/><Relationship Id="rId100" Type="http://schemas.openxmlformats.org/officeDocument/2006/relationships/customXml" Target="../ink/ink1592.xml"/><Relationship Id="rId8" Type="http://schemas.openxmlformats.org/officeDocument/2006/relationships/customXml" Target="../ink/ink1546.xml"/><Relationship Id="rId51" Type="http://schemas.openxmlformats.org/officeDocument/2006/relationships/image" Target="../media/image1581.png"/><Relationship Id="rId72" Type="http://schemas.openxmlformats.org/officeDocument/2006/relationships/customXml" Target="../ink/ink1578.xml"/><Relationship Id="rId93" Type="http://schemas.openxmlformats.org/officeDocument/2006/relationships/image" Target="../media/image1602.png"/><Relationship Id="rId98" Type="http://schemas.openxmlformats.org/officeDocument/2006/relationships/customXml" Target="../ink/ink1591.xml"/><Relationship Id="rId3" Type="http://schemas.openxmlformats.org/officeDocument/2006/relationships/image" Target="../media/image15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94.xml"/><Relationship Id="rId2" Type="http://schemas.openxmlformats.org/officeDocument/2006/relationships/image" Target="../media/image16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17.png"/><Relationship Id="rId21" Type="http://schemas.openxmlformats.org/officeDocument/2006/relationships/customXml" Target="../ink/ink1604.xml"/><Relationship Id="rId34" Type="http://schemas.openxmlformats.org/officeDocument/2006/relationships/image" Target="../media/image1621.png"/><Relationship Id="rId42" Type="http://schemas.openxmlformats.org/officeDocument/2006/relationships/image" Target="../media/image1625.png"/><Relationship Id="rId47" Type="http://schemas.openxmlformats.org/officeDocument/2006/relationships/customXml" Target="../ink/ink1617.xml"/><Relationship Id="rId50" Type="http://schemas.openxmlformats.org/officeDocument/2006/relationships/image" Target="../media/image1629.png"/><Relationship Id="rId55" Type="http://schemas.openxmlformats.org/officeDocument/2006/relationships/customXml" Target="../ink/ink1621.xml"/><Relationship Id="rId63" Type="http://schemas.openxmlformats.org/officeDocument/2006/relationships/customXml" Target="../ink/ink1625.xml"/><Relationship Id="rId68" Type="http://schemas.openxmlformats.org/officeDocument/2006/relationships/image" Target="../media/image1638.png"/><Relationship Id="rId7" Type="http://schemas.openxmlformats.org/officeDocument/2006/relationships/customXml" Target="../ink/ink1597.xml"/><Relationship Id="rId2" Type="http://schemas.openxmlformats.org/officeDocument/2006/relationships/image" Target="../media/image1609.png"/><Relationship Id="rId16" Type="http://schemas.openxmlformats.org/officeDocument/2006/relationships/image" Target="../media/image1612.png"/><Relationship Id="rId29" Type="http://schemas.openxmlformats.org/officeDocument/2006/relationships/customXml" Target="../ink/ink1608.xml"/><Relationship Id="rId11" Type="http://schemas.openxmlformats.org/officeDocument/2006/relationships/customXml" Target="../ink/ink1599.xml"/><Relationship Id="rId24" Type="http://schemas.openxmlformats.org/officeDocument/2006/relationships/image" Target="../media/image1616.png"/><Relationship Id="rId32" Type="http://schemas.openxmlformats.org/officeDocument/2006/relationships/image" Target="../media/image1620.png"/><Relationship Id="rId37" Type="http://schemas.openxmlformats.org/officeDocument/2006/relationships/customXml" Target="../ink/ink1612.xml"/><Relationship Id="rId40" Type="http://schemas.openxmlformats.org/officeDocument/2006/relationships/image" Target="../media/image1624.png"/><Relationship Id="rId45" Type="http://schemas.openxmlformats.org/officeDocument/2006/relationships/customXml" Target="../ink/ink1616.xml"/><Relationship Id="rId53" Type="http://schemas.openxmlformats.org/officeDocument/2006/relationships/customXml" Target="../ink/ink1620.xml"/><Relationship Id="rId58" Type="http://schemas.openxmlformats.org/officeDocument/2006/relationships/image" Target="../media/image1633.png"/><Relationship Id="rId66" Type="http://schemas.openxmlformats.org/officeDocument/2006/relationships/image" Target="../media/image1637.png"/><Relationship Id="rId5" Type="http://schemas.openxmlformats.org/officeDocument/2006/relationships/customXml" Target="../ink/ink1596.xml"/><Relationship Id="rId61" Type="http://schemas.openxmlformats.org/officeDocument/2006/relationships/customXml" Target="../ink/ink1624.xml"/><Relationship Id="rId19" Type="http://schemas.openxmlformats.org/officeDocument/2006/relationships/customXml" Target="../ink/ink1603.xml"/><Relationship Id="rId14" Type="http://schemas.openxmlformats.org/officeDocument/2006/relationships/image" Target="../media/image1611.png"/><Relationship Id="rId22" Type="http://schemas.openxmlformats.org/officeDocument/2006/relationships/image" Target="../media/image1615.png"/><Relationship Id="rId27" Type="http://schemas.openxmlformats.org/officeDocument/2006/relationships/customXml" Target="../ink/ink1607.xml"/><Relationship Id="rId30" Type="http://schemas.openxmlformats.org/officeDocument/2006/relationships/image" Target="../media/image1619.png"/><Relationship Id="rId35" Type="http://schemas.openxmlformats.org/officeDocument/2006/relationships/customXml" Target="../ink/ink1611.xml"/><Relationship Id="rId43" Type="http://schemas.openxmlformats.org/officeDocument/2006/relationships/customXml" Target="../ink/ink1615.xml"/><Relationship Id="rId48" Type="http://schemas.openxmlformats.org/officeDocument/2006/relationships/image" Target="../media/image1628.png"/><Relationship Id="rId56" Type="http://schemas.openxmlformats.org/officeDocument/2006/relationships/image" Target="../media/image1632.png"/><Relationship Id="rId64" Type="http://schemas.openxmlformats.org/officeDocument/2006/relationships/image" Target="../media/image1636.png"/><Relationship Id="rId8" Type="http://schemas.openxmlformats.org/officeDocument/2006/relationships/image" Target="../media/image27.emf"/><Relationship Id="rId51" Type="http://schemas.openxmlformats.org/officeDocument/2006/relationships/customXml" Target="../ink/ink1619.xml"/><Relationship Id="rId3" Type="http://schemas.openxmlformats.org/officeDocument/2006/relationships/customXml" Target="../ink/ink1595.xml"/><Relationship Id="rId12" Type="http://schemas.openxmlformats.org/officeDocument/2006/relationships/image" Target="../media/image1610.png"/><Relationship Id="rId17" Type="http://schemas.openxmlformats.org/officeDocument/2006/relationships/customXml" Target="../ink/ink1602.xml"/><Relationship Id="rId25" Type="http://schemas.openxmlformats.org/officeDocument/2006/relationships/customXml" Target="../ink/ink1606.xml"/><Relationship Id="rId33" Type="http://schemas.openxmlformats.org/officeDocument/2006/relationships/customXml" Target="../ink/ink1610.xml"/><Relationship Id="rId38" Type="http://schemas.openxmlformats.org/officeDocument/2006/relationships/image" Target="../media/image1623.png"/><Relationship Id="rId46" Type="http://schemas.openxmlformats.org/officeDocument/2006/relationships/image" Target="../media/image1627.png"/><Relationship Id="rId59" Type="http://schemas.openxmlformats.org/officeDocument/2006/relationships/customXml" Target="../ink/ink1623.xml"/><Relationship Id="rId67" Type="http://schemas.openxmlformats.org/officeDocument/2006/relationships/customXml" Target="../ink/ink1627.xml"/><Relationship Id="rId20" Type="http://schemas.openxmlformats.org/officeDocument/2006/relationships/image" Target="../media/image1614.png"/><Relationship Id="rId41" Type="http://schemas.openxmlformats.org/officeDocument/2006/relationships/customXml" Target="../ink/ink1614.xml"/><Relationship Id="rId54" Type="http://schemas.openxmlformats.org/officeDocument/2006/relationships/image" Target="../media/image1631.png"/><Relationship Id="rId62" Type="http://schemas.openxmlformats.org/officeDocument/2006/relationships/image" Target="../media/image16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emf"/><Relationship Id="rId15" Type="http://schemas.openxmlformats.org/officeDocument/2006/relationships/customXml" Target="../ink/ink1601.xml"/><Relationship Id="rId23" Type="http://schemas.openxmlformats.org/officeDocument/2006/relationships/customXml" Target="../ink/ink1605.xml"/><Relationship Id="rId28" Type="http://schemas.openxmlformats.org/officeDocument/2006/relationships/image" Target="../media/image1618.png"/><Relationship Id="rId36" Type="http://schemas.openxmlformats.org/officeDocument/2006/relationships/image" Target="../media/image1622.png"/><Relationship Id="rId49" Type="http://schemas.openxmlformats.org/officeDocument/2006/relationships/customXml" Target="../ink/ink1618.xml"/><Relationship Id="rId57" Type="http://schemas.openxmlformats.org/officeDocument/2006/relationships/customXml" Target="../ink/ink1622.xml"/><Relationship Id="rId10" Type="http://schemas.openxmlformats.org/officeDocument/2006/relationships/image" Target="../media/image28.emf"/><Relationship Id="rId31" Type="http://schemas.openxmlformats.org/officeDocument/2006/relationships/customXml" Target="../ink/ink1609.xml"/><Relationship Id="rId44" Type="http://schemas.openxmlformats.org/officeDocument/2006/relationships/image" Target="../media/image1626.png"/><Relationship Id="rId52" Type="http://schemas.openxmlformats.org/officeDocument/2006/relationships/image" Target="../media/image1630.png"/><Relationship Id="rId60" Type="http://schemas.openxmlformats.org/officeDocument/2006/relationships/image" Target="../media/image1634.png"/><Relationship Id="rId65" Type="http://schemas.openxmlformats.org/officeDocument/2006/relationships/customXml" Target="../ink/ink1626.xml"/><Relationship Id="rId4" Type="http://schemas.openxmlformats.org/officeDocument/2006/relationships/image" Target="../media/image25.emf"/><Relationship Id="rId9" Type="http://schemas.openxmlformats.org/officeDocument/2006/relationships/customXml" Target="../ink/ink1598.xml"/><Relationship Id="rId13" Type="http://schemas.openxmlformats.org/officeDocument/2006/relationships/customXml" Target="../ink/ink1600.xml"/><Relationship Id="rId18" Type="http://schemas.openxmlformats.org/officeDocument/2006/relationships/image" Target="../media/image1613.png"/><Relationship Id="rId39" Type="http://schemas.openxmlformats.org/officeDocument/2006/relationships/customXml" Target="../ink/ink1613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1.png"/><Relationship Id="rId18" Type="http://schemas.openxmlformats.org/officeDocument/2006/relationships/customXml" Target="../ink/ink1636.xml"/><Relationship Id="rId26" Type="http://schemas.openxmlformats.org/officeDocument/2006/relationships/customXml" Target="../ink/ink1640.xml"/><Relationship Id="rId39" Type="http://schemas.openxmlformats.org/officeDocument/2006/relationships/image" Target="../media/image1654.png"/><Relationship Id="rId21" Type="http://schemas.openxmlformats.org/officeDocument/2006/relationships/image" Target="../media/image1645.png"/><Relationship Id="rId34" Type="http://schemas.openxmlformats.org/officeDocument/2006/relationships/customXml" Target="../ink/ink1644.xml"/><Relationship Id="rId42" Type="http://schemas.openxmlformats.org/officeDocument/2006/relationships/customXml" Target="../ink/ink1648.xml"/><Relationship Id="rId47" Type="http://schemas.openxmlformats.org/officeDocument/2006/relationships/image" Target="../media/image1658.png"/><Relationship Id="rId50" Type="http://schemas.openxmlformats.org/officeDocument/2006/relationships/customXml" Target="../ink/ink1652.xml"/><Relationship Id="rId7" Type="http://schemas.openxmlformats.org/officeDocument/2006/relationships/image" Target="../media/image31.emf"/><Relationship Id="rId2" Type="http://schemas.openxmlformats.org/officeDocument/2006/relationships/image" Target="../media/image1639.png"/><Relationship Id="rId16" Type="http://schemas.openxmlformats.org/officeDocument/2006/relationships/customXml" Target="../ink/ink1635.xml"/><Relationship Id="rId29" Type="http://schemas.openxmlformats.org/officeDocument/2006/relationships/image" Target="../media/image1649.png"/><Relationship Id="rId11" Type="http://schemas.openxmlformats.org/officeDocument/2006/relationships/image" Target="../media/image1640.png"/><Relationship Id="rId24" Type="http://schemas.openxmlformats.org/officeDocument/2006/relationships/customXml" Target="../ink/ink1639.xml"/><Relationship Id="rId32" Type="http://schemas.openxmlformats.org/officeDocument/2006/relationships/customXml" Target="../ink/ink1643.xml"/><Relationship Id="rId37" Type="http://schemas.openxmlformats.org/officeDocument/2006/relationships/image" Target="../media/image1653.png"/><Relationship Id="rId40" Type="http://schemas.openxmlformats.org/officeDocument/2006/relationships/customXml" Target="../ink/ink1647.xml"/><Relationship Id="rId45" Type="http://schemas.openxmlformats.org/officeDocument/2006/relationships/image" Target="../media/image1657.png"/><Relationship Id="rId5" Type="http://schemas.openxmlformats.org/officeDocument/2006/relationships/customXml" Target="../ink/ink1629.xml"/><Relationship Id="rId15" Type="http://schemas.openxmlformats.org/officeDocument/2006/relationships/image" Target="../media/image1642.png"/><Relationship Id="rId23" Type="http://schemas.openxmlformats.org/officeDocument/2006/relationships/image" Target="../media/image1646.png"/><Relationship Id="rId28" Type="http://schemas.openxmlformats.org/officeDocument/2006/relationships/customXml" Target="../ink/ink1641.xml"/><Relationship Id="rId36" Type="http://schemas.openxmlformats.org/officeDocument/2006/relationships/customXml" Target="../ink/ink1645.xml"/><Relationship Id="rId49" Type="http://schemas.openxmlformats.org/officeDocument/2006/relationships/image" Target="../media/image1659.png"/><Relationship Id="rId10" Type="http://schemas.openxmlformats.org/officeDocument/2006/relationships/customXml" Target="../ink/ink1632.xml"/><Relationship Id="rId19" Type="http://schemas.openxmlformats.org/officeDocument/2006/relationships/image" Target="../media/image1644.png"/><Relationship Id="rId31" Type="http://schemas.openxmlformats.org/officeDocument/2006/relationships/image" Target="../media/image1650.png"/><Relationship Id="rId44" Type="http://schemas.openxmlformats.org/officeDocument/2006/relationships/customXml" Target="../ink/ink1649.xml"/><Relationship Id="rId4" Type="http://schemas.openxmlformats.org/officeDocument/2006/relationships/image" Target="../media/image30.emf"/><Relationship Id="rId9" Type="http://schemas.openxmlformats.org/officeDocument/2006/relationships/image" Target="../media/image32.emf"/><Relationship Id="rId14" Type="http://schemas.openxmlformats.org/officeDocument/2006/relationships/customXml" Target="../ink/ink1634.xml"/><Relationship Id="rId22" Type="http://schemas.openxmlformats.org/officeDocument/2006/relationships/customXml" Target="../ink/ink1638.xml"/><Relationship Id="rId27" Type="http://schemas.openxmlformats.org/officeDocument/2006/relationships/image" Target="../media/image1648.png"/><Relationship Id="rId30" Type="http://schemas.openxmlformats.org/officeDocument/2006/relationships/customXml" Target="../ink/ink1642.xml"/><Relationship Id="rId35" Type="http://schemas.openxmlformats.org/officeDocument/2006/relationships/image" Target="../media/image1652.png"/><Relationship Id="rId43" Type="http://schemas.openxmlformats.org/officeDocument/2006/relationships/image" Target="../media/image1656.png"/><Relationship Id="rId48" Type="http://schemas.openxmlformats.org/officeDocument/2006/relationships/customXml" Target="../ink/ink1651.xml"/><Relationship Id="rId8" Type="http://schemas.openxmlformats.org/officeDocument/2006/relationships/customXml" Target="../ink/ink1631.xml"/><Relationship Id="rId51" Type="http://schemas.openxmlformats.org/officeDocument/2006/relationships/image" Target="../media/image1660.png"/><Relationship Id="rId3" Type="http://schemas.openxmlformats.org/officeDocument/2006/relationships/customXml" Target="../ink/ink1628.xml"/><Relationship Id="rId12" Type="http://schemas.openxmlformats.org/officeDocument/2006/relationships/customXml" Target="../ink/ink1633.xml"/><Relationship Id="rId17" Type="http://schemas.openxmlformats.org/officeDocument/2006/relationships/image" Target="../media/image1643.png"/><Relationship Id="rId25" Type="http://schemas.openxmlformats.org/officeDocument/2006/relationships/image" Target="../media/image1647.png"/><Relationship Id="rId33" Type="http://schemas.openxmlformats.org/officeDocument/2006/relationships/image" Target="../media/image1651.png"/><Relationship Id="rId38" Type="http://schemas.openxmlformats.org/officeDocument/2006/relationships/customXml" Target="../ink/ink1646.xml"/><Relationship Id="rId46" Type="http://schemas.openxmlformats.org/officeDocument/2006/relationships/customXml" Target="../ink/ink1650.xml"/><Relationship Id="rId20" Type="http://schemas.openxmlformats.org/officeDocument/2006/relationships/customXml" Target="../ink/ink1637.xml"/><Relationship Id="rId41" Type="http://schemas.openxmlformats.org/officeDocument/2006/relationships/image" Target="../media/image165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630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emf"/><Relationship Id="rId18" Type="http://schemas.openxmlformats.org/officeDocument/2006/relationships/customXml" Target="../ink/ink1660.xml"/><Relationship Id="rId26" Type="http://schemas.openxmlformats.org/officeDocument/2006/relationships/customXml" Target="../ink/ink1664.xml"/><Relationship Id="rId3" Type="http://schemas.openxmlformats.org/officeDocument/2006/relationships/image" Target="../media/image1662.png"/><Relationship Id="rId21" Type="http://schemas.openxmlformats.org/officeDocument/2006/relationships/image" Target="../media/image1666.png"/><Relationship Id="rId34" Type="http://schemas.openxmlformats.org/officeDocument/2006/relationships/customXml" Target="../ink/ink1668.xml"/><Relationship Id="rId7" Type="http://schemas.openxmlformats.org/officeDocument/2006/relationships/image" Target="../media/image36.emf"/><Relationship Id="rId12" Type="http://schemas.openxmlformats.org/officeDocument/2006/relationships/customXml" Target="../ink/ink1657.xml"/><Relationship Id="rId17" Type="http://schemas.openxmlformats.org/officeDocument/2006/relationships/image" Target="../media/image1664.png"/><Relationship Id="rId25" Type="http://schemas.openxmlformats.org/officeDocument/2006/relationships/image" Target="../media/image1668.png"/><Relationship Id="rId33" Type="http://schemas.openxmlformats.org/officeDocument/2006/relationships/image" Target="../media/image1672.png"/><Relationship Id="rId2" Type="http://schemas.openxmlformats.org/officeDocument/2006/relationships/image" Target="../media/image1661.png"/><Relationship Id="rId16" Type="http://schemas.openxmlformats.org/officeDocument/2006/relationships/customXml" Target="../ink/ink1659.xml"/><Relationship Id="rId20" Type="http://schemas.openxmlformats.org/officeDocument/2006/relationships/customXml" Target="../ink/ink1661.xml"/><Relationship Id="rId29" Type="http://schemas.openxmlformats.org/officeDocument/2006/relationships/image" Target="../media/image167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654.xml"/><Relationship Id="rId11" Type="http://schemas.openxmlformats.org/officeDocument/2006/relationships/image" Target="../media/image38.emf"/><Relationship Id="rId24" Type="http://schemas.openxmlformats.org/officeDocument/2006/relationships/customXml" Target="../ink/ink1663.xml"/><Relationship Id="rId32" Type="http://schemas.openxmlformats.org/officeDocument/2006/relationships/customXml" Target="../ink/ink1667.xml"/><Relationship Id="rId5" Type="http://schemas.openxmlformats.org/officeDocument/2006/relationships/image" Target="../media/image35.emf"/><Relationship Id="rId15" Type="http://schemas.openxmlformats.org/officeDocument/2006/relationships/image" Target="../media/image1663.png"/><Relationship Id="rId23" Type="http://schemas.openxmlformats.org/officeDocument/2006/relationships/image" Target="../media/image1667.png"/><Relationship Id="rId28" Type="http://schemas.openxmlformats.org/officeDocument/2006/relationships/customXml" Target="../ink/ink1665.xml"/><Relationship Id="rId10" Type="http://schemas.openxmlformats.org/officeDocument/2006/relationships/customXml" Target="../ink/ink1656.xml"/><Relationship Id="rId19" Type="http://schemas.openxmlformats.org/officeDocument/2006/relationships/image" Target="../media/image1665.png"/><Relationship Id="rId31" Type="http://schemas.openxmlformats.org/officeDocument/2006/relationships/image" Target="../media/image1671.png"/><Relationship Id="rId4" Type="http://schemas.openxmlformats.org/officeDocument/2006/relationships/customXml" Target="../ink/ink1653.xml"/><Relationship Id="rId9" Type="http://schemas.openxmlformats.org/officeDocument/2006/relationships/image" Target="../media/image37.emf"/><Relationship Id="rId14" Type="http://schemas.openxmlformats.org/officeDocument/2006/relationships/customXml" Target="../ink/ink1658.xml"/><Relationship Id="rId22" Type="http://schemas.openxmlformats.org/officeDocument/2006/relationships/customXml" Target="../ink/ink1662.xml"/><Relationship Id="rId27" Type="http://schemas.openxmlformats.org/officeDocument/2006/relationships/image" Target="../media/image1669.png"/><Relationship Id="rId30" Type="http://schemas.openxmlformats.org/officeDocument/2006/relationships/customXml" Target="../ink/ink1666.xml"/><Relationship Id="rId35" Type="http://schemas.openxmlformats.org/officeDocument/2006/relationships/image" Target="../media/image1673.png"/><Relationship Id="rId8" Type="http://schemas.openxmlformats.org/officeDocument/2006/relationships/customXml" Target="../ink/ink1655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85.png"/><Relationship Id="rId21" Type="http://schemas.openxmlformats.org/officeDocument/2006/relationships/customXml" Target="../ink/ink1678.xml"/><Relationship Id="rId42" Type="http://schemas.openxmlformats.org/officeDocument/2006/relationships/image" Target="../media/image1693.png"/><Relationship Id="rId47" Type="http://schemas.openxmlformats.org/officeDocument/2006/relationships/customXml" Target="../ink/ink1691.xml"/><Relationship Id="rId63" Type="http://schemas.openxmlformats.org/officeDocument/2006/relationships/customXml" Target="../ink/ink1699.xml"/><Relationship Id="rId68" Type="http://schemas.openxmlformats.org/officeDocument/2006/relationships/image" Target="../media/image1706.png"/><Relationship Id="rId84" Type="http://schemas.openxmlformats.org/officeDocument/2006/relationships/image" Target="../media/image1714.png"/><Relationship Id="rId89" Type="http://schemas.openxmlformats.org/officeDocument/2006/relationships/customXml" Target="../ink/ink1712.xml"/><Relationship Id="rId16" Type="http://schemas.openxmlformats.org/officeDocument/2006/relationships/image" Target="../media/image1680.png"/><Relationship Id="rId11" Type="http://schemas.openxmlformats.org/officeDocument/2006/relationships/customXml" Target="../ink/ink1673.xml"/><Relationship Id="rId32" Type="http://schemas.openxmlformats.org/officeDocument/2006/relationships/image" Target="../media/image1688.png"/><Relationship Id="rId37" Type="http://schemas.openxmlformats.org/officeDocument/2006/relationships/customXml" Target="../ink/ink1686.xml"/><Relationship Id="rId53" Type="http://schemas.openxmlformats.org/officeDocument/2006/relationships/customXml" Target="../ink/ink1694.xml"/><Relationship Id="rId58" Type="http://schemas.openxmlformats.org/officeDocument/2006/relationships/image" Target="../media/image1701.png"/><Relationship Id="rId74" Type="http://schemas.openxmlformats.org/officeDocument/2006/relationships/image" Target="../media/image1709.png"/><Relationship Id="rId79" Type="http://schemas.openxmlformats.org/officeDocument/2006/relationships/customXml" Target="../ink/ink1707.xml"/><Relationship Id="rId102" Type="http://schemas.openxmlformats.org/officeDocument/2006/relationships/image" Target="../media/image1723.png"/><Relationship Id="rId5" Type="http://schemas.openxmlformats.org/officeDocument/2006/relationships/customXml" Target="../ink/ink1670.xml"/><Relationship Id="rId90" Type="http://schemas.openxmlformats.org/officeDocument/2006/relationships/image" Target="../media/image1717.png"/><Relationship Id="rId95" Type="http://schemas.openxmlformats.org/officeDocument/2006/relationships/customXml" Target="../ink/ink1715.xml"/><Relationship Id="rId22" Type="http://schemas.openxmlformats.org/officeDocument/2006/relationships/image" Target="../media/image1683.png"/><Relationship Id="rId27" Type="http://schemas.openxmlformats.org/officeDocument/2006/relationships/customXml" Target="../ink/ink1681.xml"/><Relationship Id="rId43" Type="http://schemas.openxmlformats.org/officeDocument/2006/relationships/customXml" Target="../ink/ink1689.xml"/><Relationship Id="rId48" Type="http://schemas.openxmlformats.org/officeDocument/2006/relationships/image" Target="../media/image1696.png"/><Relationship Id="rId64" Type="http://schemas.openxmlformats.org/officeDocument/2006/relationships/image" Target="../media/image1704.png"/><Relationship Id="rId69" Type="http://schemas.openxmlformats.org/officeDocument/2006/relationships/customXml" Target="../ink/ink1702.xml"/><Relationship Id="rId80" Type="http://schemas.openxmlformats.org/officeDocument/2006/relationships/image" Target="../media/image1712.png"/><Relationship Id="rId85" Type="http://schemas.openxmlformats.org/officeDocument/2006/relationships/customXml" Target="../ink/ink1710.xml"/><Relationship Id="rId12" Type="http://schemas.openxmlformats.org/officeDocument/2006/relationships/image" Target="../media/image1678.png"/><Relationship Id="rId17" Type="http://schemas.openxmlformats.org/officeDocument/2006/relationships/customXml" Target="../ink/ink1676.xml"/><Relationship Id="rId25" Type="http://schemas.openxmlformats.org/officeDocument/2006/relationships/customXml" Target="../ink/ink1680.xml"/><Relationship Id="rId33" Type="http://schemas.openxmlformats.org/officeDocument/2006/relationships/customXml" Target="../ink/ink1684.xml"/><Relationship Id="rId38" Type="http://schemas.openxmlformats.org/officeDocument/2006/relationships/image" Target="../media/image1691.png"/><Relationship Id="rId46" Type="http://schemas.openxmlformats.org/officeDocument/2006/relationships/image" Target="../media/image1695.png"/><Relationship Id="rId59" Type="http://schemas.openxmlformats.org/officeDocument/2006/relationships/customXml" Target="../ink/ink1697.xml"/><Relationship Id="rId67" Type="http://schemas.openxmlformats.org/officeDocument/2006/relationships/customXml" Target="../ink/ink1701.xml"/><Relationship Id="rId103" Type="http://schemas.openxmlformats.org/officeDocument/2006/relationships/customXml" Target="../ink/ink1719.xml"/><Relationship Id="rId20" Type="http://schemas.openxmlformats.org/officeDocument/2006/relationships/image" Target="../media/image1682.png"/><Relationship Id="rId41" Type="http://schemas.openxmlformats.org/officeDocument/2006/relationships/customXml" Target="../ink/ink1688.xml"/><Relationship Id="rId54" Type="http://schemas.openxmlformats.org/officeDocument/2006/relationships/image" Target="../media/image1699.png"/><Relationship Id="rId62" Type="http://schemas.openxmlformats.org/officeDocument/2006/relationships/image" Target="../media/image1703.png"/><Relationship Id="rId70" Type="http://schemas.openxmlformats.org/officeDocument/2006/relationships/image" Target="../media/image1707.png"/><Relationship Id="rId75" Type="http://schemas.openxmlformats.org/officeDocument/2006/relationships/customXml" Target="../ink/ink1705.xml"/><Relationship Id="rId83" Type="http://schemas.openxmlformats.org/officeDocument/2006/relationships/customXml" Target="../ink/ink1709.xml"/><Relationship Id="rId88" Type="http://schemas.openxmlformats.org/officeDocument/2006/relationships/image" Target="../media/image1716.png"/><Relationship Id="rId91" Type="http://schemas.openxmlformats.org/officeDocument/2006/relationships/customXml" Target="../ink/ink1713.xml"/><Relationship Id="rId96" Type="http://schemas.openxmlformats.org/officeDocument/2006/relationships/image" Target="../media/image17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5.png"/><Relationship Id="rId15" Type="http://schemas.openxmlformats.org/officeDocument/2006/relationships/customXml" Target="../ink/ink1675.xml"/><Relationship Id="rId23" Type="http://schemas.openxmlformats.org/officeDocument/2006/relationships/customXml" Target="../ink/ink1679.xml"/><Relationship Id="rId28" Type="http://schemas.openxmlformats.org/officeDocument/2006/relationships/image" Target="../media/image1686.png"/><Relationship Id="rId36" Type="http://schemas.openxmlformats.org/officeDocument/2006/relationships/image" Target="../media/image1690.png"/><Relationship Id="rId49" Type="http://schemas.openxmlformats.org/officeDocument/2006/relationships/customXml" Target="../ink/ink1692.xml"/><Relationship Id="rId57" Type="http://schemas.openxmlformats.org/officeDocument/2006/relationships/customXml" Target="../ink/ink1696.xml"/><Relationship Id="rId10" Type="http://schemas.openxmlformats.org/officeDocument/2006/relationships/image" Target="../media/image1677.png"/><Relationship Id="rId31" Type="http://schemas.openxmlformats.org/officeDocument/2006/relationships/customXml" Target="../ink/ink1683.xml"/><Relationship Id="rId44" Type="http://schemas.openxmlformats.org/officeDocument/2006/relationships/image" Target="../media/image1694.png"/><Relationship Id="rId52" Type="http://schemas.openxmlformats.org/officeDocument/2006/relationships/image" Target="../media/image1698.png"/><Relationship Id="rId60" Type="http://schemas.openxmlformats.org/officeDocument/2006/relationships/image" Target="../media/image1702.png"/><Relationship Id="rId65" Type="http://schemas.openxmlformats.org/officeDocument/2006/relationships/customXml" Target="../ink/ink1700.xml"/><Relationship Id="rId73" Type="http://schemas.openxmlformats.org/officeDocument/2006/relationships/customXml" Target="../ink/ink1704.xml"/><Relationship Id="rId78" Type="http://schemas.openxmlformats.org/officeDocument/2006/relationships/image" Target="../media/image1711.png"/><Relationship Id="rId81" Type="http://schemas.openxmlformats.org/officeDocument/2006/relationships/customXml" Target="../ink/ink1708.xml"/><Relationship Id="rId86" Type="http://schemas.openxmlformats.org/officeDocument/2006/relationships/image" Target="../media/image1715.png"/><Relationship Id="rId94" Type="http://schemas.openxmlformats.org/officeDocument/2006/relationships/image" Target="../media/image1719.png"/><Relationship Id="rId99" Type="http://schemas.openxmlformats.org/officeDocument/2006/relationships/customXml" Target="../ink/ink1717.xml"/><Relationship Id="rId101" Type="http://schemas.openxmlformats.org/officeDocument/2006/relationships/customXml" Target="../ink/ink1718.xml"/><Relationship Id="rId4" Type="http://schemas.openxmlformats.org/officeDocument/2006/relationships/image" Target="../media/image1674.png"/><Relationship Id="rId9" Type="http://schemas.openxmlformats.org/officeDocument/2006/relationships/customXml" Target="../ink/ink1672.xml"/><Relationship Id="rId13" Type="http://schemas.openxmlformats.org/officeDocument/2006/relationships/customXml" Target="../ink/ink1674.xml"/><Relationship Id="rId18" Type="http://schemas.openxmlformats.org/officeDocument/2006/relationships/image" Target="../media/image1681.png"/><Relationship Id="rId39" Type="http://schemas.openxmlformats.org/officeDocument/2006/relationships/customXml" Target="../ink/ink1687.xml"/><Relationship Id="rId34" Type="http://schemas.openxmlformats.org/officeDocument/2006/relationships/image" Target="../media/image1689.png"/><Relationship Id="rId50" Type="http://schemas.openxmlformats.org/officeDocument/2006/relationships/image" Target="../media/image1697.png"/><Relationship Id="rId55" Type="http://schemas.openxmlformats.org/officeDocument/2006/relationships/customXml" Target="../ink/ink1695.xml"/><Relationship Id="rId76" Type="http://schemas.openxmlformats.org/officeDocument/2006/relationships/image" Target="../media/image1710.png"/><Relationship Id="rId97" Type="http://schemas.openxmlformats.org/officeDocument/2006/relationships/customXml" Target="../ink/ink1716.xml"/><Relationship Id="rId104" Type="http://schemas.openxmlformats.org/officeDocument/2006/relationships/image" Target="../media/image1724.png"/><Relationship Id="rId7" Type="http://schemas.openxmlformats.org/officeDocument/2006/relationships/customXml" Target="../ink/ink1671.xml"/><Relationship Id="rId71" Type="http://schemas.openxmlformats.org/officeDocument/2006/relationships/customXml" Target="../ink/ink1703.xml"/><Relationship Id="rId92" Type="http://schemas.openxmlformats.org/officeDocument/2006/relationships/image" Target="../media/image1718.png"/><Relationship Id="rId2" Type="http://schemas.openxmlformats.org/officeDocument/2006/relationships/image" Target="../media/image1.png"/><Relationship Id="rId29" Type="http://schemas.openxmlformats.org/officeDocument/2006/relationships/customXml" Target="../ink/ink1682.xml"/><Relationship Id="rId24" Type="http://schemas.openxmlformats.org/officeDocument/2006/relationships/image" Target="../media/image1684.png"/><Relationship Id="rId40" Type="http://schemas.openxmlformats.org/officeDocument/2006/relationships/image" Target="../media/image1692.png"/><Relationship Id="rId45" Type="http://schemas.openxmlformats.org/officeDocument/2006/relationships/customXml" Target="../ink/ink1690.xml"/><Relationship Id="rId66" Type="http://schemas.openxmlformats.org/officeDocument/2006/relationships/image" Target="../media/image1705.png"/><Relationship Id="rId87" Type="http://schemas.openxmlformats.org/officeDocument/2006/relationships/customXml" Target="../ink/ink1711.xml"/><Relationship Id="rId61" Type="http://schemas.openxmlformats.org/officeDocument/2006/relationships/customXml" Target="../ink/ink1698.xml"/><Relationship Id="rId82" Type="http://schemas.openxmlformats.org/officeDocument/2006/relationships/image" Target="../media/image1713.png"/><Relationship Id="rId19" Type="http://schemas.openxmlformats.org/officeDocument/2006/relationships/customXml" Target="../ink/ink1677.xml"/><Relationship Id="rId14" Type="http://schemas.openxmlformats.org/officeDocument/2006/relationships/image" Target="../media/image1679.png"/><Relationship Id="rId30" Type="http://schemas.openxmlformats.org/officeDocument/2006/relationships/image" Target="../media/image1687.png"/><Relationship Id="rId35" Type="http://schemas.openxmlformats.org/officeDocument/2006/relationships/customXml" Target="../ink/ink1685.xml"/><Relationship Id="rId56" Type="http://schemas.openxmlformats.org/officeDocument/2006/relationships/image" Target="../media/image1700.png"/><Relationship Id="rId77" Type="http://schemas.openxmlformats.org/officeDocument/2006/relationships/customXml" Target="../ink/ink1706.xml"/><Relationship Id="rId100" Type="http://schemas.openxmlformats.org/officeDocument/2006/relationships/image" Target="../media/image1722.png"/><Relationship Id="rId8" Type="http://schemas.openxmlformats.org/officeDocument/2006/relationships/image" Target="../media/image1676.png"/><Relationship Id="rId51" Type="http://schemas.openxmlformats.org/officeDocument/2006/relationships/customXml" Target="../ink/ink1693.xml"/><Relationship Id="rId72" Type="http://schemas.openxmlformats.org/officeDocument/2006/relationships/image" Target="../media/image1708.png"/><Relationship Id="rId93" Type="http://schemas.openxmlformats.org/officeDocument/2006/relationships/customXml" Target="../ink/ink1714.xml"/><Relationship Id="rId98" Type="http://schemas.openxmlformats.org/officeDocument/2006/relationships/image" Target="../media/image1721.png"/><Relationship Id="rId3" Type="http://schemas.openxmlformats.org/officeDocument/2006/relationships/customXml" Target="../ink/ink16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36.png"/><Relationship Id="rId21" Type="http://schemas.openxmlformats.org/officeDocument/2006/relationships/customXml" Target="../ink/ink1729.xml"/><Relationship Id="rId42" Type="http://schemas.openxmlformats.org/officeDocument/2006/relationships/image" Target="../media/image1744.png"/><Relationship Id="rId47" Type="http://schemas.openxmlformats.org/officeDocument/2006/relationships/customXml" Target="../ink/ink1742.xml"/><Relationship Id="rId63" Type="http://schemas.openxmlformats.org/officeDocument/2006/relationships/customXml" Target="../ink/ink1750.xml"/><Relationship Id="rId68" Type="http://schemas.openxmlformats.org/officeDocument/2006/relationships/image" Target="../media/image1757.png"/><Relationship Id="rId7" Type="http://schemas.openxmlformats.org/officeDocument/2006/relationships/customXml" Target="../ink/ink1722.xml"/><Relationship Id="rId71" Type="http://schemas.openxmlformats.org/officeDocument/2006/relationships/customXml" Target="../ink/ink1754.xml"/><Relationship Id="rId2" Type="http://schemas.openxmlformats.org/officeDocument/2006/relationships/image" Target="../media/image1725.png"/><Relationship Id="rId16" Type="http://schemas.openxmlformats.org/officeDocument/2006/relationships/image" Target="../media/image1731.png"/><Relationship Id="rId29" Type="http://schemas.openxmlformats.org/officeDocument/2006/relationships/customXml" Target="../ink/ink1733.xml"/><Relationship Id="rId11" Type="http://schemas.openxmlformats.org/officeDocument/2006/relationships/customXml" Target="../ink/ink1724.xml"/><Relationship Id="rId24" Type="http://schemas.openxmlformats.org/officeDocument/2006/relationships/image" Target="../media/image1735.png"/><Relationship Id="rId32" Type="http://schemas.openxmlformats.org/officeDocument/2006/relationships/image" Target="../media/image1739.png"/><Relationship Id="rId37" Type="http://schemas.openxmlformats.org/officeDocument/2006/relationships/customXml" Target="../ink/ink1737.xml"/><Relationship Id="rId40" Type="http://schemas.openxmlformats.org/officeDocument/2006/relationships/image" Target="../media/image1743.png"/><Relationship Id="rId45" Type="http://schemas.openxmlformats.org/officeDocument/2006/relationships/customXml" Target="../ink/ink1741.xml"/><Relationship Id="rId53" Type="http://schemas.openxmlformats.org/officeDocument/2006/relationships/customXml" Target="../ink/ink1745.xml"/><Relationship Id="rId58" Type="http://schemas.openxmlformats.org/officeDocument/2006/relationships/image" Target="../media/image1752.png"/><Relationship Id="rId66" Type="http://schemas.openxmlformats.org/officeDocument/2006/relationships/image" Target="../media/image1756.png"/><Relationship Id="rId5" Type="http://schemas.openxmlformats.org/officeDocument/2006/relationships/customXml" Target="../ink/ink1721.xml"/><Relationship Id="rId61" Type="http://schemas.openxmlformats.org/officeDocument/2006/relationships/customXml" Target="../ink/ink1749.xml"/><Relationship Id="rId19" Type="http://schemas.openxmlformats.org/officeDocument/2006/relationships/customXml" Target="../ink/ink1728.xml"/><Relationship Id="rId14" Type="http://schemas.openxmlformats.org/officeDocument/2006/relationships/image" Target="../media/image1730.png"/><Relationship Id="rId22" Type="http://schemas.openxmlformats.org/officeDocument/2006/relationships/image" Target="../media/image1734.png"/><Relationship Id="rId27" Type="http://schemas.openxmlformats.org/officeDocument/2006/relationships/customXml" Target="../ink/ink1732.xml"/><Relationship Id="rId30" Type="http://schemas.openxmlformats.org/officeDocument/2006/relationships/image" Target="../media/image1738.png"/><Relationship Id="rId35" Type="http://schemas.openxmlformats.org/officeDocument/2006/relationships/customXml" Target="../ink/ink1736.xml"/><Relationship Id="rId43" Type="http://schemas.openxmlformats.org/officeDocument/2006/relationships/customXml" Target="../ink/ink1740.xml"/><Relationship Id="rId48" Type="http://schemas.openxmlformats.org/officeDocument/2006/relationships/image" Target="../media/image1747.png"/><Relationship Id="rId56" Type="http://schemas.openxmlformats.org/officeDocument/2006/relationships/image" Target="../media/image1751.png"/><Relationship Id="rId64" Type="http://schemas.openxmlformats.org/officeDocument/2006/relationships/image" Target="../media/image1755.png"/><Relationship Id="rId69" Type="http://schemas.openxmlformats.org/officeDocument/2006/relationships/customXml" Target="../ink/ink1753.xml"/><Relationship Id="rId8" Type="http://schemas.openxmlformats.org/officeDocument/2006/relationships/image" Target="../media/image1727.png"/><Relationship Id="rId51" Type="http://schemas.openxmlformats.org/officeDocument/2006/relationships/customXml" Target="../ink/ink1744.xml"/><Relationship Id="rId72" Type="http://schemas.openxmlformats.org/officeDocument/2006/relationships/image" Target="../media/image1759.png"/><Relationship Id="rId3" Type="http://schemas.openxmlformats.org/officeDocument/2006/relationships/customXml" Target="../ink/ink1720.xml"/><Relationship Id="rId12" Type="http://schemas.openxmlformats.org/officeDocument/2006/relationships/image" Target="../media/image1729.png"/><Relationship Id="rId17" Type="http://schemas.openxmlformats.org/officeDocument/2006/relationships/customXml" Target="../ink/ink1727.xml"/><Relationship Id="rId25" Type="http://schemas.openxmlformats.org/officeDocument/2006/relationships/customXml" Target="../ink/ink1731.xml"/><Relationship Id="rId33" Type="http://schemas.openxmlformats.org/officeDocument/2006/relationships/customXml" Target="../ink/ink1735.xml"/><Relationship Id="rId38" Type="http://schemas.openxmlformats.org/officeDocument/2006/relationships/image" Target="../media/image1742.png"/><Relationship Id="rId46" Type="http://schemas.openxmlformats.org/officeDocument/2006/relationships/image" Target="../media/image1746.png"/><Relationship Id="rId59" Type="http://schemas.openxmlformats.org/officeDocument/2006/relationships/customXml" Target="../ink/ink1748.xml"/><Relationship Id="rId67" Type="http://schemas.openxmlformats.org/officeDocument/2006/relationships/customXml" Target="../ink/ink1752.xml"/><Relationship Id="rId20" Type="http://schemas.openxmlformats.org/officeDocument/2006/relationships/image" Target="../media/image1733.png"/><Relationship Id="rId41" Type="http://schemas.openxmlformats.org/officeDocument/2006/relationships/customXml" Target="../ink/ink1739.xml"/><Relationship Id="rId54" Type="http://schemas.openxmlformats.org/officeDocument/2006/relationships/image" Target="../media/image1750.png"/><Relationship Id="rId62" Type="http://schemas.openxmlformats.org/officeDocument/2006/relationships/image" Target="../media/image1754.png"/><Relationship Id="rId70" Type="http://schemas.openxmlformats.org/officeDocument/2006/relationships/image" Target="../media/image17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26.png"/><Relationship Id="rId15" Type="http://schemas.openxmlformats.org/officeDocument/2006/relationships/customXml" Target="../ink/ink1726.xml"/><Relationship Id="rId23" Type="http://schemas.openxmlformats.org/officeDocument/2006/relationships/customXml" Target="../ink/ink1730.xml"/><Relationship Id="rId28" Type="http://schemas.openxmlformats.org/officeDocument/2006/relationships/image" Target="../media/image1737.png"/><Relationship Id="rId36" Type="http://schemas.openxmlformats.org/officeDocument/2006/relationships/image" Target="../media/image1741.png"/><Relationship Id="rId49" Type="http://schemas.openxmlformats.org/officeDocument/2006/relationships/customXml" Target="../ink/ink1743.xml"/><Relationship Id="rId57" Type="http://schemas.openxmlformats.org/officeDocument/2006/relationships/customXml" Target="../ink/ink1747.xml"/><Relationship Id="rId10" Type="http://schemas.openxmlformats.org/officeDocument/2006/relationships/image" Target="../media/image1728.png"/><Relationship Id="rId31" Type="http://schemas.openxmlformats.org/officeDocument/2006/relationships/customXml" Target="../ink/ink1734.xml"/><Relationship Id="rId44" Type="http://schemas.openxmlformats.org/officeDocument/2006/relationships/image" Target="../media/image1745.png"/><Relationship Id="rId52" Type="http://schemas.openxmlformats.org/officeDocument/2006/relationships/image" Target="../media/image1749.png"/><Relationship Id="rId60" Type="http://schemas.openxmlformats.org/officeDocument/2006/relationships/image" Target="../media/image1753.png"/><Relationship Id="rId65" Type="http://schemas.openxmlformats.org/officeDocument/2006/relationships/customXml" Target="../ink/ink1751.xml"/><Relationship Id="rId4" Type="http://schemas.openxmlformats.org/officeDocument/2006/relationships/image" Target="../media/image2710.png"/><Relationship Id="rId9" Type="http://schemas.openxmlformats.org/officeDocument/2006/relationships/customXml" Target="../ink/ink1723.xml"/><Relationship Id="rId13" Type="http://schemas.openxmlformats.org/officeDocument/2006/relationships/customXml" Target="../ink/ink1725.xml"/><Relationship Id="rId18" Type="http://schemas.openxmlformats.org/officeDocument/2006/relationships/image" Target="../media/image1732.png"/><Relationship Id="rId39" Type="http://schemas.openxmlformats.org/officeDocument/2006/relationships/customXml" Target="../ink/ink1738.xml"/><Relationship Id="rId34" Type="http://schemas.openxmlformats.org/officeDocument/2006/relationships/image" Target="../media/image1740.png"/><Relationship Id="rId50" Type="http://schemas.openxmlformats.org/officeDocument/2006/relationships/image" Target="../media/image1748.png"/><Relationship Id="rId55" Type="http://schemas.openxmlformats.org/officeDocument/2006/relationships/customXml" Target="../ink/ink1746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66.xml"/><Relationship Id="rId117" Type="http://schemas.openxmlformats.org/officeDocument/2006/relationships/image" Target="../media/image1817.png"/><Relationship Id="rId21" Type="http://schemas.openxmlformats.org/officeDocument/2006/relationships/image" Target="../media/image1769.png"/><Relationship Id="rId42" Type="http://schemas.openxmlformats.org/officeDocument/2006/relationships/customXml" Target="../ink/ink1774.xml"/><Relationship Id="rId47" Type="http://schemas.openxmlformats.org/officeDocument/2006/relationships/image" Target="../media/image1782.png"/><Relationship Id="rId63" Type="http://schemas.openxmlformats.org/officeDocument/2006/relationships/image" Target="../media/image1790.png"/><Relationship Id="rId68" Type="http://schemas.openxmlformats.org/officeDocument/2006/relationships/customXml" Target="../ink/ink1787.xml"/><Relationship Id="rId84" Type="http://schemas.openxmlformats.org/officeDocument/2006/relationships/customXml" Target="../ink/ink1795.xml"/><Relationship Id="rId89" Type="http://schemas.openxmlformats.org/officeDocument/2006/relationships/image" Target="../media/image1803.png"/><Relationship Id="rId112" Type="http://schemas.openxmlformats.org/officeDocument/2006/relationships/customXml" Target="../ink/ink1809.xml"/><Relationship Id="rId16" Type="http://schemas.openxmlformats.org/officeDocument/2006/relationships/customXml" Target="../ink/ink1761.xml"/><Relationship Id="rId107" Type="http://schemas.openxmlformats.org/officeDocument/2006/relationships/image" Target="../media/image1812.png"/><Relationship Id="rId11" Type="http://schemas.openxmlformats.org/officeDocument/2006/relationships/image" Target="../media/image1764.png"/><Relationship Id="rId32" Type="http://schemas.openxmlformats.org/officeDocument/2006/relationships/customXml" Target="../ink/ink1769.xml"/><Relationship Id="rId37" Type="http://schemas.openxmlformats.org/officeDocument/2006/relationships/image" Target="../media/image1777.png"/><Relationship Id="rId53" Type="http://schemas.openxmlformats.org/officeDocument/2006/relationships/image" Target="../media/image1785.png"/><Relationship Id="rId58" Type="http://schemas.openxmlformats.org/officeDocument/2006/relationships/customXml" Target="../ink/ink1782.xml"/><Relationship Id="rId74" Type="http://schemas.openxmlformats.org/officeDocument/2006/relationships/customXml" Target="../ink/ink1790.xml"/><Relationship Id="rId79" Type="http://schemas.openxmlformats.org/officeDocument/2006/relationships/image" Target="../media/image1798.png"/><Relationship Id="rId102" Type="http://schemas.openxmlformats.org/officeDocument/2006/relationships/customXml" Target="../ink/ink1804.xml"/><Relationship Id="rId123" Type="http://schemas.openxmlformats.org/officeDocument/2006/relationships/image" Target="../media/image1820.png"/><Relationship Id="rId5" Type="http://schemas.openxmlformats.org/officeDocument/2006/relationships/image" Target="../media/image3010.png"/><Relationship Id="rId90" Type="http://schemas.openxmlformats.org/officeDocument/2006/relationships/customXml" Target="../ink/ink1798.xml"/><Relationship Id="rId95" Type="http://schemas.openxmlformats.org/officeDocument/2006/relationships/image" Target="../media/image1806.png"/><Relationship Id="rId22" Type="http://schemas.openxmlformats.org/officeDocument/2006/relationships/customXml" Target="../ink/ink1764.xml"/><Relationship Id="rId27" Type="http://schemas.openxmlformats.org/officeDocument/2006/relationships/image" Target="../media/image1772.png"/><Relationship Id="rId43" Type="http://schemas.openxmlformats.org/officeDocument/2006/relationships/image" Target="../media/image1780.png"/><Relationship Id="rId48" Type="http://schemas.openxmlformats.org/officeDocument/2006/relationships/customXml" Target="../ink/ink1777.xml"/><Relationship Id="rId64" Type="http://schemas.openxmlformats.org/officeDocument/2006/relationships/customXml" Target="../ink/ink1785.xml"/><Relationship Id="rId69" Type="http://schemas.openxmlformats.org/officeDocument/2006/relationships/image" Target="../media/image1793.png"/><Relationship Id="rId113" Type="http://schemas.openxmlformats.org/officeDocument/2006/relationships/image" Target="../media/image1815.png"/><Relationship Id="rId118" Type="http://schemas.openxmlformats.org/officeDocument/2006/relationships/customXml" Target="../ink/ink1812.xml"/><Relationship Id="rId80" Type="http://schemas.openxmlformats.org/officeDocument/2006/relationships/customXml" Target="../ink/ink1793.xml"/><Relationship Id="rId85" Type="http://schemas.openxmlformats.org/officeDocument/2006/relationships/image" Target="../media/image1801.png"/><Relationship Id="rId12" Type="http://schemas.openxmlformats.org/officeDocument/2006/relationships/customXml" Target="../ink/ink1759.xml"/><Relationship Id="rId17" Type="http://schemas.openxmlformats.org/officeDocument/2006/relationships/image" Target="../media/image1767.png"/><Relationship Id="rId33" Type="http://schemas.openxmlformats.org/officeDocument/2006/relationships/image" Target="../media/image1775.png"/><Relationship Id="rId38" Type="http://schemas.openxmlformats.org/officeDocument/2006/relationships/customXml" Target="../ink/ink1772.xml"/><Relationship Id="rId59" Type="http://schemas.openxmlformats.org/officeDocument/2006/relationships/image" Target="../media/image1788.png"/><Relationship Id="rId103" Type="http://schemas.openxmlformats.org/officeDocument/2006/relationships/image" Target="../media/image1810.png"/><Relationship Id="rId108" Type="http://schemas.openxmlformats.org/officeDocument/2006/relationships/customXml" Target="../ink/ink1807.xml"/><Relationship Id="rId54" Type="http://schemas.openxmlformats.org/officeDocument/2006/relationships/customXml" Target="../ink/ink1780.xml"/><Relationship Id="rId70" Type="http://schemas.openxmlformats.org/officeDocument/2006/relationships/customXml" Target="../ink/ink1788.xml"/><Relationship Id="rId75" Type="http://schemas.openxmlformats.org/officeDocument/2006/relationships/image" Target="../media/image1796.png"/><Relationship Id="rId91" Type="http://schemas.openxmlformats.org/officeDocument/2006/relationships/image" Target="../media/image1804.png"/><Relationship Id="rId96" Type="http://schemas.openxmlformats.org/officeDocument/2006/relationships/customXml" Target="../ink/ink180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756.xml"/><Relationship Id="rId23" Type="http://schemas.openxmlformats.org/officeDocument/2006/relationships/image" Target="../media/image1770.png"/><Relationship Id="rId28" Type="http://schemas.openxmlformats.org/officeDocument/2006/relationships/customXml" Target="../ink/ink1767.xml"/><Relationship Id="rId49" Type="http://schemas.openxmlformats.org/officeDocument/2006/relationships/image" Target="../media/image1783.png"/><Relationship Id="rId114" Type="http://schemas.openxmlformats.org/officeDocument/2006/relationships/customXml" Target="../ink/ink1810.xml"/><Relationship Id="rId119" Type="http://schemas.openxmlformats.org/officeDocument/2006/relationships/image" Target="../media/image1818.png"/><Relationship Id="rId44" Type="http://schemas.openxmlformats.org/officeDocument/2006/relationships/customXml" Target="../ink/ink1775.xml"/><Relationship Id="rId60" Type="http://schemas.openxmlformats.org/officeDocument/2006/relationships/customXml" Target="../ink/ink1783.xml"/><Relationship Id="rId65" Type="http://schemas.openxmlformats.org/officeDocument/2006/relationships/image" Target="../media/image1791.png"/><Relationship Id="rId81" Type="http://schemas.openxmlformats.org/officeDocument/2006/relationships/image" Target="../media/image1799.png"/><Relationship Id="rId86" Type="http://schemas.openxmlformats.org/officeDocument/2006/relationships/customXml" Target="../ink/ink1796.xml"/><Relationship Id="rId4" Type="http://schemas.openxmlformats.org/officeDocument/2006/relationships/customXml" Target="../ink/ink1755.xml"/><Relationship Id="rId9" Type="http://schemas.openxmlformats.org/officeDocument/2006/relationships/image" Target="../media/image1763.png"/><Relationship Id="rId13" Type="http://schemas.openxmlformats.org/officeDocument/2006/relationships/image" Target="../media/image1765.png"/><Relationship Id="rId18" Type="http://schemas.openxmlformats.org/officeDocument/2006/relationships/customXml" Target="../ink/ink1762.xml"/><Relationship Id="rId39" Type="http://schemas.openxmlformats.org/officeDocument/2006/relationships/image" Target="../media/image1778.png"/><Relationship Id="rId109" Type="http://schemas.openxmlformats.org/officeDocument/2006/relationships/image" Target="../media/image1813.png"/><Relationship Id="rId34" Type="http://schemas.openxmlformats.org/officeDocument/2006/relationships/customXml" Target="../ink/ink1770.xml"/><Relationship Id="rId50" Type="http://schemas.openxmlformats.org/officeDocument/2006/relationships/customXml" Target="../ink/ink1778.xml"/><Relationship Id="rId55" Type="http://schemas.openxmlformats.org/officeDocument/2006/relationships/image" Target="../media/image1786.png"/><Relationship Id="rId76" Type="http://schemas.openxmlformats.org/officeDocument/2006/relationships/customXml" Target="../ink/ink1791.xml"/><Relationship Id="rId97" Type="http://schemas.openxmlformats.org/officeDocument/2006/relationships/image" Target="../media/image1807.png"/><Relationship Id="rId104" Type="http://schemas.openxmlformats.org/officeDocument/2006/relationships/customXml" Target="../ink/ink1805.xml"/><Relationship Id="rId120" Type="http://schemas.openxmlformats.org/officeDocument/2006/relationships/customXml" Target="../ink/ink1813.xml"/><Relationship Id="rId7" Type="http://schemas.openxmlformats.org/officeDocument/2006/relationships/image" Target="../media/image1762.png"/><Relationship Id="rId71" Type="http://schemas.openxmlformats.org/officeDocument/2006/relationships/image" Target="../media/image1794.png"/><Relationship Id="rId92" Type="http://schemas.openxmlformats.org/officeDocument/2006/relationships/customXml" Target="../ink/ink1799.xml"/><Relationship Id="rId2" Type="http://schemas.openxmlformats.org/officeDocument/2006/relationships/image" Target="../media/image1760.png"/><Relationship Id="rId29" Type="http://schemas.openxmlformats.org/officeDocument/2006/relationships/image" Target="../media/image1773.png"/><Relationship Id="rId24" Type="http://schemas.openxmlformats.org/officeDocument/2006/relationships/customXml" Target="../ink/ink1765.xml"/><Relationship Id="rId40" Type="http://schemas.openxmlformats.org/officeDocument/2006/relationships/customXml" Target="../ink/ink1773.xml"/><Relationship Id="rId45" Type="http://schemas.openxmlformats.org/officeDocument/2006/relationships/image" Target="../media/image1781.png"/><Relationship Id="rId66" Type="http://schemas.openxmlformats.org/officeDocument/2006/relationships/customXml" Target="../ink/ink1786.xml"/><Relationship Id="rId87" Type="http://schemas.openxmlformats.org/officeDocument/2006/relationships/image" Target="../media/image1802.png"/><Relationship Id="rId110" Type="http://schemas.openxmlformats.org/officeDocument/2006/relationships/customXml" Target="../ink/ink1808.xml"/><Relationship Id="rId115" Type="http://schemas.openxmlformats.org/officeDocument/2006/relationships/image" Target="../media/image1816.png"/><Relationship Id="rId61" Type="http://schemas.openxmlformats.org/officeDocument/2006/relationships/image" Target="../media/image1789.png"/><Relationship Id="rId82" Type="http://schemas.openxmlformats.org/officeDocument/2006/relationships/customXml" Target="../ink/ink1794.xml"/><Relationship Id="rId19" Type="http://schemas.openxmlformats.org/officeDocument/2006/relationships/image" Target="../media/image1768.png"/><Relationship Id="rId14" Type="http://schemas.openxmlformats.org/officeDocument/2006/relationships/customXml" Target="../ink/ink1760.xml"/><Relationship Id="rId30" Type="http://schemas.openxmlformats.org/officeDocument/2006/relationships/customXml" Target="../ink/ink1768.xml"/><Relationship Id="rId35" Type="http://schemas.openxmlformats.org/officeDocument/2006/relationships/image" Target="../media/image1776.png"/><Relationship Id="rId56" Type="http://schemas.openxmlformats.org/officeDocument/2006/relationships/customXml" Target="../ink/ink1781.xml"/><Relationship Id="rId77" Type="http://schemas.openxmlformats.org/officeDocument/2006/relationships/image" Target="../media/image1797.png"/><Relationship Id="rId100" Type="http://schemas.openxmlformats.org/officeDocument/2006/relationships/customXml" Target="../ink/ink1803.xml"/><Relationship Id="rId105" Type="http://schemas.openxmlformats.org/officeDocument/2006/relationships/image" Target="../media/image1811.png"/><Relationship Id="rId8" Type="http://schemas.openxmlformats.org/officeDocument/2006/relationships/customXml" Target="../ink/ink1757.xml"/><Relationship Id="rId51" Type="http://schemas.openxmlformats.org/officeDocument/2006/relationships/image" Target="../media/image1784.png"/><Relationship Id="rId72" Type="http://schemas.openxmlformats.org/officeDocument/2006/relationships/customXml" Target="../ink/ink1789.xml"/><Relationship Id="rId93" Type="http://schemas.openxmlformats.org/officeDocument/2006/relationships/image" Target="../media/image1805.png"/><Relationship Id="rId98" Type="http://schemas.openxmlformats.org/officeDocument/2006/relationships/customXml" Target="../ink/ink1802.xml"/><Relationship Id="rId121" Type="http://schemas.openxmlformats.org/officeDocument/2006/relationships/image" Target="../media/image1819.png"/><Relationship Id="rId3" Type="http://schemas.openxmlformats.org/officeDocument/2006/relationships/image" Target="../media/image1761.png"/><Relationship Id="rId25" Type="http://schemas.openxmlformats.org/officeDocument/2006/relationships/image" Target="../media/image1771.png"/><Relationship Id="rId46" Type="http://schemas.openxmlformats.org/officeDocument/2006/relationships/customXml" Target="../ink/ink1776.xml"/><Relationship Id="rId67" Type="http://schemas.openxmlformats.org/officeDocument/2006/relationships/image" Target="../media/image1792.png"/><Relationship Id="rId116" Type="http://schemas.openxmlformats.org/officeDocument/2006/relationships/customXml" Target="../ink/ink1811.xml"/><Relationship Id="rId20" Type="http://schemas.openxmlformats.org/officeDocument/2006/relationships/customXml" Target="../ink/ink1763.xml"/><Relationship Id="rId41" Type="http://schemas.openxmlformats.org/officeDocument/2006/relationships/image" Target="../media/image1779.png"/><Relationship Id="rId62" Type="http://schemas.openxmlformats.org/officeDocument/2006/relationships/customXml" Target="../ink/ink1784.xml"/><Relationship Id="rId83" Type="http://schemas.openxmlformats.org/officeDocument/2006/relationships/image" Target="../media/image1800.png"/><Relationship Id="rId88" Type="http://schemas.openxmlformats.org/officeDocument/2006/relationships/customXml" Target="../ink/ink1797.xml"/><Relationship Id="rId111" Type="http://schemas.openxmlformats.org/officeDocument/2006/relationships/image" Target="../media/image1814.png"/><Relationship Id="rId15" Type="http://schemas.openxmlformats.org/officeDocument/2006/relationships/image" Target="../media/image1766.png"/><Relationship Id="rId36" Type="http://schemas.openxmlformats.org/officeDocument/2006/relationships/customXml" Target="../ink/ink1771.xml"/><Relationship Id="rId57" Type="http://schemas.openxmlformats.org/officeDocument/2006/relationships/image" Target="../media/image1787.png"/><Relationship Id="rId106" Type="http://schemas.openxmlformats.org/officeDocument/2006/relationships/customXml" Target="../ink/ink1806.xml"/><Relationship Id="rId10" Type="http://schemas.openxmlformats.org/officeDocument/2006/relationships/customXml" Target="../ink/ink1758.xml"/><Relationship Id="rId31" Type="http://schemas.openxmlformats.org/officeDocument/2006/relationships/image" Target="../media/image1774.png"/><Relationship Id="rId52" Type="http://schemas.openxmlformats.org/officeDocument/2006/relationships/customXml" Target="../ink/ink1779.xml"/><Relationship Id="rId73" Type="http://schemas.openxmlformats.org/officeDocument/2006/relationships/image" Target="../media/image1795.png"/><Relationship Id="rId78" Type="http://schemas.openxmlformats.org/officeDocument/2006/relationships/customXml" Target="../ink/ink1792.xml"/><Relationship Id="rId94" Type="http://schemas.openxmlformats.org/officeDocument/2006/relationships/customXml" Target="../ink/ink1800.xml"/><Relationship Id="rId99" Type="http://schemas.openxmlformats.org/officeDocument/2006/relationships/image" Target="../media/image1808.png"/><Relationship Id="rId101" Type="http://schemas.openxmlformats.org/officeDocument/2006/relationships/image" Target="../media/image1809.png"/><Relationship Id="rId122" Type="http://schemas.openxmlformats.org/officeDocument/2006/relationships/customXml" Target="../ink/ink18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2.png"/><Relationship Id="rId2" Type="http://schemas.openxmlformats.org/officeDocument/2006/relationships/image" Target="../media/image18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24.png"/><Relationship Id="rId4" Type="http://schemas.openxmlformats.org/officeDocument/2006/relationships/image" Target="../media/image18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8.png"/><Relationship Id="rId2" Type="http://schemas.openxmlformats.org/officeDocument/2006/relationships/image" Target="../media/image18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1.png"/><Relationship Id="rId2" Type="http://schemas.openxmlformats.org/officeDocument/2006/relationships/image" Target="../media/image18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3.png"/><Relationship Id="rId2" Type="http://schemas.openxmlformats.org/officeDocument/2006/relationships/image" Target="../media/image18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3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7.xml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9" Type="http://schemas.openxmlformats.org/officeDocument/2006/relationships/customXml" Target="../ink/ink60.xml"/><Relationship Id="rId21" Type="http://schemas.openxmlformats.org/officeDocument/2006/relationships/customXml" Target="../ink/ink51.xml"/><Relationship Id="rId34" Type="http://schemas.openxmlformats.org/officeDocument/2006/relationships/image" Target="../media/image64.png"/><Relationship Id="rId42" Type="http://schemas.openxmlformats.org/officeDocument/2006/relationships/image" Target="../media/image68.png"/><Relationship Id="rId7" Type="http://schemas.openxmlformats.org/officeDocument/2006/relationships/customXml" Target="../ink/ink44.xml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29" Type="http://schemas.openxmlformats.org/officeDocument/2006/relationships/customXml" Target="../ink/ink55.xml"/><Relationship Id="rId41" Type="http://schemas.openxmlformats.org/officeDocument/2006/relationships/customXml" Target="../ink/ink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customXml" Target="../ink/ink46.xml"/><Relationship Id="rId24" Type="http://schemas.openxmlformats.org/officeDocument/2006/relationships/image" Target="../media/image59.png"/><Relationship Id="rId32" Type="http://schemas.openxmlformats.org/officeDocument/2006/relationships/image" Target="../media/image63.png"/><Relationship Id="rId37" Type="http://schemas.openxmlformats.org/officeDocument/2006/relationships/customXml" Target="../ink/ink59.xml"/><Relationship Id="rId40" Type="http://schemas.openxmlformats.org/officeDocument/2006/relationships/image" Target="../media/image67.png"/><Relationship Id="rId5" Type="http://schemas.openxmlformats.org/officeDocument/2006/relationships/customXml" Target="../ink/ink43.xml"/><Relationship Id="rId15" Type="http://schemas.openxmlformats.org/officeDocument/2006/relationships/customXml" Target="../ink/ink48.xml"/><Relationship Id="rId23" Type="http://schemas.openxmlformats.org/officeDocument/2006/relationships/customXml" Target="../ink/ink52.xml"/><Relationship Id="rId28" Type="http://schemas.openxmlformats.org/officeDocument/2006/relationships/image" Target="../media/image61.png"/><Relationship Id="rId36" Type="http://schemas.openxmlformats.org/officeDocument/2006/relationships/image" Target="../media/image65.png"/><Relationship Id="rId10" Type="http://schemas.openxmlformats.org/officeDocument/2006/relationships/image" Target="../media/image52.png"/><Relationship Id="rId19" Type="http://schemas.openxmlformats.org/officeDocument/2006/relationships/customXml" Target="../ink/ink50.xml"/><Relationship Id="rId31" Type="http://schemas.openxmlformats.org/officeDocument/2006/relationships/customXml" Target="../ink/ink56.xml"/><Relationship Id="rId4" Type="http://schemas.openxmlformats.org/officeDocument/2006/relationships/image" Target="../media/image49.png"/><Relationship Id="rId9" Type="http://schemas.openxmlformats.org/officeDocument/2006/relationships/customXml" Target="../ink/ink45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Relationship Id="rId27" Type="http://schemas.openxmlformats.org/officeDocument/2006/relationships/customXml" Target="../ink/ink54.xml"/><Relationship Id="rId30" Type="http://schemas.openxmlformats.org/officeDocument/2006/relationships/image" Target="../media/image62.png"/><Relationship Id="rId35" Type="http://schemas.openxmlformats.org/officeDocument/2006/relationships/customXml" Target="../ink/ink58.xml"/><Relationship Id="rId8" Type="http://schemas.openxmlformats.org/officeDocument/2006/relationships/image" Target="../media/image51.png"/><Relationship Id="rId3" Type="http://schemas.openxmlformats.org/officeDocument/2006/relationships/customXml" Target="../ink/ink42.xml"/><Relationship Id="rId12" Type="http://schemas.openxmlformats.org/officeDocument/2006/relationships/image" Target="../media/image53.png"/><Relationship Id="rId17" Type="http://schemas.openxmlformats.org/officeDocument/2006/relationships/customXml" Target="../ink/ink49.xml"/><Relationship Id="rId25" Type="http://schemas.openxmlformats.org/officeDocument/2006/relationships/customXml" Target="../ink/ink53.xml"/><Relationship Id="rId33" Type="http://schemas.openxmlformats.org/officeDocument/2006/relationships/customXml" Target="../ink/ink57.xml"/><Relationship Id="rId38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customXml" Target="../ink/ink70.xml"/><Relationship Id="rId26" Type="http://schemas.openxmlformats.org/officeDocument/2006/relationships/customXml" Target="../ink/ink74.xml"/><Relationship Id="rId39" Type="http://schemas.openxmlformats.org/officeDocument/2006/relationships/image" Target="../media/image87.png"/><Relationship Id="rId21" Type="http://schemas.openxmlformats.org/officeDocument/2006/relationships/image" Target="../media/image78.png"/><Relationship Id="rId34" Type="http://schemas.openxmlformats.org/officeDocument/2006/relationships/customXml" Target="../ink/ink78.xml"/><Relationship Id="rId7" Type="http://schemas.openxmlformats.org/officeDocument/2006/relationships/image" Target="../media/image71.png"/><Relationship Id="rId2" Type="http://schemas.openxmlformats.org/officeDocument/2006/relationships/customXml" Target="../ink/ink62.xml"/><Relationship Id="rId16" Type="http://schemas.openxmlformats.org/officeDocument/2006/relationships/customXml" Target="../ink/ink69.xml"/><Relationship Id="rId20" Type="http://schemas.openxmlformats.org/officeDocument/2006/relationships/customXml" Target="../ink/ink71.xml"/><Relationship Id="rId29" Type="http://schemas.openxmlformats.org/officeDocument/2006/relationships/image" Target="../media/image82.png"/><Relationship Id="rId41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4.xml"/><Relationship Id="rId11" Type="http://schemas.openxmlformats.org/officeDocument/2006/relationships/image" Target="../media/image73.png"/><Relationship Id="rId24" Type="http://schemas.openxmlformats.org/officeDocument/2006/relationships/customXml" Target="../ink/ink73.xml"/><Relationship Id="rId32" Type="http://schemas.openxmlformats.org/officeDocument/2006/relationships/customXml" Target="../ink/ink77.xml"/><Relationship Id="rId37" Type="http://schemas.openxmlformats.org/officeDocument/2006/relationships/image" Target="../media/image86.png"/><Relationship Id="rId40" Type="http://schemas.openxmlformats.org/officeDocument/2006/relationships/customXml" Target="../ink/ink81.xml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23" Type="http://schemas.openxmlformats.org/officeDocument/2006/relationships/image" Target="../media/image79.png"/><Relationship Id="rId28" Type="http://schemas.openxmlformats.org/officeDocument/2006/relationships/customXml" Target="../ink/ink75.xml"/><Relationship Id="rId36" Type="http://schemas.openxmlformats.org/officeDocument/2006/relationships/customXml" Target="../ink/ink79.xml"/><Relationship Id="rId10" Type="http://schemas.openxmlformats.org/officeDocument/2006/relationships/customXml" Target="../ink/ink66.xml"/><Relationship Id="rId19" Type="http://schemas.openxmlformats.org/officeDocument/2006/relationships/image" Target="../media/image77.png"/><Relationship Id="rId31" Type="http://schemas.openxmlformats.org/officeDocument/2006/relationships/image" Target="../media/image83.png"/><Relationship Id="rId4" Type="http://schemas.openxmlformats.org/officeDocument/2006/relationships/customXml" Target="../ink/ink63.xml"/><Relationship Id="rId9" Type="http://schemas.openxmlformats.org/officeDocument/2006/relationships/image" Target="../media/image72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81.png"/><Relationship Id="rId30" Type="http://schemas.openxmlformats.org/officeDocument/2006/relationships/customXml" Target="../ink/ink76.xml"/><Relationship Id="rId35" Type="http://schemas.openxmlformats.org/officeDocument/2006/relationships/image" Target="../media/image85.png"/><Relationship Id="rId8" Type="http://schemas.openxmlformats.org/officeDocument/2006/relationships/customXml" Target="../ink/ink65.xml"/><Relationship Id="rId3" Type="http://schemas.openxmlformats.org/officeDocument/2006/relationships/image" Target="../media/image69.png"/><Relationship Id="rId12" Type="http://schemas.openxmlformats.org/officeDocument/2006/relationships/customXml" Target="../ink/ink67.xml"/><Relationship Id="rId17" Type="http://schemas.openxmlformats.org/officeDocument/2006/relationships/image" Target="../media/image76.png"/><Relationship Id="rId25" Type="http://schemas.openxmlformats.org/officeDocument/2006/relationships/image" Target="../media/image80.png"/><Relationship Id="rId33" Type="http://schemas.openxmlformats.org/officeDocument/2006/relationships/image" Target="../media/image84.png"/><Relationship Id="rId38" Type="http://schemas.openxmlformats.org/officeDocument/2006/relationships/customXml" Target="../ink/ink80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1.png"/><Relationship Id="rId21" Type="http://schemas.openxmlformats.org/officeDocument/2006/relationships/customXml" Target="../ink/ink91.xml"/><Relationship Id="rId42" Type="http://schemas.openxmlformats.org/officeDocument/2006/relationships/image" Target="../media/image109.png"/><Relationship Id="rId47" Type="http://schemas.openxmlformats.org/officeDocument/2006/relationships/customXml" Target="../ink/ink104.xml"/><Relationship Id="rId63" Type="http://schemas.openxmlformats.org/officeDocument/2006/relationships/customXml" Target="../ink/ink112.xml"/><Relationship Id="rId68" Type="http://schemas.openxmlformats.org/officeDocument/2006/relationships/image" Target="../media/image122.png"/><Relationship Id="rId84" Type="http://schemas.openxmlformats.org/officeDocument/2006/relationships/image" Target="../media/image130.png"/><Relationship Id="rId16" Type="http://schemas.openxmlformats.org/officeDocument/2006/relationships/image" Target="../media/image96.png"/><Relationship Id="rId11" Type="http://schemas.openxmlformats.org/officeDocument/2006/relationships/customXml" Target="../ink/ink86.xml"/><Relationship Id="rId32" Type="http://schemas.openxmlformats.org/officeDocument/2006/relationships/image" Target="../media/image104.png"/><Relationship Id="rId37" Type="http://schemas.openxmlformats.org/officeDocument/2006/relationships/customXml" Target="../ink/ink99.xml"/><Relationship Id="rId53" Type="http://schemas.openxmlformats.org/officeDocument/2006/relationships/customXml" Target="../ink/ink107.xml"/><Relationship Id="rId58" Type="http://schemas.openxmlformats.org/officeDocument/2006/relationships/image" Target="../media/image117.png"/><Relationship Id="rId74" Type="http://schemas.openxmlformats.org/officeDocument/2006/relationships/image" Target="../media/image125.png"/><Relationship Id="rId79" Type="http://schemas.openxmlformats.org/officeDocument/2006/relationships/customXml" Target="../ink/ink120.xml"/><Relationship Id="rId5" Type="http://schemas.openxmlformats.org/officeDocument/2006/relationships/customXml" Target="../ink/ink83.xml"/><Relationship Id="rId19" Type="http://schemas.openxmlformats.org/officeDocument/2006/relationships/customXml" Target="../ink/ink90.xml"/><Relationship Id="rId14" Type="http://schemas.openxmlformats.org/officeDocument/2006/relationships/image" Target="../media/image95.png"/><Relationship Id="rId22" Type="http://schemas.openxmlformats.org/officeDocument/2006/relationships/image" Target="../media/image99.png"/><Relationship Id="rId27" Type="http://schemas.openxmlformats.org/officeDocument/2006/relationships/customXml" Target="../ink/ink94.xml"/><Relationship Id="rId30" Type="http://schemas.openxmlformats.org/officeDocument/2006/relationships/image" Target="../media/image103.png"/><Relationship Id="rId35" Type="http://schemas.openxmlformats.org/officeDocument/2006/relationships/customXml" Target="../ink/ink98.xml"/><Relationship Id="rId43" Type="http://schemas.openxmlformats.org/officeDocument/2006/relationships/customXml" Target="../ink/ink102.xml"/><Relationship Id="rId48" Type="http://schemas.openxmlformats.org/officeDocument/2006/relationships/image" Target="../media/image112.png"/><Relationship Id="rId56" Type="http://schemas.openxmlformats.org/officeDocument/2006/relationships/image" Target="../media/image116.png"/><Relationship Id="rId64" Type="http://schemas.openxmlformats.org/officeDocument/2006/relationships/image" Target="../media/image120.png"/><Relationship Id="rId69" Type="http://schemas.openxmlformats.org/officeDocument/2006/relationships/customXml" Target="../ink/ink115.xml"/><Relationship Id="rId77" Type="http://schemas.openxmlformats.org/officeDocument/2006/relationships/customXml" Target="../ink/ink119.xml"/><Relationship Id="rId8" Type="http://schemas.openxmlformats.org/officeDocument/2006/relationships/image" Target="../media/image92.png"/><Relationship Id="rId51" Type="http://schemas.openxmlformats.org/officeDocument/2006/relationships/customXml" Target="../ink/ink106.xml"/><Relationship Id="rId72" Type="http://schemas.openxmlformats.org/officeDocument/2006/relationships/image" Target="../media/image124.png"/><Relationship Id="rId80" Type="http://schemas.openxmlformats.org/officeDocument/2006/relationships/image" Target="../media/image128.png"/><Relationship Id="rId85" Type="http://schemas.openxmlformats.org/officeDocument/2006/relationships/customXml" Target="../ink/ink123.xml"/><Relationship Id="rId3" Type="http://schemas.openxmlformats.org/officeDocument/2006/relationships/customXml" Target="../ink/ink82.xml"/><Relationship Id="rId12" Type="http://schemas.openxmlformats.org/officeDocument/2006/relationships/image" Target="../media/image94.png"/><Relationship Id="rId17" Type="http://schemas.openxmlformats.org/officeDocument/2006/relationships/customXml" Target="../ink/ink89.xml"/><Relationship Id="rId25" Type="http://schemas.openxmlformats.org/officeDocument/2006/relationships/customXml" Target="../ink/ink93.xml"/><Relationship Id="rId33" Type="http://schemas.openxmlformats.org/officeDocument/2006/relationships/customXml" Target="../ink/ink97.xml"/><Relationship Id="rId38" Type="http://schemas.openxmlformats.org/officeDocument/2006/relationships/image" Target="../media/image107.png"/><Relationship Id="rId46" Type="http://schemas.openxmlformats.org/officeDocument/2006/relationships/image" Target="../media/image111.png"/><Relationship Id="rId59" Type="http://schemas.openxmlformats.org/officeDocument/2006/relationships/customXml" Target="../ink/ink110.xml"/><Relationship Id="rId67" Type="http://schemas.openxmlformats.org/officeDocument/2006/relationships/customXml" Target="../ink/ink114.xml"/><Relationship Id="rId20" Type="http://schemas.openxmlformats.org/officeDocument/2006/relationships/image" Target="../media/image98.png"/><Relationship Id="rId41" Type="http://schemas.openxmlformats.org/officeDocument/2006/relationships/customXml" Target="../ink/ink101.xml"/><Relationship Id="rId54" Type="http://schemas.openxmlformats.org/officeDocument/2006/relationships/image" Target="../media/image115.png"/><Relationship Id="rId62" Type="http://schemas.openxmlformats.org/officeDocument/2006/relationships/image" Target="../media/image119.png"/><Relationship Id="rId70" Type="http://schemas.openxmlformats.org/officeDocument/2006/relationships/image" Target="../media/image123.png"/><Relationship Id="rId75" Type="http://schemas.openxmlformats.org/officeDocument/2006/relationships/customXml" Target="../ink/ink118.xml"/><Relationship Id="rId83" Type="http://schemas.openxmlformats.org/officeDocument/2006/relationships/customXml" Target="../ink/ink1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5" Type="http://schemas.openxmlformats.org/officeDocument/2006/relationships/customXml" Target="../ink/ink88.xml"/><Relationship Id="rId23" Type="http://schemas.openxmlformats.org/officeDocument/2006/relationships/customXml" Target="../ink/ink92.xml"/><Relationship Id="rId28" Type="http://schemas.openxmlformats.org/officeDocument/2006/relationships/image" Target="../media/image102.png"/><Relationship Id="rId36" Type="http://schemas.openxmlformats.org/officeDocument/2006/relationships/image" Target="../media/image106.png"/><Relationship Id="rId49" Type="http://schemas.openxmlformats.org/officeDocument/2006/relationships/customXml" Target="../ink/ink105.xml"/><Relationship Id="rId57" Type="http://schemas.openxmlformats.org/officeDocument/2006/relationships/customXml" Target="../ink/ink109.xml"/><Relationship Id="rId10" Type="http://schemas.openxmlformats.org/officeDocument/2006/relationships/image" Target="../media/image93.png"/><Relationship Id="rId31" Type="http://schemas.openxmlformats.org/officeDocument/2006/relationships/customXml" Target="../ink/ink96.xml"/><Relationship Id="rId44" Type="http://schemas.openxmlformats.org/officeDocument/2006/relationships/image" Target="../media/image110.png"/><Relationship Id="rId52" Type="http://schemas.openxmlformats.org/officeDocument/2006/relationships/image" Target="../media/image114.png"/><Relationship Id="rId60" Type="http://schemas.openxmlformats.org/officeDocument/2006/relationships/image" Target="../media/image118.png"/><Relationship Id="rId65" Type="http://schemas.openxmlformats.org/officeDocument/2006/relationships/customXml" Target="../ink/ink113.xml"/><Relationship Id="rId73" Type="http://schemas.openxmlformats.org/officeDocument/2006/relationships/customXml" Target="../ink/ink117.xml"/><Relationship Id="rId78" Type="http://schemas.openxmlformats.org/officeDocument/2006/relationships/image" Target="../media/image127.png"/><Relationship Id="rId81" Type="http://schemas.openxmlformats.org/officeDocument/2006/relationships/customXml" Target="../ink/ink121.xml"/><Relationship Id="rId86" Type="http://schemas.openxmlformats.org/officeDocument/2006/relationships/image" Target="../media/image131.png"/><Relationship Id="rId4" Type="http://schemas.openxmlformats.org/officeDocument/2006/relationships/image" Target="../media/image90.png"/><Relationship Id="rId9" Type="http://schemas.openxmlformats.org/officeDocument/2006/relationships/customXml" Target="../ink/ink85.xml"/><Relationship Id="rId13" Type="http://schemas.openxmlformats.org/officeDocument/2006/relationships/customXml" Target="../ink/ink87.xml"/><Relationship Id="rId18" Type="http://schemas.openxmlformats.org/officeDocument/2006/relationships/image" Target="../media/image97.png"/><Relationship Id="rId39" Type="http://schemas.openxmlformats.org/officeDocument/2006/relationships/customXml" Target="../ink/ink100.xml"/><Relationship Id="rId34" Type="http://schemas.openxmlformats.org/officeDocument/2006/relationships/image" Target="../media/image105.png"/><Relationship Id="rId50" Type="http://schemas.openxmlformats.org/officeDocument/2006/relationships/image" Target="../media/image113.png"/><Relationship Id="rId55" Type="http://schemas.openxmlformats.org/officeDocument/2006/relationships/customXml" Target="../ink/ink108.xml"/><Relationship Id="rId76" Type="http://schemas.openxmlformats.org/officeDocument/2006/relationships/image" Target="../media/image126.png"/><Relationship Id="rId7" Type="http://schemas.openxmlformats.org/officeDocument/2006/relationships/customXml" Target="../ink/ink84.xml"/><Relationship Id="rId71" Type="http://schemas.openxmlformats.org/officeDocument/2006/relationships/customXml" Target="../ink/ink116.xml"/><Relationship Id="rId2" Type="http://schemas.openxmlformats.org/officeDocument/2006/relationships/image" Target="../media/image89.png"/><Relationship Id="rId29" Type="http://schemas.openxmlformats.org/officeDocument/2006/relationships/customXml" Target="../ink/ink95.xml"/><Relationship Id="rId24" Type="http://schemas.openxmlformats.org/officeDocument/2006/relationships/image" Target="../media/image100.png"/><Relationship Id="rId40" Type="http://schemas.openxmlformats.org/officeDocument/2006/relationships/image" Target="../media/image108.png"/><Relationship Id="rId45" Type="http://schemas.openxmlformats.org/officeDocument/2006/relationships/customXml" Target="../ink/ink103.xml"/><Relationship Id="rId66" Type="http://schemas.openxmlformats.org/officeDocument/2006/relationships/image" Target="../media/image121.png"/><Relationship Id="rId61" Type="http://schemas.openxmlformats.org/officeDocument/2006/relationships/customXml" Target="../ink/ink111.xml"/><Relationship Id="rId82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1.xml"/><Relationship Id="rId21" Type="http://schemas.openxmlformats.org/officeDocument/2006/relationships/customXml" Target="../ink/ink133.xml"/><Relationship Id="rId42" Type="http://schemas.openxmlformats.org/officeDocument/2006/relationships/image" Target="../media/image151.png"/><Relationship Id="rId63" Type="http://schemas.openxmlformats.org/officeDocument/2006/relationships/customXml" Target="../ink/ink154.xml"/><Relationship Id="rId84" Type="http://schemas.openxmlformats.org/officeDocument/2006/relationships/image" Target="../media/image172.png"/><Relationship Id="rId138" Type="http://schemas.openxmlformats.org/officeDocument/2006/relationships/image" Target="../media/image199.png"/><Relationship Id="rId107" Type="http://schemas.openxmlformats.org/officeDocument/2006/relationships/customXml" Target="../ink/ink176.xml"/><Relationship Id="rId11" Type="http://schemas.openxmlformats.org/officeDocument/2006/relationships/customXml" Target="../ink/ink128.xml"/><Relationship Id="rId32" Type="http://schemas.openxmlformats.org/officeDocument/2006/relationships/image" Target="../media/image146.png"/><Relationship Id="rId53" Type="http://schemas.openxmlformats.org/officeDocument/2006/relationships/customXml" Target="../ink/ink149.xml"/><Relationship Id="rId74" Type="http://schemas.openxmlformats.org/officeDocument/2006/relationships/image" Target="../media/image167.png"/><Relationship Id="rId128" Type="http://schemas.openxmlformats.org/officeDocument/2006/relationships/image" Target="../media/image194.png"/><Relationship Id="rId149" Type="http://schemas.openxmlformats.org/officeDocument/2006/relationships/customXml" Target="../ink/ink197.xml"/><Relationship Id="rId5" Type="http://schemas.openxmlformats.org/officeDocument/2006/relationships/customXml" Target="../ink/ink125.xml"/><Relationship Id="rId95" Type="http://schemas.openxmlformats.org/officeDocument/2006/relationships/customXml" Target="../ink/ink170.xml"/><Relationship Id="rId22" Type="http://schemas.openxmlformats.org/officeDocument/2006/relationships/image" Target="../media/image141.png"/><Relationship Id="rId27" Type="http://schemas.openxmlformats.org/officeDocument/2006/relationships/customXml" Target="../ink/ink136.xml"/><Relationship Id="rId43" Type="http://schemas.openxmlformats.org/officeDocument/2006/relationships/customXml" Target="../ink/ink144.xml"/><Relationship Id="rId48" Type="http://schemas.openxmlformats.org/officeDocument/2006/relationships/image" Target="../media/image154.png"/><Relationship Id="rId64" Type="http://schemas.openxmlformats.org/officeDocument/2006/relationships/image" Target="../media/image162.png"/><Relationship Id="rId69" Type="http://schemas.openxmlformats.org/officeDocument/2006/relationships/customXml" Target="../ink/ink157.xml"/><Relationship Id="rId113" Type="http://schemas.openxmlformats.org/officeDocument/2006/relationships/customXml" Target="../ink/ink179.xml"/><Relationship Id="rId118" Type="http://schemas.openxmlformats.org/officeDocument/2006/relationships/image" Target="../media/image189.png"/><Relationship Id="rId134" Type="http://schemas.openxmlformats.org/officeDocument/2006/relationships/image" Target="../media/image197.png"/><Relationship Id="rId139" Type="http://schemas.openxmlformats.org/officeDocument/2006/relationships/customXml" Target="../ink/ink192.xml"/><Relationship Id="rId80" Type="http://schemas.openxmlformats.org/officeDocument/2006/relationships/image" Target="../media/image170.png"/><Relationship Id="rId85" Type="http://schemas.openxmlformats.org/officeDocument/2006/relationships/customXml" Target="../ink/ink165.xml"/><Relationship Id="rId150" Type="http://schemas.openxmlformats.org/officeDocument/2006/relationships/image" Target="../media/image205.png"/><Relationship Id="rId12" Type="http://schemas.openxmlformats.org/officeDocument/2006/relationships/image" Target="../media/image136.png"/><Relationship Id="rId17" Type="http://schemas.openxmlformats.org/officeDocument/2006/relationships/customXml" Target="../ink/ink131.xml"/><Relationship Id="rId33" Type="http://schemas.openxmlformats.org/officeDocument/2006/relationships/customXml" Target="../ink/ink139.xml"/><Relationship Id="rId38" Type="http://schemas.openxmlformats.org/officeDocument/2006/relationships/image" Target="../media/image149.png"/><Relationship Id="rId59" Type="http://schemas.openxmlformats.org/officeDocument/2006/relationships/customXml" Target="../ink/ink152.xml"/><Relationship Id="rId103" Type="http://schemas.openxmlformats.org/officeDocument/2006/relationships/customXml" Target="../ink/ink174.xml"/><Relationship Id="rId108" Type="http://schemas.openxmlformats.org/officeDocument/2006/relationships/image" Target="../media/image184.png"/><Relationship Id="rId124" Type="http://schemas.openxmlformats.org/officeDocument/2006/relationships/image" Target="../media/image192.png"/><Relationship Id="rId129" Type="http://schemas.openxmlformats.org/officeDocument/2006/relationships/customXml" Target="../ink/ink187.xml"/><Relationship Id="rId54" Type="http://schemas.openxmlformats.org/officeDocument/2006/relationships/image" Target="../media/image157.png"/><Relationship Id="rId70" Type="http://schemas.openxmlformats.org/officeDocument/2006/relationships/image" Target="../media/image165.png"/><Relationship Id="rId75" Type="http://schemas.openxmlformats.org/officeDocument/2006/relationships/customXml" Target="../ink/ink160.xml"/><Relationship Id="rId91" Type="http://schemas.openxmlformats.org/officeDocument/2006/relationships/customXml" Target="../ink/ink168.xml"/><Relationship Id="rId96" Type="http://schemas.openxmlformats.org/officeDocument/2006/relationships/image" Target="../media/image178.png"/><Relationship Id="rId140" Type="http://schemas.openxmlformats.org/officeDocument/2006/relationships/image" Target="../media/image200.png"/><Relationship Id="rId145" Type="http://schemas.openxmlformats.org/officeDocument/2006/relationships/customXml" Target="../ink/ink19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23" Type="http://schemas.openxmlformats.org/officeDocument/2006/relationships/customXml" Target="../ink/ink134.xml"/><Relationship Id="rId28" Type="http://schemas.openxmlformats.org/officeDocument/2006/relationships/image" Target="../media/image144.png"/><Relationship Id="rId49" Type="http://schemas.openxmlformats.org/officeDocument/2006/relationships/customXml" Target="../ink/ink147.xml"/><Relationship Id="rId114" Type="http://schemas.openxmlformats.org/officeDocument/2006/relationships/image" Target="../media/image187.png"/><Relationship Id="rId119" Type="http://schemas.openxmlformats.org/officeDocument/2006/relationships/customXml" Target="../ink/ink182.xml"/><Relationship Id="rId44" Type="http://schemas.openxmlformats.org/officeDocument/2006/relationships/image" Target="../media/image152.png"/><Relationship Id="rId60" Type="http://schemas.openxmlformats.org/officeDocument/2006/relationships/image" Target="../media/image160.png"/><Relationship Id="rId65" Type="http://schemas.openxmlformats.org/officeDocument/2006/relationships/customXml" Target="../ink/ink155.xml"/><Relationship Id="rId81" Type="http://schemas.openxmlformats.org/officeDocument/2006/relationships/customXml" Target="../ink/ink163.xml"/><Relationship Id="rId86" Type="http://schemas.openxmlformats.org/officeDocument/2006/relationships/image" Target="../media/image173.png"/><Relationship Id="rId130" Type="http://schemas.openxmlformats.org/officeDocument/2006/relationships/image" Target="../media/image195.png"/><Relationship Id="rId135" Type="http://schemas.openxmlformats.org/officeDocument/2006/relationships/customXml" Target="../ink/ink190.xml"/><Relationship Id="rId13" Type="http://schemas.openxmlformats.org/officeDocument/2006/relationships/customXml" Target="../ink/ink129.xml"/><Relationship Id="rId18" Type="http://schemas.openxmlformats.org/officeDocument/2006/relationships/image" Target="../media/image139.png"/><Relationship Id="rId39" Type="http://schemas.openxmlformats.org/officeDocument/2006/relationships/customXml" Target="../ink/ink142.xml"/><Relationship Id="rId109" Type="http://schemas.openxmlformats.org/officeDocument/2006/relationships/customXml" Target="../ink/ink177.xml"/><Relationship Id="rId34" Type="http://schemas.openxmlformats.org/officeDocument/2006/relationships/image" Target="../media/image147.png"/><Relationship Id="rId50" Type="http://schemas.openxmlformats.org/officeDocument/2006/relationships/image" Target="../media/image155.png"/><Relationship Id="rId55" Type="http://schemas.openxmlformats.org/officeDocument/2006/relationships/customXml" Target="../ink/ink150.xml"/><Relationship Id="rId76" Type="http://schemas.openxmlformats.org/officeDocument/2006/relationships/image" Target="../media/image168.png"/><Relationship Id="rId97" Type="http://schemas.openxmlformats.org/officeDocument/2006/relationships/customXml" Target="../ink/ink171.xml"/><Relationship Id="rId104" Type="http://schemas.openxmlformats.org/officeDocument/2006/relationships/image" Target="../media/image182.png"/><Relationship Id="rId120" Type="http://schemas.openxmlformats.org/officeDocument/2006/relationships/image" Target="../media/image190.png"/><Relationship Id="rId125" Type="http://schemas.openxmlformats.org/officeDocument/2006/relationships/customXml" Target="../ink/ink185.xml"/><Relationship Id="rId141" Type="http://schemas.openxmlformats.org/officeDocument/2006/relationships/customXml" Target="../ink/ink193.xml"/><Relationship Id="rId146" Type="http://schemas.openxmlformats.org/officeDocument/2006/relationships/image" Target="../media/image203.png"/><Relationship Id="rId7" Type="http://schemas.openxmlformats.org/officeDocument/2006/relationships/customXml" Target="../ink/ink126.xml"/><Relationship Id="rId71" Type="http://schemas.openxmlformats.org/officeDocument/2006/relationships/customXml" Target="../ink/ink158.xml"/><Relationship Id="rId92" Type="http://schemas.openxmlformats.org/officeDocument/2006/relationships/image" Target="../media/image176.png"/><Relationship Id="rId2" Type="http://schemas.openxmlformats.org/officeDocument/2006/relationships/image" Target="../media/image1.png"/><Relationship Id="rId29" Type="http://schemas.openxmlformats.org/officeDocument/2006/relationships/customXml" Target="../ink/ink137.xml"/><Relationship Id="rId24" Type="http://schemas.openxmlformats.org/officeDocument/2006/relationships/image" Target="../media/image142.png"/><Relationship Id="rId40" Type="http://schemas.openxmlformats.org/officeDocument/2006/relationships/image" Target="../media/image150.png"/><Relationship Id="rId45" Type="http://schemas.openxmlformats.org/officeDocument/2006/relationships/customXml" Target="../ink/ink145.xml"/><Relationship Id="rId66" Type="http://schemas.openxmlformats.org/officeDocument/2006/relationships/image" Target="../media/image163.png"/><Relationship Id="rId87" Type="http://schemas.openxmlformats.org/officeDocument/2006/relationships/customXml" Target="../ink/ink166.xml"/><Relationship Id="rId110" Type="http://schemas.openxmlformats.org/officeDocument/2006/relationships/image" Target="../media/image185.png"/><Relationship Id="rId115" Type="http://schemas.openxmlformats.org/officeDocument/2006/relationships/customXml" Target="../ink/ink180.xml"/><Relationship Id="rId131" Type="http://schemas.openxmlformats.org/officeDocument/2006/relationships/customXml" Target="../ink/ink188.xml"/><Relationship Id="rId136" Type="http://schemas.openxmlformats.org/officeDocument/2006/relationships/image" Target="../media/image198.png"/><Relationship Id="rId61" Type="http://schemas.openxmlformats.org/officeDocument/2006/relationships/customXml" Target="../ink/ink153.xml"/><Relationship Id="rId82" Type="http://schemas.openxmlformats.org/officeDocument/2006/relationships/image" Target="../media/image171.png"/><Relationship Id="rId19" Type="http://schemas.openxmlformats.org/officeDocument/2006/relationships/customXml" Target="../ink/ink132.xml"/><Relationship Id="rId14" Type="http://schemas.openxmlformats.org/officeDocument/2006/relationships/image" Target="../media/image137.png"/><Relationship Id="rId30" Type="http://schemas.openxmlformats.org/officeDocument/2006/relationships/image" Target="../media/image145.png"/><Relationship Id="rId35" Type="http://schemas.openxmlformats.org/officeDocument/2006/relationships/customXml" Target="../ink/ink140.xml"/><Relationship Id="rId56" Type="http://schemas.openxmlformats.org/officeDocument/2006/relationships/image" Target="../media/image158.png"/><Relationship Id="rId77" Type="http://schemas.openxmlformats.org/officeDocument/2006/relationships/customXml" Target="../ink/ink161.xml"/><Relationship Id="rId100" Type="http://schemas.openxmlformats.org/officeDocument/2006/relationships/image" Target="../media/image180.png"/><Relationship Id="rId105" Type="http://schemas.openxmlformats.org/officeDocument/2006/relationships/customXml" Target="../ink/ink175.xml"/><Relationship Id="rId126" Type="http://schemas.openxmlformats.org/officeDocument/2006/relationships/image" Target="../media/image193.png"/><Relationship Id="rId147" Type="http://schemas.openxmlformats.org/officeDocument/2006/relationships/customXml" Target="../ink/ink196.xml"/><Relationship Id="rId8" Type="http://schemas.openxmlformats.org/officeDocument/2006/relationships/image" Target="../media/image134.png"/><Relationship Id="rId51" Type="http://schemas.openxmlformats.org/officeDocument/2006/relationships/customXml" Target="../ink/ink148.xml"/><Relationship Id="rId72" Type="http://schemas.openxmlformats.org/officeDocument/2006/relationships/image" Target="../media/image166.png"/><Relationship Id="rId93" Type="http://schemas.openxmlformats.org/officeDocument/2006/relationships/customXml" Target="../ink/ink169.xml"/><Relationship Id="rId98" Type="http://schemas.openxmlformats.org/officeDocument/2006/relationships/image" Target="../media/image179.png"/><Relationship Id="rId121" Type="http://schemas.openxmlformats.org/officeDocument/2006/relationships/customXml" Target="../ink/ink183.xml"/><Relationship Id="rId142" Type="http://schemas.openxmlformats.org/officeDocument/2006/relationships/image" Target="../media/image201.png"/><Relationship Id="rId3" Type="http://schemas.openxmlformats.org/officeDocument/2006/relationships/customXml" Target="../ink/ink124.xml"/><Relationship Id="rId25" Type="http://schemas.openxmlformats.org/officeDocument/2006/relationships/customXml" Target="../ink/ink135.xml"/><Relationship Id="rId46" Type="http://schemas.openxmlformats.org/officeDocument/2006/relationships/image" Target="../media/image153.png"/><Relationship Id="rId67" Type="http://schemas.openxmlformats.org/officeDocument/2006/relationships/customXml" Target="../ink/ink156.xml"/><Relationship Id="rId116" Type="http://schemas.openxmlformats.org/officeDocument/2006/relationships/image" Target="../media/image188.png"/><Relationship Id="rId137" Type="http://schemas.openxmlformats.org/officeDocument/2006/relationships/customXml" Target="../ink/ink191.xml"/><Relationship Id="rId20" Type="http://schemas.openxmlformats.org/officeDocument/2006/relationships/image" Target="../media/image140.png"/><Relationship Id="rId41" Type="http://schemas.openxmlformats.org/officeDocument/2006/relationships/customXml" Target="../ink/ink143.xml"/><Relationship Id="rId62" Type="http://schemas.openxmlformats.org/officeDocument/2006/relationships/image" Target="../media/image161.png"/><Relationship Id="rId83" Type="http://schemas.openxmlformats.org/officeDocument/2006/relationships/customXml" Target="../ink/ink164.xml"/><Relationship Id="rId88" Type="http://schemas.openxmlformats.org/officeDocument/2006/relationships/image" Target="../media/image174.png"/><Relationship Id="rId111" Type="http://schemas.openxmlformats.org/officeDocument/2006/relationships/customXml" Target="../ink/ink178.xml"/><Relationship Id="rId132" Type="http://schemas.openxmlformats.org/officeDocument/2006/relationships/image" Target="../media/image196.png"/><Relationship Id="rId15" Type="http://schemas.openxmlformats.org/officeDocument/2006/relationships/customXml" Target="../ink/ink130.xml"/><Relationship Id="rId36" Type="http://schemas.openxmlformats.org/officeDocument/2006/relationships/image" Target="../media/image148.png"/><Relationship Id="rId57" Type="http://schemas.openxmlformats.org/officeDocument/2006/relationships/customXml" Target="../ink/ink151.xml"/><Relationship Id="rId106" Type="http://schemas.openxmlformats.org/officeDocument/2006/relationships/image" Target="../media/image183.png"/><Relationship Id="rId127" Type="http://schemas.openxmlformats.org/officeDocument/2006/relationships/customXml" Target="../ink/ink186.xml"/><Relationship Id="rId10" Type="http://schemas.openxmlformats.org/officeDocument/2006/relationships/image" Target="../media/image135.png"/><Relationship Id="rId31" Type="http://schemas.openxmlformats.org/officeDocument/2006/relationships/customXml" Target="../ink/ink138.xml"/><Relationship Id="rId52" Type="http://schemas.openxmlformats.org/officeDocument/2006/relationships/image" Target="../media/image156.png"/><Relationship Id="rId73" Type="http://schemas.openxmlformats.org/officeDocument/2006/relationships/customXml" Target="../ink/ink159.xml"/><Relationship Id="rId78" Type="http://schemas.openxmlformats.org/officeDocument/2006/relationships/image" Target="../media/image169.png"/><Relationship Id="rId94" Type="http://schemas.openxmlformats.org/officeDocument/2006/relationships/image" Target="../media/image177.png"/><Relationship Id="rId99" Type="http://schemas.openxmlformats.org/officeDocument/2006/relationships/customXml" Target="../ink/ink172.xml"/><Relationship Id="rId101" Type="http://schemas.openxmlformats.org/officeDocument/2006/relationships/customXml" Target="../ink/ink173.xml"/><Relationship Id="rId122" Type="http://schemas.openxmlformats.org/officeDocument/2006/relationships/image" Target="../media/image191.png"/><Relationship Id="rId143" Type="http://schemas.openxmlformats.org/officeDocument/2006/relationships/customXml" Target="../ink/ink194.xml"/><Relationship Id="rId148" Type="http://schemas.openxmlformats.org/officeDocument/2006/relationships/image" Target="../media/image204.png"/><Relationship Id="rId4" Type="http://schemas.openxmlformats.org/officeDocument/2006/relationships/image" Target="../media/image132.png"/><Relationship Id="rId9" Type="http://schemas.openxmlformats.org/officeDocument/2006/relationships/customXml" Target="../ink/ink127.xml"/><Relationship Id="rId26" Type="http://schemas.openxmlformats.org/officeDocument/2006/relationships/image" Target="../media/image143.png"/><Relationship Id="rId47" Type="http://schemas.openxmlformats.org/officeDocument/2006/relationships/customXml" Target="../ink/ink146.xml"/><Relationship Id="rId68" Type="http://schemas.openxmlformats.org/officeDocument/2006/relationships/image" Target="../media/image164.png"/><Relationship Id="rId89" Type="http://schemas.openxmlformats.org/officeDocument/2006/relationships/customXml" Target="../ink/ink167.xml"/><Relationship Id="rId112" Type="http://schemas.openxmlformats.org/officeDocument/2006/relationships/image" Target="../media/image186.png"/><Relationship Id="rId133" Type="http://schemas.openxmlformats.org/officeDocument/2006/relationships/customXml" Target="../ink/ink189.xml"/><Relationship Id="rId16" Type="http://schemas.openxmlformats.org/officeDocument/2006/relationships/image" Target="../media/image138.png"/><Relationship Id="rId37" Type="http://schemas.openxmlformats.org/officeDocument/2006/relationships/customXml" Target="../ink/ink141.xml"/><Relationship Id="rId58" Type="http://schemas.openxmlformats.org/officeDocument/2006/relationships/image" Target="../media/image159.png"/><Relationship Id="rId79" Type="http://schemas.openxmlformats.org/officeDocument/2006/relationships/customXml" Target="../ink/ink162.xml"/><Relationship Id="rId102" Type="http://schemas.openxmlformats.org/officeDocument/2006/relationships/image" Target="../media/image181.png"/><Relationship Id="rId123" Type="http://schemas.openxmlformats.org/officeDocument/2006/relationships/customXml" Target="../ink/ink184.xml"/><Relationship Id="rId144" Type="http://schemas.openxmlformats.org/officeDocument/2006/relationships/image" Target="../media/image202.png"/><Relationship Id="rId90" Type="http://schemas.openxmlformats.org/officeDocument/2006/relationships/image" Target="../media/image17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 bwMode="auto">
          <a:xfrm>
            <a:off x="156809" y="3501008"/>
            <a:ext cx="7323643" cy="190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0" lang="en-US" altLang="ko-KR" sz="2800" dirty="0">
                <a:solidFill>
                  <a:srgbClr val="344F6B"/>
                </a:solidFill>
              </a:rPr>
              <a:t>Chapter </a:t>
            </a:r>
            <a:r>
              <a:rPr kumimoji="0" lang="en-US" altLang="ko-KR" sz="4000" b="1" dirty="0">
                <a:solidFill>
                  <a:srgbClr val="344F6B"/>
                </a:solidFill>
              </a:rPr>
              <a:t>05</a:t>
            </a:r>
            <a:br>
              <a:rPr kumimoji="0" lang="en-US" altLang="ko-KR" sz="4000" b="1" dirty="0">
                <a:solidFill>
                  <a:srgbClr val="215968"/>
                </a:solidFill>
              </a:rPr>
            </a:br>
            <a:br>
              <a:rPr kumimoji="0" lang="en-US" altLang="ko-KR" sz="800" dirty="0"/>
            </a:br>
            <a:r>
              <a:rPr lang="ko-KR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프로그래밍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A71B7C6-1EF9-4264-B664-08C2B3B00A82}"/>
              </a:ext>
            </a:extLst>
          </p:cNvPr>
          <p:cNvGrpSpPr/>
          <p:nvPr/>
        </p:nvGrpSpPr>
        <p:grpSpPr>
          <a:xfrm>
            <a:off x="1253865" y="1940592"/>
            <a:ext cx="2819520" cy="2383560"/>
            <a:chOff x="1253865" y="1940592"/>
            <a:chExt cx="2819520" cy="238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E79E4D9-DED4-4D30-BCB0-01127058FC70}"/>
                    </a:ext>
                  </a:extLst>
                </p14:cNvPr>
                <p14:cNvContentPartPr/>
                <p14:nvPr/>
              </p14:nvContentPartPr>
              <p14:xfrm>
                <a:off x="1481385" y="3672192"/>
                <a:ext cx="677160" cy="6519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E79E4D9-DED4-4D30-BCB0-01127058FC7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2745" y="3663192"/>
                  <a:ext cx="69480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29C0899-C66E-43CC-A08D-B7BC3AE63B73}"/>
                    </a:ext>
                  </a:extLst>
                </p14:cNvPr>
                <p14:cNvContentPartPr/>
                <p14:nvPr/>
              </p14:nvContentPartPr>
              <p14:xfrm>
                <a:off x="1253865" y="2520912"/>
                <a:ext cx="619200" cy="12772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29C0899-C66E-43CC-A08D-B7BC3AE63B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4865" y="2512272"/>
                  <a:ext cx="636840" cy="12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0AC1D3E-91C8-4498-8A06-DDFAB03921F6}"/>
                    </a:ext>
                  </a:extLst>
                </p14:cNvPr>
                <p14:cNvContentPartPr/>
                <p14:nvPr/>
              </p14:nvContentPartPr>
              <p14:xfrm>
                <a:off x="1717905" y="2380152"/>
                <a:ext cx="205560" cy="3301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0AC1D3E-91C8-4498-8A06-DDFAB03921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09265" y="2371512"/>
                  <a:ext cx="2232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E41CD0E-75A5-48AF-BD26-A1FCF949E0EB}"/>
                    </a:ext>
                  </a:extLst>
                </p14:cNvPr>
                <p14:cNvContentPartPr/>
                <p14:nvPr/>
              </p14:nvContentPartPr>
              <p14:xfrm>
                <a:off x="2060985" y="1951032"/>
                <a:ext cx="252000" cy="5551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E41CD0E-75A5-48AF-BD26-A1FCF949E0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52345" y="1942392"/>
                  <a:ext cx="26964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9597B1F-94CB-471A-AAAF-946DF69EED67}"/>
                    </a:ext>
                  </a:extLst>
                </p14:cNvPr>
                <p14:cNvContentPartPr/>
                <p14:nvPr/>
              </p14:nvContentPartPr>
              <p14:xfrm>
                <a:off x="2100585" y="2078832"/>
                <a:ext cx="265680" cy="468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9597B1F-94CB-471A-AAAF-946DF69EED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91585" y="2070192"/>
                  <a:ext cx="283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966154C-C42B-44FD-89F9-95305D98C7CD}"/>
                    </a:ext>
                  </a:extLst>
                </p14:cNvPr>
                <p14:cNvContentPartPr/>
                <p14:nvPr/>
              </p14:nvContentPartPr>
              <p14:xfrm>
                <a:off x="2293545" y="1982352"/>
                <a:ext cx="221760" cy="2070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966154C-C42B-44FD-89F9-95305D98C7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84545" y="1973712"/>
                  <a:ext cx="239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6C87871-0F98-4CBA-8D1F-FFDABF157F07}"/>
                    </a:ext>
                  </a:extLst>
                </p14:cNvPr>
                <p14:cNvContentPartPr/>
                <p14:nvPr/>
              </p14:nvContentPartPr>
              <p14:xfrm>
                <a:off x="2529345" y="1949232"/>
                <a:ext cx="176040" cy="1353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6C87871-0F98-4CBA-8D1F-FFDABF157F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20345" y="1940232"/>
                  <a:ext cx="193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5301DE2-440D-45D3-A07B-73B01738033A}"/>
                    </a:ext>
                  </a:extLst>
                </p14:cNvPr>
                <p14:cNvContentPartPr/>
                <p14:nvPr/>
              </p14:nvContentPartPr>
              <p14:xfrm>
                <a:off x="2540145" y="2138952"/>
                <a:ext cx="129600" cy="1864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5301DE2-440D-45D3-A07B-73B0173803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1145" y="2130312"/>
                  <a:ext cx="147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158C406-6D10-4615-B507-EEAF9B0D3451}"/>
                    </a:ext>
                  </a:extLst>
                </p14:cNvPr>
                <p14:cNvContentPartPr/>
                <p14:nvPr/>
              </p14:nvContentPartPr>
              <p14:xfrm>
                <a:off x="2738865" y="1940592"/>
                <a:ext cx="272160" cy="4352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158C406-6D10-4615-B507-EEAF9B0D345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0225" y="1931592"/>
                  <a:ext cx="28980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819088B-1528-459F-9B92-980EC299DD51}"/>
                    </a:ext>
                  </a:extLst>
                </p14:cNvPr>
                <p14:cNvContentPartPr/>
                <p14:nvPr/>
              </p14:nvContentPartPr>
              <p14:xfrm>
                <a:off x="2155665" y="2687952"/>
                <a:ext cx="181440" cy="1954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819088B-1528-459F-9B92-980EC299DD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47025" y="2678952"/>
                  <a:ext cx="1990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5C30112-C4DD-4183-88A2-C04D67C46EED}"/>
                    </a:ext>
                  </a:extLst>
                </p14:cNvPr>
                <p14:cNvContentPartPr/>
                <p14:nvPr/>
              </p14:nvContentPartPr>
              <p14:xfrm>
                <a:off x="2362305" y="2678952"/>
                <a:ext cx="92160" cy="2872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5C30112-C4DD-4183-88A2-C04D67C46E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53305" y="2670312"/>
                  <a:ext cx="109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9A20BF8-EEB8-48E8-AE7E-F6DF4E569160}"/>
                    </a:ext>
                  </a:extLst>
                </p14:cNvPr>
                <p14:cNvContentPartPr/>
                <p14:nvPr/>
              </p14:nvContentPartPr>
              <p14:xfrm>
                <a:off x="2488305" y="2657712"/>
                <a:ext cx="304560" cy="236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9A20BF8-EEB8-48E8-AE7E-F6DF4E5691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79665" y="2648712"/>
                  <a:ext cx="322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324E1AF-3153-459F-843E-1AF62F219B78}"/>
                    </a:ext>
                  </a:extLst>
                </p14:cNvPr>
                <p14:cNvContentPartPr/>
                <p14:nvPr/>
              </p14:nvContentPartPr>
              <p14:xfrm>
                <a:off x="2645265" y="2858592"/>
                <a:ext cx="235440" cy="1688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324E1AF-3153-459F-843E-1AF62F219B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36625" y="2849952"/>
                  <a:ext cx="253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5B5C374-DA74-4008-A4D7-56FDD150C2A6}"/>
                    </a:ext>
                  </a:extLst>
                </p14:cNvPr>
                <p14:cNvContentPartPr/>
                <p14:nvPr/>
              </p14:nvContentPartPr>
              <p14:xfrm>
                <a:off x="2841105" y="2611992"/>
                <a:ext cx="175320" cy="2059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5B5C374-DA74-4008-A4D7-56FDD150C2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32105" y="2602992"/>
                  <a:ext cx="192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9B7636F-6EB8-44EA-B4DA-E8A8BDAAEBEE}"/>
                    </a:ext>
                  </a:extLst>
                </p14:cNvPr>
                <p14:cNvContentPartPr/>
                <p14:nvPr/>
              </p14:nvContentPartPr>
              <p14:xfrm>
                <a:off x="2876025" y="2806752"/>
                <a:ext cx="126360" cy="1335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9B7636F-6EB8-44EA-B4DA-E8A8BDAAEB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67025" y="2798112"/>
                  <a:ext cx="144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FEA977C-B0E4-4F3E-8A34-F608E24D51ED}"/>
                    </a:ext>
                  </a:extLst>
                </p14:cNvPr>
                <p14:cNvContentPartPr/>
                <p14:nvPr/>
              </p14:nvContentPartPr>
              <p14:xfrm>
                <a:off x="3057465" y="2600112"/>
                <a:ext cx="286200" cy="3024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FEA977C-B0E4-4F3E-8A34-F608E24D51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48465" y="2591472"/>
                  <a:ext cx="3038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9F37F0B-B642-4EEE-B1F6-CFB85C564DE2}"/>
                    </a:ext>
                  </a:extLst>
                </p14:cNvPr>
                <p14:cNvContentPartPr/>
                <p14:nvPr/>
              </p14:nvContentPartPr>
              <p14:xfrm>
                <a:off x="3354465" y="2545392"/>
                <a:ext cx="271440" cy="2970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9F37F0B-B642-4EEE-B1F6-CFB85C564D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45465" y="2536752"/>
                  <a:ext cx="289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A54F84F-DF31-42E2-A7A2-E9FA0B8727E9}"/>
                    </a:ext>
                  </a:extLst>
                </p14:cNvPr>
                <p14:cNvContentPartPr/>
                <p14:nvPr/>
              </p14:nvContentPartPr>
              <p14:xfrm>
                <a:off x="2413065" y="3215712"/>
                <a:ext cx="148320" cy="2520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A54F84F-DF31-42E2-A7A2-E9FA0B8727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04425" y="3207072"/>
                  <a:ext cx="1659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399C4C3-6B7E-4028-AFCA-72E773DCB0C9}"/>
                    </a:ext>
                  </a:extLst>
                </p14:cNvPr>
                <p14:cNvContentPartPr/>
                <p14:nvPr/>
              </p14:nvContentPartPr>
              <p14:xfrm>
                <a:off x="2551305" y="3243072"/>
                <a:ext cx="152280" cy="1890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399C4C3-6B7E-4028-AFCA-72E773DCB0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42305" y="3234072"/>
                  <a:ext cx="169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0F28123-9417-45FF-97CF-8A087F0CDCB1}"/>
                    </a:ext>
                  </a:extLst>
                </p14:cNvPr>
                <p14:cNvContentPartPr/>
                <p14:nvPr/>
              </p14:nvContentPartPr>
              <p14:xfrm>
                <a:off x="2539785" y="3481752"/>
                <a:ext cx="168480" cy="1267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0F28123-9417-45FF-97CF-8A087F0CDCB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30785" y="3472752"/>
                  <a:ext cx="186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A9829B5-3C3B-4801-9467-EA824629D3A3}"/>
                    </a:ext>
                  </a:extLst>
                </p14:cNvPr>
                <p14:cNvContentPartPr/>
                <p14:nvPr/>
              </p14:nvContentPartPr>
              <p14:xfrm>
                <a:off x="2746785" y="3231912"/>
                <a:ext cx="331920" cy="2440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A9829B5-3C3B-4801-9467-EA824629D3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37785" y="3223272"/>
                  <a:ext cx="349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0941816-9A19-429B-8F38-DB4B4A84B466}"/>
                    </a:ext>
                  </a:extLst>
                </p14:cNvPr>
                <p14:cNvContentPartPr/>
                <p14:nvPr/>
              </p14:nvContentPartPr>
              <p14:xfrm>
                <a:off x="2952705" y="3432432"/>
                <a:ext cx="161280" cy="1684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0941816-9A19-429B-8F38-DB4B4A84B4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44065" y="3423432"/>
                  <a:ext cx="178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87C6A9D-9699-49C0-A501-778DF4A7535B}"/>
                    </a:ext>
                  </a:extLst>
                </p14:cNvPr>
                <p14:cNvContentPartPr/>
                <p14:nvPr/>
              </p14:nvContentPartPr>
              <p14:xfrm>
                <a:off x="3154305" y="3216432"/>
                <a:ext cx="294840" cy="2318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87C6A9D-9699-49C0-A501-778DF4A753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45665" y="3207432"/>
                  <a:ext cx="3124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0AD3C1A-1668-4827-A2F1-303DB4DE0AF4}"/>
                    </a:ext>
                  </a:extLst>
                </p14:cNvPr>
                <p14:cNvContentPartPr/>
                <p14:nvPr/>
              </p14:nvContentPartPr>
              <p14:xfrm>
                <a:off x="3411705" y="3142632"/>
                <a:ext cx="149040" cy="3643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0AD3C1A-1668-4827-A2F1-303DB4DE0AF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03065" y="3133992"/>
                  <a:ext cx="1666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99A80C3-2A1E-483A-8940-DBF1600AB219}"/>
                    </a:ext>
                  </a:extLst>
                </p14:cNvPr>
                <p14:cNvContentPartPr/>
                <p14:nvPr/>
              </p14:nvContentPartPr>
              <p14:xfrm>
                <a:off x="3714825" y="3055512"/>
                <a:ext cx="105840" cy="1310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99A80C3-2A1E-483A-8940-DBF1600AB2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05825" y="3046872"/>
                  <a:ext cx="123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4142D86-1885-4F26-96D5-05D5D7B9FDF4}"/>
                    </a:ext>
                  </a:extLst>
                </p14:cNvPr>
                <p14:cNvContentPartPr/>
                <p14:nvPr/>
              </p14:nvContentPartPr>
              <p14:xfrm>
                <a:off x="3653265" y="3167832"/>
                <a:ext cx="301320" cy="1785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4142D86-1885-4F26-96D5-05D5D7B9FDF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44625" y="3159192"/>
                  <a:ext cx="318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A9E660D-3866-4167-AD81-F1C08AFD9A37}"/>
                    </a:ext>
                  </a:extLst>
                </p14:cNvPr>
                <p14:cNvContentPartPr/>
                <p14:nvPr/>
              </p14:nvContentPartPr>
              <p14:xfrm>
                <a:off x="3823185" y="3284472"/>
                <a:ext cx="144000" cy="1807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A9E660D-3866-4167-AD81-F1C08AFD9A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14545" y="3275832"/>
                  <a:ext cx="161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026DA75-6D35-4CD8-B3FA-EB0115FEFF6D}"/>
                    </a:ext>
                  </a:extLst>
                </p14:cNvPr>
                <p14:cNvContentPartPr/>
                <p14:nvPr/>
              </p14:nvContentPartPr>
              <p14:xfrm>
                <a:off x="4057185" y="3419112"/>
                <a:ext cx="16200" cy="162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026DA75-6D35-4CD8-B3FA-EB0115FEFF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48545" y="3410472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0594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17248" y="630932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5-4 </a:t>
            </a:r>
            <a:r>
              <a:rPr lang="ko-KR" altLang="en-US" sz="1600" b="1" dirty="0">
                <a:ea typeface="맑은 고딕" panose="020B0503020000020004" pitchFamily="50" charset="-127"/>
              </a:rPr>
              <a:t>프로시저를 정의하는 과정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471289"/>
          </a:xfrm>
        </p:spPr>
        <p:txBody>
          <a:bodyPr/>
          <a:lstStyle/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lang="ko-KR" altLang="en-US" sz="2000" dirty="0">
                <a:solidFill>
                  <a:srgbClr val="CC00FF"/>
                </a:solidFill>
              </a:rPr>
              <a:t>프로시저</a:t>
            </a:r>
            <a:endParaRPr lang="en-US" altLang="ko-KR" sz="2000" dirty="0">
              <a:solidFill>
                <a:srgbClr val="CC00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D16EDA-4952-43F6-85AE-CE483D65F423}"/>
              </a:ext>
            </a:extLst>
          </p:cNvPr>
          <p:cNvGrpSpPr/>
          <p:nvPr/>
        </p:nvGrpSpPr>
        <p:grpSpPr>
          <a:xfrm>
            <a:off x="759083" y="1441242"/>
            <a:ext cx="7625834" cy="4868078"/>
            <a:chOff x="759083" y="1441242"/>
            <a:chExt cx="7625834" cy="486807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083" y="1441242"/>
              <a:ext cx="7625834" cy="486807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B5E7617-E1DF-4708-9E28-412697818E76}"/>
                    </a:ext>
                  </a:extLst>
                </p14:cNvPr>
                <p14:cNvContentPartPr/>
                <p14:nvPr/>
              </p14:nvContentPartPr>
              <p14:xfrm>
                <a:off x="1259632" y="3123728"/>
                <a:ext cx="57600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B5E7617-E1DF-4708-9E28-412697818E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27853" y="3060368"/>
                  <a:ext cx="639197" cy="127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0808"/>
            <a:ext cx="8064896" cy="4536504"/>
          </a:xfrm>
        </p:spPr>
        <p:txBody>
          <a:bodyPr/>
          <a:lstStyle/>
          <a:p>
            <a:r>
              <a:rPr lang="ko-KR" altLang="en-US" dirty="0"/>
              <a:t>프로시저를 정의하려면 </a:t>
            </a:r>
            <a:r>
              <a:rPr lang="en-US" altLang="ko-KR" sz="1800" dirty="0">
                <a:solidFill>
                  <a:srgbClr val="CC00FF"/>
                </a:solidFill>
              </a:rPr>
              <a:t>CREATE PROCEDURE </a:t>
            </a:r>
            <a:r>
              <a:rPr lang="ko-KR" altLang="en-US" dirty="0"/>
              <a:t>문을 사용함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정의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프로시저는 </a:t>
            </a:r>
            <a:r>
              <a:rPr lang="ko-KR" altLang="en-US" sz="1600" b="1" u="sng" dirty="0" err="1">
                <a:solidFill>
                  <a:srgbClr val="3333FF"/>
                </a:solidFill>
                <a:latin typeface="+mn-ea"/>
              </a:rPr>
              <a:t>선언부와</a:t>
            </a:r>
            <a:r>
              <a:rPr lang="ko-KR" altLang="en-US" sz="1600" b="1" u="sng" dirty="0">
                <a:solidFill>
                  <a:srgbClr val="3333FF"/>
                </a:solidFill>
                <a:latin typeface="+mn-ea"/>
              </a:rPr>
              <a:t> </a:t>
            </a:r>
            <a:r>
              <a:rPr lang="ko-KR" altLang="en-US" sz="1600" b="1" u="sng" dirty="0" err="1">
                <a:solidFill>
                  <a:srgbClr val="3333FF"/>
                </a:solidFill>
                <a:latin typeface="+mn-ea"/>
              </a:rPr>
              <a:t>실행부</a:t>
            </a:r>
            <a:r>
              <a:rPr lang="en-US" altLang="ko-KR" sz="1600" b="1" u="sng" dirty="0">
                <a:solidFill>
                  <a:srgbClr val="3333FF"/>
                </a:solidFill>
                <a:latin typeface="+mn-ea"/>
              </a:rPr>
              <a:t>(BEGIN-END)</a:t>
            </a:r>
            <a:r>
              <a:rPr lang="ko-KR" altLang="en-US" sz="1600" dirty="0">
                <a:latin typeface="+mn-ea"/>
              </a:rPr>
              <a:t>로 구성됨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u="sng" dirty="0" err="1">
                <a:solidFill>
                  <a:srgbClr val="3333FF"/>
                </a:solidFill>
                <a:latin typeface="+mn-ea"/>
              </a:rPr>
              <a:t>선언부</a:t>
            </a:r>
            <a:r>
              <a:rPr lang="ko-KR" altLang="en-US" sz="1600" dirty="0" err="1">
                <a:latin typeface="+mn-ea"/>
              </a:rPr>
              <a:t>에서는</a:t>
            </a:r>
            <a:r>
              <a:rPr lang="ko-KR" altLang="en-US" sz="1600" dirty="0">
                <a:latin typeface="+mn-ea"/>
              </a:rPr>
              <a:t> 변수와 매개변수를 선언하고 </a:t>
            </a:r>
            <a:r>
              <a:rPr lang="ko-KR" altLang="en-US" sz="1600" b="1" u="sng" dirty="0">
                <a:solidFill>
                  <a:srgbClr val="3333FF"/>
                </a:solidFill>
                <a:latin typeface="+mn-ea"/>
              </a:rPr>
              <a:t>실행부</a:t>
            </a:r>
            <a:r>
              <a:rPr lang="ko-KR" altLang="en-US" sz="1600" dirty="0">
                <a:latin typeface="+mn-ea"/>
              </a:rPr>
              <a:t>에서는 프로그램 </a:t>
            </a:r>
            <a:r>
              <a:rPr lang="ko-KR" altLang="en-US" sz="1600" dirty="0" err="1">
                <a:latin typeface="+mn-ea"/>
              </a:rPr>
              <a:t>로직을</a:t>
            </a:r>
            <a:r>
              <a:rPr lang="ko-KR" altLang="en-US" sz="1600" dirty="0">
                <a:latin typeface="+mn-ea"/>
              </a:rPr>
              <a:t> 구현함</a:t>
            </a:r>
            <a:r>
              <a:rPr lang="en-US" altLang="ko-KR" sz="1600" dirty="0">
                <a:latin typeface="+mn-ea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3333FF"/>
                </a:solidFill>
                <a:latin typeface="+mn-ea"/>
              </a:rPr>
              <a:t>매개변수</a:t>
            </a:r>
            <a:r>
              <a:rPr lang="en-US" altLang="ko-KR" sz="1600" dirty="0">
                <a:latin typeface="+mn-ea"/>
              </a:rPr>
              <a:t>(parameter)</a:t>
            </a:r>
            <a:r>
              <a:rPr lang="ko-KR" altLang="en-US" sz="1600" dirty="0">
                <a:latin typeface="+mn-ea"/>
              </a:rPr>
              <a:t>는 저장 프로시저가 호출될 때 그 프로시저에 전달되는 값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3333FF"/>
                </a:solidFill>
                <a:latin typeface="+mn-ea"/>
              </a:rPr>
              <a:t>변수</a:t>
            </a:r>
            <a:r>
              <a:rPr lang="en-US" altLang="ko-KR" sz="1600" dirty="0">
                <a:latin typeface="+mn-ea"/>
              </a:rPr>
              <a:t>(variable)</a:t>
            </a:r>
            <a:r>
              <a:rPr lang="ko-KR" altLang="en-US" sz="1600" dirty="0">
                <a:latin typeface="+mn-ea"/>
              </a:rPr>
              <a:t>는 저장 프로시저나 트리거 내에서 사용되는 값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소스코드에 대한 </a:t>
            </a:r>
            <a:r>
              <a:rPr lang="ko-KR" altLang="en-US" sz="1600" b="1" u="sng" dirty="0">
                <a:solidFill>
                  <a:srgbClr val="3333FF"/>
                </a:solidFill>
                <a:latin typeface="+mn-ea"/>
              </a:rPr>
              <a:t>설명문</a:t>
            </a:r>
            <a:r>
              <a:rPr lang="ko-KR" altLang="en-US" sz="1600" dirty="0">
                <a:latin typeface="+mn-ea"/>
              </a:rPr>
              <a:t>은 </a:t>
            </a:r>
            <a:r>
              <a:rPr lang="en-US" altLang="ko-KR" sz="1600" dirty="0">
                <a:latin typeface="+mn-ea"/>
              </a:rPr>
              <a:t>/*</a:t>
            </a:r>
            <a:r>
              <a:rPr lang="ko-KR" altLang="en-US" sz="1600" dirty="0">
                <a:latin typeface="+mn-ea"/>
              </a:rPr>
              <a:t>와 *</a:t>
            </a:r>
            <a:r>
              <a:rPr lang="en-US" altLang="ko-KR" sz="1600" dirty="0">
                <a:latin typeface="+mn-ea"/>
              </a:rPr>
              <a:t>/ </a:t>
            </a:r>
            <a:r>
              <a:rPr lang="ko-KR" altLang="en-US" sz="1600" dirty="0">
                <a:latin typeface="+mn-ea"/>
              </a:rPr>
              <a:t>사이에 기술</a:t>
            </a:r>
            <a:endParaRPr lang="en-US" altLang="ko-KR" sz="16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설명문이 한 줄이면 이중 대시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b="1" dirty="0">
                <a:solidFill>
                  <a:srgbClr val="3333FF"/>
                </a:solidFill>
                <a:latin typeface="+mn-ea"/>
              </a:rPr>
              <a:t>--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기호 다음에 기술해도 됨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6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프로시저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7E3BA72-A7B3-4E71-BD3B-48283A3E0987}"/>
                  </a:ext>
                </a:extLst>
              </p14:cNvPr>
              <p14:cNvContentPartPr/>
              <p14:nvPr/>
            </p14:nvContentPartPr>
            <p14:xfrm>
              <a:off x="3076477" y="2034789"/>
              <a:ext cx="2323800" cy="1627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7E3BA72-A7B3-4E71-BD3B-48283A3E09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7477" y="2025789"/>
                <a:ext cx="234144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EC7AA283-F8E4-45B3-BBDC-8791D98242EB}"/>
              </a:ext>
            </a:extLst>
          </p:cNvPr>
          <p:cNvGrpSpPr/>
          <p:nvPr/>
        </p:nvGrpSpPr>
        <p:grpSpPr>
          <a:xfrm>
            <a:off x="2197717" y="1224429"/>
            <a:ext cx="487800" cy="297720"/>
            <a:chOff x="2197717" y="1224429"/>
            <a:chExt cx="48780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486726F-EC98-4F33-A731-EEF65CAB9690}"/>
                    </a:ext>
                  </a:extLst>
                </p14:cNvPr>
                <p14:cNvContentPartPr/>
                <p14:nvPr/>
              </p14:nvContentPartPr>
              <p14:xfrm>
                <a:off x="2197717" y="1224429"/>
                <a:ext cx="163080" cy="2134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486726F-EC98-4F33-A731-EEF65CAB96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8717" y="1215429"/>
                  <a:ext cx="180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2569A9B-8D68-446C-BFD6-6A68F1298953}"/>
                    </a:ext>
                  </a:extLst>
                </p14:cNvPr>
                <p14:cNvContentPartPr/>
                <p14:nvPr/>
              </p14:nvContentPartPr>
              <p14:xfrm>
                <a:off x="2309677" y="1228749"/>
                <a:ext cx="113760" cy="2098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2569A9B-8D68-446C-BFD6-6A68F12989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0677" y="1220109"/>
                  <a:ext cx="1314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B4B871D-D2D1-4EF9-AD9F-D3C1689A6F77}"/>
                    </a:ext>
                  </a:extLst>
                </p14:cNvPr>
                <p14:cNvContentPartPr/>
                <p14:nvPr/>
              </p14:nvContentPartPr>
              <p14:xfrm>
                <a:off x="2365837" y="1406229"/>
                <a:ext cx="143640" cy="1159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B4B871D-D2D1-4EF9-AD9F-D3C1689A6F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6837" y="1397589"/>
                  <a:ext cx="161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D6C3EE4-A960-46B3-805E-F767AF6580AB}"/>
                    </a:ext>
                  </a:extLst>
                </p14:cNvPr>
                <p14:cNvContentPartPr/>
                <p14:nvPr/>
              </p14:nvContentPartPr>
              <p14:xfrm>
                <a:off x="2474197" y="1260789"/>
                <a:ext cx="204840" cy="1990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D6C3EE4-A960-46B3-805E-F767AF6580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65557" y="1251789"/>
                  <a:ext cx="222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C574225-5E76-44D7-BDF3-D448BF3C602B}"/>
                    </a:ext>
                  </a:extLst>
                </p14:cNvPr>
                <p14:cNvContentPartPr/>
                <p14:nvPr/>
              </p14:nvContentPartPr>
              <p14:xfrm>
                <a:off x="2605597" y="1264029"/>
                <a:ext cx="79920" cy="2404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C574225-5E76-44D7-BDF3-D448BF3C60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96957" y="1255029"/>
                  <a:ext cx="9756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A01A3E9-E996-44EE-9A08-CA932CA8AC49}"/>
              </a:ext>
            </a:extLst>
          </p:cNvPr>
          <p:cNvGrpSpPr/>
          <p:nvPr/>
        </p:nvGrpSpPr>
        <p:grpSpPr>
          <a:xfrm>
            <a:off x="2944357" y="1200669"/>
            <a:ext cx="2602800" cy="356760"/>
            <a:chOff x="2944357" y="1200669"/>
            <a:chExt cx="260280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40EC7FE-9670-4F9C-AB83-453B87D7CD69}"/>
                    </a:ext>
                  </a:extLst>
                </p14:cNvPr>
                <p14:cNvContentPartPr/>
                <p14:nvPr/>
              </p14:nvContentPartPr>
              <p14:xfrm>
                <a:off x="2944357" y="1221189"/>
                <a:ext cx="152640" cy="240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40EC7FE-9670-4F9C-AB83-453B87D7CD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35717" y="1212549"/>
                  <a:ext cx="170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D4A3D91-2042-4100-BF5D-DEEAC3D24FE6}"/>
                    </a:ext>
                  </a:extLst>
                </p14:cNvPr>
                <p14:cNvContentPartPr/>
                <p14:nvPr/>
              </p14:nvContentPartPr>
              <p14:xfrm>
                <a:off x="3032557" y="1258269"/>
                <a:ext cx="123480" cy="2152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D4A3D91-2042-4100-BF5D-DEEAC3D24F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23917" y="1249629"/>
                  <a:ext cx="141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F6846A0-3562-48B7-A821-E3506A7F00A5}"/>
                    </a:ext>
                  </a:extLst>
                </p14:cNvPr>
                <p14:cNvContentPartPr/>
                <p14:nvPr/>
              </p14:nvContentPartPr>
              <p14:xfrm>
                <a:off x="3057397" y="1473189"/>
                <a:ext cx="141840" cy="568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F6846A0-3562-48B7-A821-E3506A7F00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48397" y="1464549"/>
                  <a:ext cx="1594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055F1A8-9156-47E7-B000-D8BB9648F4E2}"/>
                    </a:ext>
                  </a:extLst>
                </p14:cNvPr>
                <p14:cNvContentPartPr/>
                <p14:nvPr/>
              </p14:nvContentPartPr>
              <p14:xfrm>
                <a:off x="3190957" y="1253589"/>
                <a:ext cx="198720" cy="201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055F1A8-9156-47E7-B000-D8BB9648F4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82317" y="1244589"/>
                  <a:ext cx="216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A70103A-2392-46BC-B98E-F6BE1F2A4CC2}"/>
                    </a:ext>
                  </a:extLst>
                </p14:cNvPr>
                <p14:cNvContentPartPr/>
                <p14:nvPr/>
              </p14:nvContentPartPr>
              <p14:xfrm>
                <a:off x="3339277" y="1223709"/>
                <a:ext cx="252360" cy="3092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A70103A-2392-46BC-B98E-F6BE1F2A4C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30637" y="1214709"/>
                  <a:ext cx="270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E8C34BB-61C9-4E4C-B0E8-19270E65D523}"/>
                    </a:ext>
                  </a:extLst>
                </p14:cNvPr>
                <p14:cNvContentPartPr/>
                <p14:nvPr/>
              </p14:nvContentPartPr>
              <p14:xfrm>
                <a:off x="3459517" y="1307949"/>
                <a:ext cx="241560" cy="1983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E8C34BB-61C9-4E4C-B0E8-19270E65D5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50877" y="1298949"/>
                  <a:ext cx="259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DB53881-158D-4536-B787-8BFD2AEF6159}"/>
                    </a:ext>
                  </a:extLst>
                </p14:cNvPr>
                <p14:cNvContentPartPr/>
                <p14:nvPr/>
              </p14:nvContentPartPr>
              <p14:xfrm>
                <a:off x="3757597" y="1200669"/>
                <a:ext cx="141120" cy="1789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DB53881-158D-4536-B787-8BFD2AEF61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8957" y="1191669"/>
                  <a:ext cx="158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9AF791F-7F76-4794-A37C-04FE149628F0}"/>
                    </a:ext>
                  </a:extLst>
                </p14:cNvPr>
                <p14:cNvContentPartPr/>
                <p14:nvPr/>
              </p14:nvContentPartPr>
              <p14:xfrm>
                <a:off x="3785677" y="1408389"/>
                <a:ext cx="103680" cy="327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9AF791F-7F76-4794-A37C-04FE149628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6677" y="1399389"/>
                  <a:ext cx="121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6EF9CDE-20F4-4503-8A40-1E136BDC86D4}"/>
                    </a:ext>
                  </a:extLst>
                </p14:cNvPr>
                <p14:cNvContentPartPr/>
                <p14:nvPr/>
              </p14:nvContentPartPr>
              <p14:xfrm>
                <a:off x="3832117" y="1471749"/>
                <a:ext cx="118800" cy="640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6EF9CDE-20F4-4503-8A40-1E136BDC86D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23477" y="1462749"/>
                  <a:ext cx="136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6FD92C2-10BC-4B21-8F8B-12772B9ED34E}"/>
                    </a:ext>
                  </a:extLst>
                </p14:cNvPr>
                <p14:cNvContentPartPr/>
                <p14:nvPr/>
              </p14:nvContentPartPr>
              <p14:xfrm>
                <a:off x="3950557" y="1285269"/>
                <a:ext cx="146160" cy="1537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6FD92C2-10BC-4B21-8F8B-12772B9ED34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41557" y="1276629"/>
                  <a:ext cx="163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AC0593A-71BE-49C7-9698-00B712159D50}"/>
                    </a:ext>
                  </a:extLst>
                </p14:cNvPr>
                <p14:cNvContentPartPr/>
                <p14:nvPr/>
              </p14:nvContentPartPr>
              <p14:xfrm>
                <a:off x="3979357" y="1381389"/>
                <a:ext cx="158040" cy="128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AC0593A-71BE-49C7-9698-00B712159D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70357" y="1372749"/>
                  <a:ext cx="175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A357223-D69B-45A9-BE2B-F35541B23F1D}"/>
                    </a:ext>
                  </a:extLst>
                </p14:cNvPr>
                <p14:cNvContentPartPr/>
                <p14:nvPr/>
              </p14:nvContentPartPr>
              <p14:xfrm>
                <a:off x="4362037" y="1206429"/>
                <a:ext cx="153000" cy="1638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A357223-D69B-45A9-BE2B-F35541B23F1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53037" y="1197789"/>
                  <a:ext cx="170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4476241-955B-4B99-B2B5-952007E44A5E}"/>
                    </a:ext>
                  </a:extLst>
                </p14:cNvPr>
                <p14:cNvContentPartPr/>
                <p14:nvPr/>
              </p14:nvContentPartPr>
              <p14:xfrm>
                <a:off x="4433677" y="1254309"/>
                <a:ext cx="114840" cy="1544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4476241-955B-4B99-B2B5-952007E44A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25037" y="1245309"/>
                  <a:ext cx="132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89FD30E-065D-4C9E-B394-B132F6376968}"/>
                    </a:ext>
                  </a:extLst>
                </p14:cNvPr>
                <p14:cNvContentPartPr/>
                <p14:nvPr/>
              </p14:nvContentPartPr>
              <p14:xfrm>
                <a:off x="4540597" y="1234869"/>
                <a:ext cx="207360" cy="2952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89FD30E-065D-4C9E-B394-B132F637696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31597" y="1226229"/>
                  <a:ext cx="225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8E8A140-FB05-49AB-804F-25C0D961C82F}"/>
                    </a:ext>
                  </a:extLst>
                </p14:cNvPr>
                <p14:cNvContentPartPr/>
                <p14:nvPr/>
              </p14:nvContentPartPr>
              <p14:xfrm>
                <a:off x="4726717" y="1239189"/>
                <a:ext cx="162720" cy="2520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8E8A140-FB05-49AB-804F-25C0D961C8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8077" y="1230189"/>
                  <a:ext cx="1803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20F30C1-C3B4-428F-A3A5-586EED702C95}"/>
                    </a:ext>
                  </a:extLst>
                </p14:cNvPr>
                <p14:cNvContentPartPr/>
                <p14:nvPr/>
              </p14:nvContentPartPr>
              <p14:xfrm>
                <a:off x="4907077" y="1251429"/>
                <a:ext cx="83520" cy="115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20F30C1-C3B4-428F-A3A5-586EED702C9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98077" y="1242429"/>
                  <a:ext cx="1011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3F1E5A0-9E9D-4DBA-B935-95BD6AABA97B}"/>
                    </a:ext>
                  </a:extLst>
                </p14:cNvPr>
                <p14:cNvContentPartPr/>
                <p14:nvPr/>
              </p14:nvContentPartPr>
              <p14:xfrm>
                <a:off x="4889437" y="1282029"/>
                <a:ext cx="118080" cy="1418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3F1E5A0-9E9D-4DBA-B935-95BD6AABA9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80437" y="1273389"/>
                  <a:ext cx="135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03A4204-7648-46FA-B8F7-AB9AB6C89B49}"/>
                    </a:ext>
                  </a:extLst>
                </p14:cNvPr>
                <p14:cNvContentPartPr/>
                <p14:nvPr/>
              </p14:nvContentPartPr>
              <p14:xfrm>
                <a:off x="5037757" y="1275909"/>
                <a:ext cx="98640" cy="1206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03A4204-7648-46FA-B8F7-AB9AB6C89B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28757" y="1267269"/>
                  <a:ext cx="1162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A1C5F0C-AD12-4177-9614-D4A6EFDF3B17}"/>
                    </a:ext>
                  </a:extLst>
                </p14:cNvPr>
                <p14:cNvContentPartPr/>
                <p14:nvPr/>
              </p14:nvContentPartPr>
              <p14:xfrm>
                <a:off x="4992397" y="1450509"/>
                <a:ext cx="154440" cy="806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A1C5F0C-AD12-4177-9614-D4A6EFDF3B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83397" y="1441509"/>
                  <a:ext cx="172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1B7C6AA-2C4A-4ADF-B530-A5B1E107CFE2}"/>
                    </a:ext>
                  </a:extLst>
                </p14:cNvPr>
                <p14:cNvContentPartPr/>
                <p14:nvPr/>
              </p14:nvContentPartPr>
              <p14:xfrm>
                <a:off x="5157277" y="1284909"/>
                <a:ext cx="135360" cy="1648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1B7C6AA-2C4A-4ADF-B530-A5B1E107CFE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48277" y="1276269"/>
                  <a:ext cx="153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A82DF60-CC72-46FC-83ED-13E3A152275B}"/>
                    </a:ext>
                  </a:extLst>
                </p14:cNvPr>
                <p14:cNvContentPartPr/>
                <p14:nvPr/>
              </p14:nvContentPartPr>
              <p14:xfrm>
                <a:off x="5261317" y="1329189"/>
                <a:ext cx="285840" cy="2282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A82DF60-CC72-46FC-83ED-13E3A15227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52317" y="1320189"/>
                  <a:ext cx="30348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3EAAA2C-B20D-46E3-BD46-6623EC750E6F}"/>
              </a:ext>
            </a:extLst>
          </p:cNvPr>
          <p:cNvGrpSpPr/>
          <p:nvPr/>
        </p:nvGrpSpPr>
        <p:grpSpPr>
          <a:xfrm>
            <a:off x="5742637" y="1260069"/>
            <a:ext cx="911880" cy="313200"/>
            <a:chOff x="5742637" y="1260069"/>
            <a:chExt cx="91188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B63E0E2-7E24-494D-92BD-1016EC56A397}"/>
                    </a:ext>
                  </a:extLst>
                </p14:cNvPr>
                <p14:cNvContentPartPr/>
                <p14:nvPr/>
              </p14:nvContentPartPr>
              <p14:xfrm>
                <a:off x="5742637" y="1260069"/>
                <a:ext cx="171720" cy="1674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B63E0E2-7E24-494D-92BD-1016EC56A3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33997" y="1251429"/>
                  <a:ext cx="189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7C38811-8096-4B2A-BBE5-BC8053C5AA17}"/>
                    </a:ext>
                  </a:extLst>
                </p14:cNvPr>
                <p14:cNvContentPartPr/>
                <p14:nvPr/>
              </p14:nvContentPartPr>
              <p14:xfrm>
                <a:off x="5900677" y="1300389"/>
                <a:ext cx="99000" cy="1490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7C38811-8096-4B2A-BBE5-BC8053C5AA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92037" y="1291389"/>
                  <a:ext cx="116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F219C2D-2C7D-4425-9928-2D3F9CFC4404}"/>
                    </a:ext>
                  </a:extLst>
                </p14:cNvPr>
                <p14:cNvContentPartPr/>
                <p14:nvPr/>
              </p14:nvContentPartPr>
              <p14:xfrm>
                <a:off x="5828317" y="1496589"/>
                <a:ext cx="191880" cy="154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F219C2D-2C7D-4425-9928-2D3F9CFC440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19317" y="1487949"/>
                  <a:ext cx="209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9FC94ED-E626-4DD4-9C96-D8558D453265}"/>
                    </a:ext>
                  </a:extLst>
                </p14:cNvPr>
                <p14:cNvContentPartPr/>
                <p14:nvPr/>
              </p14:nvContentPartPr>
              <p14:xfrm>
                <a:off x="6024877" y="1280589"/>
                <a:ext cx="151200" cy="1566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9FC94ED-E626-4DD4-9C96-D8558D4532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16237" y="1271589"/>
                  <a:ext cx="168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4A9AD90-D2AE-49A1-A9CA-2BCC00E16853}"/>
                    </a:ext>
                  </a:extLst>
                </p14:cNvPr>
                <p14:cNvContentPartPr/>
                <p14:nvPr/>
              </p14:nvContentPartPr>
              <p14:xfrm>
                <a:off x="6044677" y="1437189"/>
                <a:ext cx="244440" cy="1062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4A9AD90-D2AE-49A1-A9CA-2BCC00E168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35677" y="1428549"/>
                  <a:ext cx="262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82CB3C11-3497-41A8-B2AA-EDF160670558}"/>
                    </a:ext>
                  </a:extLst>
                </p14:cNvPr>
                <p14:cNvContentPartPr/>
                <p14:nvPr/>
              </p14:nvContentPartPr>
              <p14:xfrm>
                <a:off x="6264637" y="1276989"/>
                <a:ext cx="130320" cy="1922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82CB3C11-3497-41A8-B2AA-EDF1606705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55637" y="1268349"/>
                  <a:ext cx="147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3B0643E-9980-4CB9-B02E-B00DF2101FF6}"/>
                    </a:ext>
                  </a:extLst>
                </p14:cNvPr>
                <p14:cNvContentPartPr/>
                <p14:nvPr/>
              </p14:nvContentPartPr>
              <p14:xfrm>
                <a:off x="6379477" y="1283109"/>
                <a:ext cx="118080" cy="2901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3B0643E-9980-4CB9-B02E-B00DF2101FF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70477" y="1274469"/>
                  <a:ext cx="1357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596E690-3A91-43FE-97D2-7E260275CFEA}"/>
                    </a:ext>
                  </a:extLst>
                </p14:cNvPr>
                <p14:cNvContentPartPr/>
                <p14:nvPr/>
              </p14:nvContentPartPr>
              <p14:xfrm>
                <a:off x="6625717" y="1525389"/>
                <a:ext cx="28800" cy="277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596E690-3A91-43FE-97D2-7E260275CFE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17077" y="1516749"/>
                  <a:ext cx="4644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6310D4D-4BB5-49F5-BED9-0594F5AFDFF9}"/>
              </a:ext>
            </a:extLst>
          </p:cNvPr>
          <p:cNvGrpSpPr/>
          <p:nvPr/>
        </p:nvGrpSpPr>
        <p:grpSpPr>
          <a:xfrm>
            <a:off x="2073877" y="2852709"/>
            <a:ext cx="2815920" cy="554400"/>
            <a:chOff x="2073877" y="2852709"/>
            <a:chExt cx="2815920" cy="55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5EB7EE5-D397-4D21-B0FD-F2E61BB84FB7}"/>
                    </a:ext>
                  </a:extLst>
                </p14:cNvPr>
                <p14:cNvContentPartPr/>
                <p14:nvPr/>
              </p14:nvContentPartPr>
              <p14:xfrm>
                <a:off x="2073877" y="2852709"/>
                <a:ext cx="652680" cy="5544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5EB7EE5-D397-4D21-B0FD-F2E61BB84F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64877" y="2844069"/>
                  <a:ext cx="67032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A7D62D4-B1E4-465B-B98B-772B5CCADA47}"/>
                    </a:ext>
                  </a:extLst>
                </p14:cNvPr>
                <p14:cNvContentPartPr/>
                <p14:nvPr/>
              </p14:nvContentPartPr>
              <p14:xfrm>
                <a:off x="2955877" y="2877549"/>
                <a:ext cx="625320" cy="4892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A7D62D4-B1E4-465B-B98B-772B5CCADA4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47237" y="2868549"/>
                  <a:ext cx="6429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4117BA9-3948-4115-9F6C-19F966DFEF36}"/>
                    </a:ext>
                  </a:extLst>
                </p14:cNvPr>
                <p14:cNvContentPartPr/>
                <p14:nvPr/>
              </p14:nvContentPartPr>
              <p14:xfrm>
                <a:off x="3651397" y="3271389"/>
                <a:ext cx="1238400" cy="925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4117BA9-3948-4115-9F6C-19F966DFEF3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42397" y="3262749"/>
                  <a:ext cx="125604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4168925E-B4A6-4441-906D-C5620406BE90}"/>
                  </a:ext>
                </a:extLst>
              </p14:cNvPr>
              <p14:cNvContentPartPr/>
              <p14:nvPr/>
            </p14:nvContentPartPr>
            <p14:xfrm>
              <a:off x="4068997" y="3405309"/>
              <a:ext cx="462240" cy="32724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4168925E-B4A6-4441-906D-C5620406BE9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59997" y="3396669"/>
                <a:ext cx="47988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59D68DD7-99B6-44A6-94E9-60F0FDEAE915}"/>
                  </a:ext>
                </a:extLst>
              </p14:cNvPr>
              <p14:cNvContentPartPr/>
              <p14:nvPr/>
            </p14:nvContentPartPr>
            <p14:xfrm>
              <a:off x="6383797" y="3722829"/>
              <a:ext cx="1222560" cy="9612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59D68DD7-99B6-44A6-94E9-60F0FDEAE91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74797" y="3714189"/>
                <a:ext cx="124020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그룹 70">
            <a:extLst>
              <a:ext uri="{FF2B5EF4-FFF2-40B4-BE49-F238E27FC236}">
                <a16:creationId xmlns:a16="http://schemas.microsoft.com/office/drawing/2014/main" id="{C95F0BEB-CE58-4419-85C1-51491491B06B}"/>
              </a:ext>
            </a:extLst>
          </p:cNvPr>
          <p:cNvGrpSpPr/>
          <p:nvPr/>
        </p:nvGrpSpPr>
        <p:grpSpPr>
          <a:xfrm>
            <a:off x="6590077" y="2644269"/>
            <a:ext cx="1446480" cy="762480"/>
            <a:chOff x="6590077" y="2644269"/>
            <a:chExt cx="1446480" cy="76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550108C-47E2-4756-912F-E98AF51C27EF}"/>
                    </a:ext>
                  </a:extLst>
                </p14:cNvPr>
                <p14:cNvContentPartPr/>
                <p14:nvPr/>
              </p14:nvContentPartPr>
              <p14:xfrm>
                <a:off x="6590077" y="3097149"/>
                <a:ext cx="168120" cy="3096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550108C-47E2-4756-912F-E98AF51C27E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81077" y="3088509"/>
                  <a:ext cx="1857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68E939F-0061-47C1-A5E4-D42224662872}"/>
                    </a:ext>
                  </a:extLst>
                </p14:cNvPr>
                <p14:cNvContentPartPr/>
                <p14:nvPr/>
              </p14:nvContentPartPr>
              <p14:xfrm>
                <a:off x="6631477" y="3011469"/>
                <a:ext cx="144720" cy="1738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68E939F-0061-47C1-A5E4-D4222466287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22477" y="3002469"/>
                  <a:ext cx="1623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C2A47CE-11D3-44CE-9E33-518944631BF4}"/>
                    </a:ext>
                  </a:extLst>
                </p14:cNvPr>
                <p14:cNvContentPartPr/>
                <p14:nvPr/>
              </p14:nvContentPartPr>
              <p14:xfrm>
                <a:off x="6756397" y="2746149"/>
                <a:ext cx="162360" cy="1303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C2A47CE-11D3-44CE-9E33-518944631B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47397" y="2737509"/>
                  <a:ext cx="180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147A996-82B5-4D69-9397-B8A9E621AF24}"/>
                    </a:ext>
                  </a:extLst>
                </p14:cNvPr>
                <p14:cNvContentPartPr/>
                <p14:nvPr/>
              </p14:nvContentPartPr>
              <p14:xfrm>
                <a:off x="6885637" y="2743629"/>
                <a:ext cx="43560" cy="1483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147A996-82B5-4D69-9397-B8A9E621AF2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76637" y="2734629"/>
                  <a:ext cx="61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E6F61EE-0E82-44D0-9B6D-05A01F851E22}"/>
                    </a:ext>
                  </a:extLst>
                </p14:cNvPr>
                <p14:cNvContentPartPr/>
                <p14:nvPr/>
              </p14:nvContentPartPr>
              <p14:xfrm>
                <a:off x="6940717" y="2693229"/>
                <a:ext cx="121320" cy="1641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E6F61EE-0E82-44D0-9B6D-05A01F851E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32077" y="2684229"/>
                  <a:ext cx="138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DFB3957-FA3B-4032-B906-8CB2018EEBB3}"/>
                    </a:ext>
                  </a:extLst>
                </p14:cNvPr>
                <p14:cNvContentPartPr/>
                <p14:nvPr/>
              </p14:nvContentPartPr>
              <p14:xfrm>
                <a:off x="7054117" y="2760909"/>
                <a:ext cx="23760" cy="1422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DFB3957-FA3B-4032-B906-8CB2018EEB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45117" y="2752269"/>
                  <a:ext cx="41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6AE42FDD-D98A-4EC0-8292-FF5DBEDB3A64}"/>
                    </a:ext>
                  </a:extLst>
                </p14:cNvPr>
                <p14:cNvContentPartPr/>
                <p14:nvPr/>
              </p14:nvContentPartPr>
              <p14:xfrm>
                <a:off x="7230517" y="2691429"/>
                <a:ext cx="122040" cy="1846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6AE42FDD-D98A-4EC0-8292-FF5DBEDB3A6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21517" y="2682429"/>
                  <a:ext cx="139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7A4CA9A-0B1F-4F6D-81C2-57248F79AF25}"/>
                    </a:ext>
                  </a:extLst>
                </p14:cNvPr>
                <p14:cNvContentPartPr/>
                <p14:nvPr/>
              </p14:nvContentPartPr>
              <p14:xfrm>
                <a:off x="7361557" y="2708709"/>
                <a:ext cx="191880" cy="1666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7A4CA9A-0B1F-4F6D-81C2-57248F79AF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52917" y="2700069"/>
                  <a:ext cx="209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CDEF18B-6D6F-4E05-953A-B7ED8A53E2F3}"/>
                    </a:ext>
                  </a:extLst>
                </p14:cNvPr>
                <p14:cNvContentPartPr/>
                <p14:nvPr/>
              </p14:nvContentPartPr>
              <p14:xfrm>
                <a:off x="7514917" y="2695389"/>
                <a:ext cx="167040" cy="1483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CDEF18B-6D6F-4E05-953A-B7ED8A53E2F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05917" y="2686389"/>
                  <a:ext cx="184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4095F91-016F-40E5-A65F-0F1BE1126CB7}"/>
                    </a:ext>
                  </a:extLst>
                </p14:cNvPr>
                <p14:cNvContentPartPr/>
                <p14:nvPr/>
              </p14:nvContentPartPr>
              <p14:xfrm>
                <a:off x="7652077" y="2644269"/>
                <a:ext cx="92160" cy="1130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4095F91-016F-40E5-A65F-0F1BE1126CB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3077" y="2635629"/>
                  <a:ext cx="109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FBE30AB4-63A9-4552-A8EE-6A06DA74FCBC}"/>
                    </a:ext>
                  </a:extLst>
                </p14:cNvPr>
                <p14:cNvContentPartPr/>
                <p14:nvPr/>
              </p14:nvContentPartPr>
              <p14:xfrm>
                <a:off x="7672957" y="2786829"/>
                <a:ext cx="152280" cy="1108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FBE30AB4-63A9-4552-A8EE-6A06DA74FC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63957" y="2778189"/>
                  <a:ext cx="169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5029277-C854-4ED5-924B-5ACF17789B32}"/>
                    </a:ext>
                  </a:extLst>
                </p14:cNvPr>
                <p14:cNvContentPartPr/>
                <p14:nvPr/>
              </p14:nvContentPartPr>
              <p14:xfrm>
                <a:off x="7798237" y="2696109"/>
                <a:ext cx="94320" cy="842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5029277-C854-4ED5-924B-5ACF17789B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89237" y="2687469"/>
                  <a:ext cx="111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EE84D20-2D41-40B5-B7C3-49EE9C7DB196}"/>
                    </a:ext>
                  </a:extLst>
                </p14:cNvPr>
                <p14:cNvContentPartPr/>
                <p14:nvPr/>
              </p14:nvContentPartPr>
              <p14:xfrm>
                <a:off x="7782757" y="2810589"/>
                <a:ext cx="139320" cy="345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EE84D20-2D41-40B5-B7C3-49EE9C7DB19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74117" y="2801949"/>
                  <a:ext cx="156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E14F588-A53D-4465-BDBE-6593943209A0}"/>
                    </a:ext>
                  </a:extLst>
                </p14:cNvPr>
                <p14:cNvContentPartPr/>
                <p14:nvPr/>
              </p14:nvContentPartPr>
              <p14:xfrm>
                <a:off x="7933957" y="2683869"/>
                <a:ext cx="102600" cy="2066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E14F588-A53D-4465-BDBE-6593943209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25317" y="2675229"/>
                  <a:ext cx="120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D24050D-D7F2-465F-9897-F3B05A5C9F6E}"/>
                    </a:ext>
                  </a:extLst>
                </p14:cNvPr>
                <p14:cNvContentPartPr/>
                <p14:nvPr/>
              </p14:nvContentPartPr>
              <p14:xfrm>
                <a:off x="7050517" y="2969709"/>
                <a:ext cx="183600" cy="1429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D24050D-D7F2-465F-9897-F3B05A5C9F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41517" y="2960709"/>
                  <a:ext cx="201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16AD7A4-D119-428D-B443-522031696F16}"/>
                    </a:ext>
                  </a:extLst>
                </p14:cNvPr>
                <p14:cNvContentPartPr/>
                <p14:nvPr/>
              </p14:nvContentPartPr>
              <p14:xfrm>
                <a:off x="7253197" y="2972589"/>
                <a:ext cx="73440" cy="1119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16AD7A4-D119-428D-B443-522031696F1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44197" y="2963589"/>
                  <a:ext cx="91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149B35B-0E9E-4D4C-852E-954F7149CEC5}"/>
                    </a:ext>
                  </a:extLst>
                </p14:cNvPr>
                <p14:cNvContentPartPr/>
                <p14:nvPr/>
              </p14:nvContentPartPr>
              <p14:xfrm>
                <a:off x="7251397" y="3094989"/>
                <a:ext cx="109440" cy="687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149B35B-0E9E-4D4C-852E-954F7149CEC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42397" y="3086349"/>
                  <a:ext cx="127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43DDE977-62E4-4A6F-951E-F07FB208F5F1}"/>
                    </a:ext>
                  </a:extLst>
                </p14:cNvPr>
                <p14:cNvContentPartPr/>
                <p14:nvPr/>
              </p14:nvContentPartPr>
              <p14:xfrm>
                <a:off x="7357597" y="2995989"/>
                <a:ext cx="111240" cy="1335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43DDE977-62E4-4A6F-951E-F07FB208F5F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48597" y="2986989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F5B2FC31-61A8-4E2F-9FF6-F96304E64A4F}"/>
                    </a:ext>
                  </a:extLst>
                </p14:cNvPr>
                <p14:cNvContentPartPr/>
                <p14:nvPr/>
              </p14:nvContentPartPr>
              <p14:xfrm>
                <a:off x="7347157" y="3144669"/>
                <a:ext cx="200520" cy="817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F5B2FC31-61A8-4E2F-9FF6-F96304E64A4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38157" y="3136029"/>
                  <a:ext cx="218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05400C48-11BE-4361-8F70-EFF47680AE01}"/>
                    </a:ext>
                  </a:extLst>
                </p14:cNvPr>
                <p14:cNvContentPartPr/>
                <p14:nvPr/>
              </p14:nvContentPartPr>
              <p14:xfrm>
                <a:off x="7480717" y="3033789"/>
                <a:ext cx="301680" cy="1364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05400C48-11BE-4361-8F70-EFF47680AE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72077" y="3025149"/>
                  <a:ext cx="319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6541FB14-C949-4C48-86FE-9159FAC724F6}"/>
                    </a:ext>
                  </a:extLst>
                </p14:cNvPr>
                <p14:cNvContentPartPr/>
                <p14:nvPr/>
              </p14:nvContentPartPr>
              <p14:xfrm>
                <a:off x="7814797" y="3207669"/>
                <a:ext cx="20160" cy="165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6541FB14-C949-4C48-86FE-9159FAC724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05797" y="3199029"/>
                  <a:ext cx="378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3B6390E-2237-4C2F-8086-DC5C3E85A42C}"/>
              </a:ext>
            </a:extLst>
          </p:cNvPr>
          <p:cNvGrpSpPr/>
          <p:nvPr/>
        </p:nvGrpSpPr>
        <p:grpSpPr>
          <a:xfrm>
            <a:off x="1080637" y="5544789"/>
            <a:ext cx="3124080" cy="447480"/>
            <a:chOff x="1080637" y="5544789"/>
            <a:chExt cx="312408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CF42FCEE-BE78-4FFA-A719-9A81BD6033C2}"/>
                    </a:ext>
                  </a:extLst>
                </p14:cNvPr>
                <p14:cNvContentPartPr/>
                <p14:nvPr/>
              </p14:nvContentPartPr>
              <p14:xfrm>
                <a:off x="1080637" y="5544789"/>
                <a:ext cx="3124080" cy="10224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CF42FCEE-BE78-4FFA-A719-9A81BD6033C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71997" y="5536149"/>
                  <a:ext cx="3141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EB8043C7-B635-4294-B8E4-BB89AC9D46F4}"/>
                    </a:ext>
                  </a:extLst>
                </p14:cNvPr>
                <p14:cNvContentPartPr/>
                <p14:nvPr/>
              </p14:nvContentPartPr>
              <p14:xfrm>
                <a:off x="3371677" y="5666469"/>
                <a:ext cx="226440" cy="15264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EB8043C7-B635-4294-B8E4-BB89AC9D46F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363037" y="5657829"/>
                  <a:ext cx="244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CED680F-A9AF-4D19-9363-AD54C5722C42}"/>
                    </a:ext>
                  </a:extLst>
                </p14:cNvPr>
                <p14:cNvContentPartPr/>
                <p14:nvPr/>
              </p14:nvContentPartPr>
              <p14:xfrm>
                <a:off x="3476437" y="5811909"/>
                <a:ext cx="132120" cy="1144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CED680F-A9AF-4D19-9363-AD54C5722C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67437" y="5802909"/>
                  <a:ext cx="149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DEBF447-FEB8-4015-A3DC-539C7CBD14A2}"/>
                    </a:ext>
                  </a:extLst>
                </p14:cNvPr>
                <p14:cNvContentPartPr/>
                <p14:nvPr/>
              </p14:nvContentPartPr>
              <p14:xfrm>
                <a:off x="3648157" y="5617869"/>
                <a:ext cx="150480" cy="27324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DEBF447-FEB8-4015-A3DC-539C7CBD14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39517" y="5609229"/>
                  <a:ext cx="1681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BBD0E29-CDA4-4341-8A7D-809345BA3C66}"/>
                    </a:ext>
                  </a:extLst>
                </p14:cNvPr>
                <p14:cNvContentPartPr/>
                <p14:nvPr/>
              </p14:nvContentPartPr>
              <p14:xfrm>
                <a:off x="3765517" y="5743509"/>
                <a:ext cx="133200" cy="2487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BBD0E29-CDA4-4341-8A7D-809345BA3C6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56517" y="5734509"/>
                  <a:ext cx="150840" cy="26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B64C9AB-B1D4-47B1-B006-5564BCBF3108}"/>
              </a:ext>
            </a:extLst>
          </p:cNvPr>
          <p:cNvGrpSpPr/>
          <p:nvPr/>
        </p:nvGrpSpPr>
        <p:grpSpPr>
          <a:xfrm>
            <a:off x="2670397" y="4849269"/>
            <a:ext cx="3917520" cy="400680"/>
            <a:chOff x="2670397" y="4849269"/>
            <a:chExt cx="3917520" cy="4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BB17B59C-2CC0-470D-BCD8-F6AFB4A7DD05}"/>
                    </a:ext>
                  </a:extLst>
                </p14:cNvPr>
                <p14:cNvContentPartPr/>
                <p14:nvPr/>
              </p14:nvContentPartPr>
              <p14:xfrm>
                <a:off x="2670397" y="5085789"/>
                <a:ext cx="2703960" cy="1641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BB17B59C-2CC0-470D-BCD8-F6AFB4A7DD0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61397" y="5076789"/>
                  <a:ext cx="2721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025F365C-BDD4-4986-AD56-7D2E99EE8BEC}"/>
                    </a:ext>
                  </a:extLst>
                </p14:cNvPr>
                <p14:cNvContentPartPr/>
                <p14:nvPr/>
              </p14:nvContentPartPr>
              <p14:xfrm>
                <a:off x="5523757" y="4880589"/>
                <a:ext cx="205200" cy="2062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025F365C-BDD4-4986-AD56-7D2E99EE8B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15117" y="4871949"/>
                  <a:ext cx="222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1F9620E6-F242-4557-88F8-36775A19D59C}"/>
                    </a:ext>
                  </a:extLst>
                </p14:cNvPr>
                <p14:cNvContentPartPr/>
                <p14:nvPr/>
              </p14:nvContentPartPr>
              <p14:xfrm>
                <a:off x="5785117" y="4882389"/>
                <a:ext cx="131760" cy="15084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1F9620E6-F242-4557-88F8-36775A19D59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6117" y="4873389"/>
                  <a:ext cx="149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88A49058-0856-4486-8D24-318C12296C29}"/>
                    </a:ext>
                  </a:extLst>
                </p14:cNvPr>
                <p14:cNvContentPartPr/>
                <p14:nvPr/>
              </p14:nvContentPartPr>
              <p14:xfrm>
                <a:off x="5849557" y="4950069"/>
                <a:ext cx="85680" cy="1692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88A49058-0856-4486-8D24-318C12296C2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40917" y="4941429"/>
                  <a:ext cx="103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4CF3A72A-D25D-4676-8B7E-08407336EAB1}"/>
                    </a:ext>
                  </a:extLst>
                </p14:cNvPr>
                <p14:cNvContentPartPr/>
                <p14:nvPr/>
              </p14:nvContentPartPr>
              <p14:xfrm>
                <a:off x="5923717" y="4903269"/>
                <a:ext cx="16560" cy="2178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4CF3A72A-D25D-4676-8B7E-08407336EAB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15077" y="4894629"/>
                  <a:ext cx="34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77239050-9D3C-4AAE-997B-79C50B1FA45C}"/>
                    </a:ext>
                  </a:extLst>
                </p14:cNvPr>
                <p14:cNvContentPartPr/>
                <p14:nvPr/>
              </p14:nvContentPartPr>
              <p14:xfrm>
                <a:off x="5985637" y="4882029"/>
                <a:ext cx="114120" cy="14220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77239050-9D3C-4AAE-997B-79C50B1FA4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76637" y="4873389"/>
                  <a:ext cx="131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B5AF240-D6D3-497B-9436-E91EFA5B2E37}"/>
                    </a:ext>
                  </a:extLst>
                </p14:cNvPr>
                <p14:cNvContentPartPr/>
                <p14:nvPr/>
              </p14:nvContentPartPr>
              <p14:xfrm>
                <a:off x="5992117" y="5010549"/>
                <a:ext cx="233280" cy="15732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B5AF240-D6D3-497B-9436-E91EFA5B2E3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83477" y="5001549"/>
                  <a:ext cx="250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33DA280E-92F5-4CFC-9962-3EAA1E02EB4F}"/>
                    </a:ext>
                  </a:extLst>
                </p14:cNvPr>
                <p14:cNvContentPartPr/>
                <p14:nvPr/>
              </p14:nvContentPartPr>
              <p14:xfrm>
                <a:off x="6263917" y="4849269"/>
                <a:ext cx="134640" cy="32364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33DA280E-92F5-4CFC-9962-3EAA1E02EB4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55277" y="4840269"/>
                  <a:ext cx="1522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8971C90-25FB-423A-B36F-301C07336C82}"/>
                    </a:ext>
                  </a:extLst>
                </p14:cNvPr>
                <p14:cNvContentPartPr/>
                <p14:nvPr/>
              </p14:nvContentPartPr>
              <p14:xfrm>
                <a:off x="6430957" y="4901829"/>
                <a:ext cx="140400" cy="15624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8971C90-25FB-423A-B36F-301C07336C8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21957" y="4892829"/>
                  <a:ext cx="158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17ACE338-F2A3-4D6B-B2B5-9793B7F65983}"/>
                    </a:ext>
                  </a:extLst>
                </p14:cNvPr>
                <p14:cNvContentPartPr/>
                <p14:nvPr/>
              </p14:nvContentPartPr>
              <p14:xfrm>
                <a:off x="6451477" y="4946469"/>
                <a:ext cx="133560" cy="6912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17ACE338-F2A3-4D6B-B2B5-9793B7F659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42477" y="4937829"/>
                  <a:ext cx="151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DC64CF69-6B00-4641-8CD8-59DCBD44186B}"/>
                    </a:ext>
                  </a:extLst>
                </p14:cNvPr>
                <p14:cNvContentPartPr/>
                <p14:nvPr/>
              </p14:nvContentPartPr>
              <p14:xfrm>
                <a:off x="6520237" y="4955469"/>
                <a:ext cx="47880" cy="18180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DC64CF69-6B00-4641-8CD8-59DCBD4418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511597" y="4946469"/>
                  <a:ext cx="65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7FD3F2B9-64D3-4A08-8B25-9AAE7B60696D}"/>
                    </a:ext>
                  </a:extLst>
                </p14:cNvPr>
                <p14:cNvContentPartPr/>
                <p14:nvPr/>
              </p14:nvContentPartPr>
              <p14:xfrm>
                <a:off x="6436717" y="5136909"/>
                <a:ext cx="151200" cy="10872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7FD3F2B9-64D3-4A08-8B25-9AAE7B6069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27717" y="5127909"/>
                  <a:ext cx="168840" cy="126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39552" y="1412776"/>
            <a:ext cx="8064896" cy="576064"/>
          </a:xfrm>
        </p:spPr>
        <p:txBody>
          <a:bodyPr/>
          <a:lstStyle/>
          <a:p>
            <a:pPr latinLnBrk="0">
              <a:lnSpc>
                <a:spcPct val="100000"/>
              </a:lnSpc>
              <a:spcAft>
                <a:spcPts val="600"/>
              </a:spcAft>
            </a:pPr>
            <a:r>
              <a:rPr lang="ko-KR" altLang="en-US" b="0" spc="-100" dirty="0"/>
              <a:t>프로시저로 </a:t>
            </a:r>
            <a:r>
              <a:rPr lang="ko-KR" altLang="en-US" b="0" u="sng" spc="-100" dirty="0">
                <a:solidFill>
                  <a:srgbClr val="3333FF"/>
                </a:solidFill>
              </a:rPr>
              <a:t>데이터 삽입 작업</a:t>
            </a:r>
            <a:r>
              <a:rPr lang="ko-KR" altLang="en-US" b="0" spc="-100" dirty="0"/>
              <a:t>을 하면 좀 더 복잡한 조건의 삽입 작업을 인자 값만 바꾸어 수행할 수도 있고</a:t>
            </a:r>
            <a:r>
              <a:rPr lang="en-US" altLang="ko-KR" b="0" spc="-100" dirty="0"/>
              <a:t>, </a:t>
            </a:r>
            <a:r>
              <a:rPr lang="ko-KR" altLang="en-US" b="0" spc="-100" dirty="0"/>
              <a:t>저장해두었다가 필요할 때마다 호출하여 사용할 수도 있음</a:t>
            </a:r>
            <a:endParaRPr lang="en-US" altLang="ko-KR" sz="1600" b="0" spc="-1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4827" y="2061424"/>
            <a:ext cx="7481589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예제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5-1 </a:t>
            </a:r>
            <a:r>
              <a:rPr lang="en-US" altLang="ko-KR" sz="1400" b="1" dirty="0">
                <a:ea typeface="맑은 고딕" panose="020B0503020000020004" pitchFamily="50" charset="-127"/>
              </a:rPr>
              <a:t>Book </a:t>
            </a:r>
            <a:r>
              <a:rPr lang="ko-KR" altLang="en-US" sz="1400" b="1" dirty="0">
                <a:ea typeface="맑은 고딕" panose="020B0503020000020004" pitchFamily="50" charset="-127"/>
              </a:rPr>
              <a:t>테이블에 한 개의 </a:t>
            </a:r>
            <a:r>
              <a:rPr lang="ko-KR" altLang="en-US" sz="1400" b="1" dirty="0" err="1">
                <a:ea typeface="맑은 고딕" panose="020B0503020000020004" pitchFamily="50" charset="-127"/>
              </a:rPr>
              <a:t>투플을</a:t>
            </a:r>
            <a:r>
              <a:rPr lang="ko-KR" altLang="en-US" sz="1400" b="1" dirty="0">
                <a:ea typeface="맑은 고딕" panose="020B0503020000020004" pitchFamily="50" charset="-127"/>
              </a:rPr>
              <a:t> 삽입하는 프로시저                      </a:t>
            </a:r>
            <a:r>
              <a:rPr lang="en-US" altLang="ko-KR" sz="1400" b="1" dirty="0" err="1">
                <a:solidFill>
                  <a:srgbClr val="CC0000"/>
                </a:solidFill>
                <a:ea typeface="맑은 고딕" panose="020B0503020000020004" pitchFamily="50" charset="-127"/>
              </a:rPr>
              <a:t>InsertBook.sql</a:t>
            </a:r>
            <a:endParaRPr lang="ko-KR" altLang="en-US" sz="1400" b="1" dirty="0">
              <a:solidFill>
                <a:srgbClr val="CC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929816"/>
              </p:ext>
            </p:extLst>
          </p:nvPr>
        </p:nvGraphicFramePr>
        <p:xfrm>
          <a:off x="834826" y="2420888"/>
          <a:ext cx="7481589" cy="4019178"/>
        </p:xfrm>
        <a:graphic>
          <a:graphicData uri="http://schemas.openxmlformats.org/drawingml/2006/table">
            <a:tbl>
              <a:tblPr/>
              <a:tblGrid>
                <a:gridCol w="409977">
                  <a:extLst>
                    <a:ext uri="{9D8B030D-6E8A-4147-A177-3AD203B41FA5}">
                      <a16:colId xmlns:a16="http://schemas.microsoft.com/office/drawing/2014/main" val="3478232798"/>
                    </a:ext>
                  </a:extLst>
                </a:gridCol>
                <a:gridCol w="7071612">
                  <a:extLst>
                    <a:ext uri="{9D8B030D-6E8A-4147-A177-3AD203B41FA5}">
                      <a16:colId xmlns:a16="http://schemas.microsoft.com/office/drawing/2014/main" val="3064594964"/>
                    </a:ext>
                  </a:extLst>
                </a:gridCol>
              </a:tblGrid>
              <a:tr h="3319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delimiter //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PROCEDURE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InsertBook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IN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myBookID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INTEGER,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IN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myBookName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VARCHAR(40),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IN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myPublisher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VARCHAR(40),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IN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myPrice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INTEGER)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BEGIN</a:t>
                      </a:r>
                      <a:endParaRPr lang="en-US" sz="1600" kern="0" spc="0" dirty="0">
                        <a:solidFill>
                          <a:srgbClr val="CC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INSERT INTO Book(</a:t>
                      </a:r>
                      <a:r>
                        <a:rPr lang="en-US" sz="1600" b="1" kern="0" spc="0" dirty="0" err="1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600" b="1" kern="0" spc="0" dirty="0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600" b="1" kern="0" spc="0" dirty="0" err="1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bookname</a:t>
                      </a:r>
                      <a:r>
                        <a:rPr lang="en-US" sz="1600" b="1" kern="0" spc="0" dirty="0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publisher, price)</a:t>
                      </a:r>
                      <a:endParaRPr lang="en-US" sz="1600" b="1" kern="0" spc="0" dirty="0">
                        <a:solidFill>
                          <a:srgbClr val="3333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VALUES(</a:t>
                      </a:r>
                      <a:r>
                        <a:rPr lang="en-US" sz="1600" b="1" kern="0" spc="0" dirty="0" err="1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myBookID</a:t>
                      </a:r>
                      <a:r>
                        <a:rPr lang="en-US" sz="1600" b="1" kern="0" spc="0" dirty="0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600" b="1" kern="0" spc="0" dirty="0" err="1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myBookName</a:t>
                      </a:r>
                      <a:r>
                        <a:rPr lang="en-US" sz="1600" b="1" kern="0" spc="0" dirty="0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600" b="1" kern="0" spc="0" dirty="0" err="1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myPublisher</a:t>
                      </a:r>
                      <a:r>
                        <a:rPr lang="en-US" sz="1600" b="1" kern="0" spc="0" dirty="0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600" b="1" kern="0" spc="0" dirty="0" err="1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myPrice</a:t>
                      </a:r>
                      <a:r>
                        <a:rPr lang="en-US" sz="1600" b="1" kern="0" spc="0" dirty="0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);</a:t>
                      </a:r>
                      <a:endParaRPr lang="en-US" sz="1600" b="1" kern="0" spc="0" dirty="0">
                        <a:solidFill>
                          <a:srgbClr val="3333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07562"/>
                  </a:ext>
                </a:extLst>
              </a:tr>
              <a:tr h="6998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프로시저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InsertBook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테스트하는 부분 *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CALL </a:t>
                      </a:r>
                      <a:r>
                        <a:rPr lang="en-US" sz="1400" kern="0" spc="0" dirty="0" err="1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InsertBook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(13, '</a:t>
                      </a:r>
                      <a:r>
                        <a:rPr lang="ko-KR" alt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스포츠과학</a:t>
                      </a:r>
                      <a:r>
                        <a:rPr lang="en-US" altLang="ko-KR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', '</a:t>
                      </a:r>
                      <a:r>
                        <a:rPr lang="ko-KR" alt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마당과학서적</a:t>
                      </a:r>
                      <a:r>
                        <a:rPr lang="en-US" altLang="ko-KR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', 25000);</a:t>
                      </a:r>
                      <a:endParaRPr lang="ko-KR" altLang="en-US" sz="1400" kern="0" spc="0" dirty="0">
                        <a:solidFill>
                          <a:srgbClr val="CC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FROM Book;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466632"/>
                  </a:ext>
                </a:extLst>
              </a:tr>
            </a:tbl>
          </a:graphicData>
        </a:graphic>
      </p:graphicFrame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980728"/>
            <a:ext cx="8064896" cy="35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rgbClr val="CC00FF"/>
                </a:solidFill>
              </a:rPr>
              <a:t>삽입 작업을 하는 프로시저</a:t>
            </a:r>
            <a:endParaRPr kumimoji="0" lang="en-US" altLang="ko-KR" sz="20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E4BF2BA-E88C-43F1-9FB9-FF64EF0A8144}"/>
                  </a:ext>
                </a:extLst>
              </p14:cNvPr>
              <p14:cNvContentPartPr/>
              <p14:nvPr/>
            </p14:nvContentPartPr>
            <p14:xfrm>
              <a:off x="955717" y="3190029"/>
              <a:ext cx="253440" cy="98856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E4BF2BA-E88C-43F1-9FB9-FF64EF0A81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077" y="3181029"/>
                <a:ext cx="271080" cy="10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D80668BD-6B24-4A3E-962A-DE30AA448393}"/>
              </a:ext>
            </a:extLst>
          </p:cNvPr>
          <p:cNvGrpSpPr/>
          <p:nvPr/>
        </p:nvGrpSpPr>
        <p:grpSpPr>
          <a:xfrm>
            <a:off x="71197" y="3481629"/>
            <a:ext cx="603360" cy="458280"/>
            <a:chOff x="71197" y="3481629"/>
            <a:chExt cx="603360" cy="45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C50B597-C71A-4D3C-A8D4-31080C061D5E}"/>
                    </a:ext>
                  </a:extLst>
                </p14:cNvPr>
                <p14:cNvContentPartPr/>
                <p14:nvPr/>
              </p14:nvContentPartPr>
              <p14:xfrm>
                <a:off x="71197" y="3481629"/>
                <a:ext cx="138240" cy="25056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C50B597-C71A-4D3C-A8D4-31080C061D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197" y="3472629"/>
                  <a:ext cx="155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6A836CD-0776-491F-898A-C71445553367}"/>
                    </a:ext>
                  </a:extLst>
                </p14:cNvPr>
                <p14:cNvContentPartPr/>
                <p14:nvPr/>
              </p14:nvContentPartPr>
              <p14:xfrm>
                <a:off x="96397" y="3584229"/>
                <a:ext cx="121680" cy="399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6A836CD-0776-491F-898A-C714455533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57" y="3575589"/>
                  <a:ext cx="139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E8B3222-282D-4F6D-A6AA-5C27DC052102}"/>
                    </a:ext>
                  </a:extLst>
                </p14:cNvPr>
                <p14:cNvContentPartPr/>
                <p14:nvPr/>
              </p14:nvContentPartPr>
              <p14:xfrm>
                <a:off x="176317" y="3508989"/>
                <a:ext cx="131400" cy="3812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E8B3222-282D-4F6D-A6AA-5C27DC0521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7677" y="3499989"/>
                  <a:ext cx="149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4924EE7-F34B-4A4A-BD7C-B2A4874DD58A}"/>
                    </a:ext>
                  </a:extLst>
                </p14:cNvPr>
                <p14:cNvContentPartPr/>
                <p14:nvPr/>
              </p14:nvContentPartPr>
              <p14:xfrm>
                <a:off x="283237" y="3561549"/>
                <a:ext cx="154800" cy="2548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4924EE7-F34B-4A4A-BD7C-B2A4874DD5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4597" y="3552549"/>
                  <a:ext cx="1724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B61F441-9578-4336-A6BC-8AE22ADEB1F7}"/>
                    </a:ext>
                  </a:extLst>
                </p14:cNvPr>
                <p14:cNvContentPartPr/>
                <p14:nvPr/>
              </p14:nvContentPartPr>
              <p14:xfrm>
                <a:off x="367117" y="3812469"/>
                <a:ext cx="175680" cy="1274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B61F441-9578-4336-A6BC-8AE22ADEB1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8477" y="3803829"/>
                  <a:ext cx="193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ECCC425-5D53-4C79-8750-2FCEBAAF5B6C}"/>
                    </a:ext>
                  </a:extLst>
                </p14:cNvPr>
                <p14:cNvContentPartPr/>
                <p14:nvPr/>
              </p14:nvContentPartPr>
              <p14:xfrm>
                <a:off x="470437" y="3583509"/>
                <a:ext cx="194400" cy="1512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ECCC425-5D53-4C79-8750-2FCEBAAF5B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1797" y="3574509"/>
                  <a:ext cx="212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A130244-7278-42FF-B1E5-9C27EC29F7E9}"/>
                    </a:ext>
                  </a:extLst>
                </p14:cNvPr>
                <p14:cNvContentPartPr/>
                <p14:nvPr/>
              </p14:nvContentPartPr>
              <p14:xfrm>
                <a:off x="520837" y="3808509"/>
                <a:ext cx="153720" cy="1126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A130244-7278-42FF-B1E5-9C27EC29F7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2197" y="3799509"/>
                  <a:ext cx="171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3313234-844B-46AA-9020-20CFDF526DF6}"/>
                    </a:ext>
                  </a:extLst>
                </p14:cNvPr>
                <p14:cNvContentPartPr/>
                <p14:nvPr/>
              </p14:nvContentPartPr>
              <p14:xfrm>
                <a:off x="274237" y="3627069"/>
                <a:ext cx="89280" cy="770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3313234-844B-46AA-9020-20CFDF526D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597" y="3618429"/>
                  <a:ext cx="10692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C295DC8-AFE9-4EA8-BD74-E6F120CD9A2F}"/>
                  </a:ext>
                </a:extLst>
              </p14:cNvPr>
              <p14:cNvContentPartPr/>
              <p14:nvPr/>
            </p14:nvContentPartPr>
            <p14:xfrm>
              <a:off x="2929237" y="3525909"/>
              <a:ext cx="30240" cy="324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C295DC8-AFE9-4EA8-BD74-E6F120CD9A2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0237" y="3517269"/>
                <a:ext cx="478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BF51D65-5143-47D1-A483-BC1F66AB197D}"/>
                  </a:ext>
                </a:extLst>
              </p14:cNvPr>
              <p14:cNvContentPartPr/>
              <p14:nvPr/>
            </p14:nvContentPartPr>
            <p14:xfrm>
              <a:off x="1329037" y="3423309"/>
              <a:ext cx="393120" cy="8614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BF51D65-5143-47D1-A483-BC1F66AB197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20397" y="3414669"/>
                <a:ext cx="410760" cy="87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15BC28E2-C316-4F52-BD72-B032B69CDB40}"/>
              </a:ext>
            </a:extLst>
          </p:cNvPr>
          <p:cNvGrpSpPr/>
          <p:nvPr/>
        </p:nvGrpSpPr>
        <p:grpSpPr>
          <a:xfrm>
            <a:off x="2574637" y="3267789"/>
            <a:ext cx="4473360" cy="1112400"/>
            <a:chOff x="2574637" y="3267789"/>
            <a:chExt cx="4473360" cy="11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F1739F6-F7E1-498E-AA93-F0F8BDC91F20}"/>
                    </a:ext>
                  </a:extLst>
                </p14:cNvPr>
                <p14:cNvContentPartPr/>
                <p14:nvPr/>
              </p14:nvContentPartPr>
              <p14:xfrm>
                <a:off x="2818717" y="3267789"/>
                <a:ext cx="610920" cy="2970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F1739F6-F7E1-498E-AA93-F0F8BDC91F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09717" y="3258789"/>
                  <a:ext cx="628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D9F7954-D939-4048-A897-8946CF4ED9BF}"/>
                    </a:ext>
                  </a:extLst>
                </p14:cNvPr>
                <p14:cNvContentPartPr/>
                <p14:nvPr/>
              </p14:nvContentPartPr>
              <p14:xfrm>
                <a:off x="3255757" y="3537429"/>
                <a:ext cx="716760" cy="2916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D9F7954-D939-4048-A897-8946CF4ED9B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47117" y="3528789"/>
                  <a:ext cx="734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368220D-1E08-48B7-80EA-19B18BA05F5E}"/>
                    </a:ext>
                  </a:extLst>
                </p14:cNvPr>
                <p14:cNvContentPartPr/>
                <p14:nvPr/>
              </p14:nvContentPartPr>
              <p14:xfrm>
                <a:off x="3042997" y="3826149"/>
                <a:ext cx="612000" cy="2365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368220D-1E08-48B7-80EA-19B18BA05F5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33997" y="3817509"/>
                  <a:ext cx="629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4ACE2C9-8494-4563-B755-EEA0A899AFFD}"/>
                    </a:ext>
                  </a:extLst>
                </p14:cNvPr>
                <p14:cNvContentPartPr/>
                <p14:nvPr/>
              </p14:nvContentPartPr>
              <p14:xfrm>
                <a:off x="2574637" y="4103709"/>
                <a:ext cx="536040" cy="2764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4ACE2C9-8494-4563-B755-EEA0A899AF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65997" y="4094709"/>
                  <a:ext cx="5536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85F30CF-1E9D-4E91-B9C2-1EB515465673}"/>
                    </a:ext>
                  </a:extLst>
                </p14:cNvPr>
                <p14:cNvContentPartPr/>
                <p14:nvPr/>
              </p14:nvContentPartPr>
              <p14:xfrm>
                <a:off x="3802957" y="3433029"/>
                <a:ext cx="682920" cy="8413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85F30CF-1E9D-4E91-B9C2-1EB51546567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94317" y="3424029"/>
                  <a:ext cx="70056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9DFB149-C3D1-464D-B10B-2FD7B7B6108A}"/>
                    </a:ext>
                  </a:extLst>
                </p14:cNvPr>
                <p14:cNvContentPartPr/>
                <p14:nvPr/>
              </p14:nvContentPartPr>
              <p14:xfrm>
                <a:off x="4467877" y="3772149"/>
                <a:ext cx="201240" cy="230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9DFB149-C3D1-464D-B10B-2FD7B7B610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59237" y="3763149"/>
                  <a:ext cx="218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A1FCB37-F845-45D8-AAF6-11329414F2B6}"/>
                    </a:ext>
                  </a:extLst>
                </p14:cNvPr>
                <p14:cNvContentPartPr/>
                <p14:nvPr/>
              </p14:nvContentPartPr>
              <p14:xfrm>
                <a:off x="4605757" y="3703029"/>
                <a:ext cx="147240" cy="2055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A1FCB37-F845-45D8-AAF6-11329414F2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97117" y="3694389"/>
                  <a:ext cx="164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8E876D4-34FD-47B8-AAB4-9D1110C51DEF}"/>
                    </a:ext>
                  </a:extLst>
                </p14:cNvPr>
                <p14:cNvContentPartPr/>
                <p14:nvPr/>
              </p14:nvContentPartPr>
              <p14:xfrm>
                <a:off x="4820317" y="3641109"/>
                <a:ext cx="190440" cy="2998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8E876D4-34FD-47B8-AAB4-9D1110C51D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11677" y="3632109"/>
                  <a:ext cx="2080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D095BC68-517D-4A39-9379-931A34789064}"/>
                    </a:ext>
                  </a:extLst>
                </p14:cNvPr>
                <p14:cNvContentPartPr/>
                <p14:nvPr/>
              </p14:nvContentPartPr>
              <p14:xfrm>
                <a:off x="4840837" y="3722829"/>
                <a:ext cx="258840" cy="1663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D095BC68-517D-4A39-9379-931A347890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31837" y="3713829"/>
                  <a:ext cx="276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A3E6AA1-1E49-470F-88AF-9EEFCADCA494}"/>
                    </a:ext>
                  </a:extLst>
                </p14:cNvPr>
                <p14:cNvContentPartPr/>
                <p14:nvPr/>
              </p14:nvContentPartPr>
              <p14:xfrm>
                <a:off x="5089597" y="3661269"/>
                <a:ext cx="179640" cy="1990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A3E6AA1-1E49-470F-88AF-9EEFCADCA4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80597" y="3652269"/>
                  <a:ext cx="1972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477FF51-790A-4921-A8A3-E0978C650C81}"/>
                    </a:ext>
                  </a:extLst>
                </p14:cNvPr>
                <p14:cNvContentPartPr/>
                <p14:nvPr/>
              </p14:nvContentPartPr>
              <p14:xfrm>
                <a:off x="5151157" y="3840909"/>
                <a:ext cx="153000" cy="1846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477FF51-790A-4921-A8A3-E0978C650C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42517" y="3832269"/>
                  <a:ext cx="170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726F72F-C418-4296-A980-56C2B948F591}"/>
                    </a:ext>
                  </a:extLst>
                </p14:cNvPr>
                <p14:cNvContentPartPr/>
                <p14:nvPr/>
              </p14:nvContentPartPr>
              <p14:xfrm>
                <a:off x="5367877" y="3964749"/>
                <a:ext cx="9360" cy="140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726F72F-C418-4296-A980-56C2B948F5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59237" y="3955749"/>
                  <a:ext cx="27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7D9A91F-6A35-42ED-BB8C-A04485A3B825}"/>
                    </a:ext>
                  </a:extLst>
                </p14:cNvPr>
                <p14:cNvContentPartPr/>
                <p14:nvPr/>
              </p14:nvContentPartPr>
              <p14:xfrm>
                <a:off x="5487757" y="3814269"/>
                <a:ext cx="338040" cy="223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7D9A91F-6A35-42ED-BB8C-A04485A3B8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78757" y="3805269"/>
                  <a:ext cx="355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AD650FC-677E-4DAF-B01E-4735D0B09579}"/>
                    </a:ext>
                  </a:extLst>
                </p14:cNvPr>
                <p14:cNvContentPartPr/>
                <p14:nvPr/>
              </p14:nvContentPartPr>
              <p14:xfrm>
                <a:off x="5719237" y="3735429"/>
                <a:ext cx="124200" cy="2383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AD650FC-677E-4DAF-B01E-4735D0B0957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10597" y="3726789"/>
                  <a:ext cx="141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BE26640-C810-4BD8-AAF3-2A5CDC72B73B}"/>
                    </a:ext>
                  </a:extLst>
                </p14:cNvPr>
                <p14:cNvContentPartPr/>
                <p14:nvPr/>
              </p14:nvContentPartPr>
              <p14:xfrm>
                <a:off x="6066997" y="3725349"/>
                <a:ext cx="163440" cy="1447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BE26640-C810-4BD8-AAF3-2A5CDC72B73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58357" y="3716709"/>
                  <a:ext cx="181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566AD20-4EF5-465A-8B30-473DB9B03D00}"/>
                    </a:ext>
                  </a:extLst>
                </p14:cNvPr>
                <p14:cNvContentPartPr/>
                <p14:nvPr/>
              </p14:nvContentPartPr>
              <p14:xfrm>
                <a:off x="6205957" y="3755229"/>
                <a:ext cx="72360" cy="1274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566AD20-4EF5-465A-8B30-473DB9B03D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97317" y="3746589"/>
                  <a:ext cx="90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01731D0-00E4-4DCA-B83E-7205D182A692}"/>
                    </a:ext>
                  </a:extLst>
                </p14:cNvPr>
                <p14:cNvContentPartPr/>
                <p14:nvPr/>
              </p14:nvContentPartPr>
              <p14:xfrm>
                <a:off x="6294877" y="3715269"/>
                <a:ext cx="101880" cy="2084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01731D0-00E4-4DCA-B83E-7205D182A6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85877" y="3706269"/>
                  <a:ext cx="119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9042714-84DA-45C1-8A7D-60CE9AF48CF6}"/>
                    </a:ext>
                  </a:extLst>
                </p14:cNvPr>
                <p14:cNvContentPartPr/>
                <p14:nvPr/>
              </p14:nvContentPartPr>
              <p14:xfrm>
                <a:off x="6430237" y="3736509"/>
                <a:ext cx="101160" cy="2127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9042714-84DA-45C1-8A7D-60CE9AF48C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21237" y="3727869"/>
                  <a:ext cx="1188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11D03AB-9448-41CA-B647-89FA86D25860}"/>
                    </a:ext>
                  </a:extLst>
                </p14:cNvPr>
                <p14:cNvContentPartPr/>
                <p14:nvPr/>
              </p14:nvContentPartPr>
              <p14:xfrm>
                <a:off x="6564517" y="3719229"/>
                <a:ext cx="131760" cy="1900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11D03AB-9448-41CA-B647-89FA86D2586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55517" y="3710589"/>
                  <a:ext cx="149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30E0028-055F-4B57-9C6D-113E956101A1}"/>
                    </a:ext>
                  </a:extLst>
                </p14:cNvPr>
                <p14:cNvContentPartPr/>
                <p14:nvPr/>
              </p14:nvContentPartPr>
              <p14:xfrm>
                <a:off x="6690877" y="3699069"/>
                <a:ext cx="109440" cy="849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30E0028-055F-4B57-9C6D-113E956101A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81877" y="3690069"/>
                  <a:ext cx="127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68085F5-1654-423B-ACEC-D0374ABBC45B}"/>
                    </a:ext>
                  </a:extLst>
                </p14:cNvPr>
                <p14:cNvContentPartPr/>
                <p14:nvPr/>
              </p14:nvContentPartPr>
              <p14:xfrm>
                <a:off x="6754597" y="3670989"/>
                <a:ext cx="66240" cy="2239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68085F5-1654-423B-ACEC-D0374ABBC45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45957" y="3662349"/>
                  <a:ext cx="83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6BE885A-034C-4F84-A2FF-09BFD1FBE3F7}"/>
                    </a:ext>
                  </a:extLst>
                </p14:cNvPr>
                <p14:cNvContentPartPr/>
                <p14:nvPr/>
              </p14:nvContentPartPr>
              <p14:xfrm>
                <a:off x="6726877" y="3844149"/>
                <a:ext cx="123480" cy="1260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6BE885A-034C-4F84-A2FF-09BFD1FBE3F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17877" y="3835149"/>
                  <a:ext cx="141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1DEDF065-65A9-47DF-A7C8-47552FD9ED7F}"/>
                    </a:ext>
                  </a:extLst>
                </p14:cNvPr>
                <p14:cNvContentPartPr/>
                <p14:nvPr/>
              </p14:nvContentPartPr>
              <p14:xfrm>
                <a:off x="6915157" y="3714909"/>
                <a:ext cx="132840" cy="1342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1DEDF065-65A9-47DF-A7C8-47552FD9ED7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06157" y="3705909"/>
                  <a:ext cx="150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A046856C-AD01-46B9-B0C2-7D12D3611A18}"/>
                    </a:ext>
                  </a:extLst>
                </p14:cNvPr>
                <p14:cNvContentPartPr/>
                <p14:nvPr/>
              </p14:nvContentPartPr>
              <p14:xfrm>
                <a:off x="6919837" y="3882669"/>
                <a:ext cx="111240" cy="1213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A046856C-AD01-46B9-B0C2-7D12D3611A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11197" y="3873669"/>
                  <a:ext cx="12888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4D489FE-D3AA-40A6-8D33-69814D170F41}"/>
              </a:ext>
            </a:extLst>
          </p:cNvPr>
          <p:cNvGrpSpPr/>
          <p:nvPr/>
        </p:nvGrpSpPr>
        <p:grpSpPr>
          <a:xfrm>
            <a:off x="1243357" y="5719749"/>
            <a:ext cx="6197040" cy="567720"/>
            <a:chOff x="1243357" y="5719749"/>
            <a:chExt cx="6197040" cy="56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69FE12B-858B-4A00-A57C-79E1D101ED3A}"/>
                    </a:ext>
                  </a:extLst>
                </p14:cNvPr>
                <p14:cNvContentPartPr/>
                <p14:nvPr/>
              </p14:nvContentPartPr>
              <p14:xfrm>
                <a:off x="1243357" y="6139509"/>
                <a:ext cx="4801320" cy="1479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69FE12B-858B-4A00-A57C-79E1D101ED3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34717" y="6130509"/>
                  <a:ext cx="4818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DA560DC-4A9F-408F-9CEA-1A5734C6A84B}"/>
                    </a:ext>
                  </a:extLst>
                </p14:cNvPr>
                <p14:cNvContentPartPr/>
                <p14:nvPr/>
              </p14:nvContentPartPr>
              <p14:xfrm>
                <a:off x="2584717" y="5915949"/>
                <a:ext cx="164520" cy="3254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DA560DC-4A9F-408F-9CEA-1A5734C6A84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76077" y="5907309"/>
                  <a:ext cx="182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39CE405-84ED-4E20-B16F-8D1033695503}"/>
                    </a:ext>
                  </a:extLst>
                </p14:cNvPr>
                <p14:cNvContentPartPr/>
                <p14:nvPr/>
              </p14:nvContentPartPr>
              <p14:xfrm>
                <a:off x="5809957" y="5880669"/>
                <a:ext cx="112680" cy="2746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39CE405-84ED-4E20-B16F-8D103369550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01317" y="5872029"/>
                  <a:ext cx="1303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A85D69F3-CC3E-4A14-92B4-F40DBABC4440}"/>
                    </a:ext>
                  </a:extLst>
                </p14:cNvPr>
                <p14:cNvContentPartPr/>
                <p14:nvPr/>
              </p14:nvContentPartPr>
              <p14:xfrm>
                <a:off x="5892757" y="5836749"/>
                <a:ext cx="366480" cy="612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A85D69F3-CC3E-4A14-92B4-F40DBABC44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83757" y="5828109"/>
                  <a:ext cx="384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3B263ECE-D013-4301-AB32-0270ECDB6868}"/>
                    </a:ext>
                  </a:extLst>
                </p14:cNvPr>
                <p14:cNvContentPartPr/>
                <p14:nvPr/>
              </p14:nvContentPartPr>
              <p14:xfrm>
                <a:off x="6221797" y="5719749"/>
                <a:ext cx="103320" cy="1850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3B263ECE-D013-4301-AB32-0270ECDB68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12797" y="5711109"/>
                  <a:ext cx="120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43C6723-E952-4559-AD24-1039D1EB76A7}"/>
                    </a:ext>
                  </a:extLst>
                </p14:cNvPr>
                <p14:cNvContentPartPr/>
                <p14:nvPr/>
              </p14:nvContentPartPr>
              <p14:xfrm>
                <a:off x="6430597" y="5737389"/>
                <a:ext cx="244440" cy="1641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43C6723-E952-4559-AD24-1039D1EB76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21597" y="5728389"/>
                  <a:ext cx="262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872565C-4680-49DB-BEED-019F82A61E48}"/>
                    </a:ext>
                  </a:extLst>
                </p14:cNvPr>
                <p14:cNvContentPartPr/>
                <p14:nvPr/>
              </p14:nvContentPartPr>
              <p14:xfrm>
                <a:off x="6714637" y="5749989"/>
                <a:ext cx="166680" cy="1710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872565C-4680-49DB-BEED-019F82A61E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5637" y="5740989"/>
                  <a:ext cx="184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A8FFBC8-E2F0-475A-8B6C-9EA72084FB07}"/>
                    </a:ext>
                  </a:extLst>
                </p14:cNvPr>
                <p14:cNvContentPartPr/>
                <p14:nvPr/>
              </p14:nvContentPartPr>
              <p14:xfrm>
                <a:off x="6786637" y="5737029"/>
                <a:ext cx="35640" cy="1972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A8FFBC8-E2F0-475A-8B6C-9EA72084FB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77997" y="5728029"/>
                  <a:ext cx="53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E7D18DE-9035-4A40-9F44-9B06E80A1792}"/>
                    </a:ext>
                  </a:extLst>
                </p14:cNvPr>
                <p14:cNvContentPartPr/>
                <p14:nvPr/>
              </p14:nvContentPartPr>
              <p14:xfrm>
                <a:off x="6947917" y="5761149"/>
                <a:ext cx="138960" cy="1447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E7D18DE-9035-4A40-9F44-9B06E80A17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39277" y="5752149"/>
                  <a:ext cx="156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9A2A6648-7464-435E-9632-E0FE3DA37385}"/>
                    </a:ext>
                  </a:extLst>
                </p14:cNvPr>
                <p14:cNvContentPartPr/>
                <p14:nvPr/>
              </p14:nvContentPartPr>
              <p14:xfrm>
                <a:off x="7019197" y="5788149"/>
                <a:ext cx="122040" cy="1292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9A2A6648-7464-435E-9632-E0FE3DA373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10557" y="5779509"/>
                  <a:ext cx="1396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604C02E-7AE0-420A-8FD1-B817CF5566FD}"/>
                    </a:ext>
                  </a:extLst>
                </p14:cNvPr>
                <p14:cNvContentPartPr/>
                <p14:nvPr/>
              </p14:nvContentPartPr>
              <p14:xfrm>
                <a:off x="6970597" y="5941869"/>
                <a:ext cx="142200" cy="331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604C02E-7AE0-420A-8FD1-B817CF5566F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61597" y="5933229"/>
                  <a:ext cx="159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CC7E3D4-7D6C-4D8C-805A-46150B09E7AD}"/>
                    </a:ext>
                  </a:extLst>
                </p14:cNvPr>
                <p14:cNvContentPartPr/>
                <p14:nvPr/>
              </p14:nvContentPartPr>
              <p14:xfrm>
                <a:off x="7172917" y="5794269"/>
                <a:ext cx="151200" cy="1101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CC7E3D4-7D6C-4D8C-805A-46150B09E7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64277" y="5785269"/>
                  <a:ext cx="168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011F19C9-79F4-45A5-9455-D930883A6E0C}"/>
                    </a:ext>
                  </a:extLst>
                </p14:cNvPr>
                <p14:cNvContentPartPr/>
                <p14:nvPr/>
              </p14:nvContentPartPr>
              <p14:xfrm>
                <a:off x="7114237" y="5902989"/>
                <a:ext cx="326160" cy="1422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011F19C9-79F4-45A5-9455-D930883A6E0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05597" y="5893989"/>
                  <a:ext cx="3438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1A6175D-2B1A-45A9-AADA-93F8E9F64F2A}"/>
              </a:ext>
            </a:extLst>
          </p:cNvPr>
          <p:cNvGrpSpPr/>
          <p:nvPr/>
        </p:nvGrpSpPr>
        <p:grpSpPr>
          <a:xfrm>
            <a:off x="1628917" y="3258069"/>
            <a:ext cx="739080" cy="265320"/>
            <a:chOff x="1628917" y="3258069"/>
            <a:chExt cx="73908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86EF4A15-7387-4EA1-A0FE-608365498092}"/>
                    </a:ext>
                  </a:extLst>
                </p14:cNvPr>
                <p14:cNvContentPartPr/>
                <p14:nvPr/>
              </p14:nvContentPartPr>
              <p14:xfrm>
                <a:off x="1628917" y="3402069"/>
                <a:ext cx="167040" cy="10368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86EF4A15-7387-4EA1-A0FE-60836549809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20277" y="3393069"/>
                  <a:ext cx="184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32F67A4-7FED-467D-A619-27B3B1234D90}"/>
                    </a:ext>
                  </a:extLst>
                </p14:cNvPr>
                <p14:cNvContentPartPr/>
                <p14:nvPr/>
              </p14:nvContentPartPr>
              <p14:xfrm>
                <a:off x="1732237" y="3391629"/>
                <a:ext cx="74160" cy="13176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32F67A4-7FED-467D-A619-27B3B1234D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23597" y="3382989"/>
                  <a:ext cx="91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5B8D3326-237E-43B1-82D2-2760FE617C1E}"/>
                    </a:ext>
                  </a:extLst>
                </p14:cNvPr>
                <p14:cNvContentPartPr/>
                <p14:nvPr/>
              </p14:nvContentPartPr>
              <p14:xfrm>
                <a:off x="1831957" y="3258069"/>
                <a:ext cx="44280" cy="2412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5B8D3326-237E-43B1-82D2-2760FE617C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22957" y="3249429"/>
                  <a:ext cx="61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D5D30BFB-6E77-43E5-8798-21E9151BFA49}"/>
                    </a:ext>
                  </a:extLst>
                </p14:cNvPr>
                <p14:cNvContentPartPr/>
                <p14:nvPr/>
              </p14:nvContentPartPr>
              <p14:xfrm>
                <a:off x="1903957" y="3323229"/>
                <a:ext cx="126360" cy="1191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D5D30BFB-6E77-43E5-8798-21E9151BFA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95317" y="3314229"/>
                  <a:ext cx="144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2750936B-5B49-41CA-9CF9-6A32C4FA58FA}"/>
                    </a:ext>
                  </a:extLst>
                </p14:cNvPr>
                <p14:cNvContentPartPr/>
                <p14:nvPr/>
              </p14:nvContentPartPr>
              <p14:xfrm>
                <a:off x="2054797" y="3324309"/>
                <a:ext cx="78480" cy="9360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2750936B-5B49-41CA-9CF9-6A32C4FA58F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45797" y="3315669"/>
                  <a:ext cx="96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9D72D55-0FAF-492E-834D-150D5579B5AC}"/>
                    </a:ext>
                  </a:extLst>
                </p14:cNvPr>
                <p14:cNvContentPartPr/>
                <p14:nvPr/>
              </p14:nvContentPartPr>
              <p14:xfrm>
                <a:off x="2186197" y="3286149"/>
                <a:ext cx="91800" cy="14508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9D72D55-0FAF-492E-834D-150D5579B5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77197" y="3277509"/>
                  <a:ext cx="109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A173274A-0F4C-443A-BB9E-E656B990AFA7}"/>
                    </a:ext>
                  </a:extLst>
                </p14:cNvPr>
                <p14:cNvContentPartPr/>
                <p14:nvPr/>
              </p14:nvContentPartPr>
              <p14:xfrm>
                <a:off x="2280157" y="3330069"/>
                <a:ext cx="87840" cy="12348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A173274A-0F4C-443A-BB9E-E656B990AF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71517" y="3321069"/>
                  <a:ext cx="10548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F07C1D3-F3D0-4281-8778-9E9A5809629E}"/>
              </a:ext>
            </a:extLst>
          </p:cNvPr>
          <p:cNvGrpSpPr/>
          <p:nvPr/>
        </p:nvGrpSpPr>
        <p:grpSpPr>
          <a:xfrm>
            <a:off x="1376197" y="2613309"/>
            <a:ext cx="3623040" cy="541800"/>
            <a:chOff x="1376197" y="2613309"/>
            <a:chExt cx="3623040" cy="5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BB45DFF8-4170-4E37-93A0-53FB362EEDCC}"/>
                    </a:ext>
                  </a:extLst>
                </p14:cNvPr>
                <p14:cNvContentPartPr/>
                <p14:nvPr/>
              </p14:nvContentPartPr>
              <p14:xfrm>
                <a:off x="2100517" y="2797629"/>
                <a:ext cx="333000" cy="35748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BB45DFF8-4170-4E37-93A0-53FB362EED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91517" y="2788629"/>
                  <a:ext cx="3506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5AFC013B-2C48-427D-9FD1-5AC5EF0300D3}"/>
                    </a:ext>
                  </a:extLst>
                </p14:cNvPr>
                <p14:cNvContentPartPr/>
                <p14:nvPr/>
              </p14:nvContentPartPr>
              <p14:xfrm>
                <a:off x="2449357" y="2724549"/>
                <a:ext cx="373680" cy="2332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5AFC013B-2C48-427D-9FD1-5AC5EF0300D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40357" y="2715909"/>
                  <a:ext cx="391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FB4E8556-C0AA-4AB1-807B-35C513A43CD6}"/>
                    </a:ext>
                  </a:extLst>
                </p14:cNvPr>
                <p14:cNvContentPartPr/>
                <p14:nvPr/>
              </p14:nvContentPartPr>
              <p14:xfrm>
                <a:off x="2931397" y="2645349"/>
                <a:ext cx="119160" cy="12960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FB4E8556-C0AA-4AB1-807B-35C513A43CD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22397" y="2636709"/>
                  <a:ext cx="136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DB781439-62BA-40D9-8E10-173FFCE8985E}"/>
                    </a:ext>
                  </a:extLst>
                </p14:cNvPr>
                <p14:cNvContentPartPr/>
                <p14:nvPr/>
              </p14:nvContentPartPr>
              <p14:xfrm>
                <a:off x="2861917" y="2785389"/>
                <a:ext cx="164160" cy="21564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DB781439-62BA-40D9-8E10-173FFCE898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53277" y="2776749"/>
                  <a:ext cx="1818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0EBE05AC-68C6-41B0-8E79-8D54CF4A8680}"/>
                    </a:ext>
                  </a:extLst>
                </p14:cNvPr>
                <p14:cNvContentPartPr/>
                <p14:nvPr/>
              </p14:nvContentPartPr>
              <p14:xfrm>
                <a:off x="3078637" y="2630589"/>
                <a:ext cx="146520" cy="1868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0EBE05AC-68C6-41B0-8E79-8D54CF4A868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69997" y="2621589"/>
                  <a:ext cx="164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DB2A31F8-0332-46A9-B520-8EB07484D793}"/>
                    </a:ext>
                  </a:extLst>
                </p14:cNvPr>
                <p14:cNvContentPartPr/>
                <p14:nvPr/>
              </p14:nvContentPartPr>
              <p14:xfrm>
                <a:off x="2995837" y="2837229"/>
                <a:ext cx="317520" cy="1875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DB2A31F8-0332-46A9-B520-8EB07484D7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986837" y="2828229"/>
                  <a:ext cx="335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3A4F7CB-337B-40E8-87ED-4214D46BE409}"/>
                    </a:ext>
                  </a:extLst>
                </p14:cNvPr>
                <p14:cNvContentPartPr/>
                <p14:nvPr/>
              </p14:nvContentPartPr>
              <p14:xfrm>
                <a:off x="3282037" y="2709069"/>
                <a:ext cx="321840" cy="20412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3A4F7CB-337B-40E8-87ED-4214D46BE4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73037" y="2700429"/>
                  <a:ext cx="339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DF35C82B-F3A2-45AD-929E-476719A890B0}"/>
                    </a:ext>
                  </a:extLst>
                </p14:cNvPr>
                <p14:cNvContentPartPr/>
                <p14:nvPr/>
              </p14:nvContentPartPr>
              <p14:xfrm>
                <a:off x="3670477" y="2808069"/>
                <a:ext cx="44280" cy="9792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DF35C82B-F3A2-45AD-929E-476719A890B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61477" y="2799429"/>
                  <a:ext cx="61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7BB28CA-E70C-40E0-A546-5E96E70D7724}"/>
                    </a:ext>
                  </a:extLst>
                </p14:cNvPr>
                <p14:cNvContentPartPr/>
                <p14:nvPr/>
              </p14:nvContentPartPr>
              <p14:xfrm>
                <a:off x="1376197" y="3051429"/>
                <a:ext cx="750240" cy="723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7BB28CA-E70C-40E0-A546-5E96E70D772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367557" y="3042789"/>
                  <a:ext cx="767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1E3BAB83-5C3C-4520-BD0B-ACA7ADDD8313}"/>
                    </a:ext>
                  </a:extLst>
                </p14:cNvPr>
                <p14:cNvContentPartPr/>
                <p14:nvPr/>
              </p14:nvContentPartPr>
              <p14:xfrm>
                <a:off x="3638437" y="2613309"/>
                <a:ext cx="244800" cy="3567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1E3BAB83-5C3C-4520-BD0B-ACA7ADDD83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29437" y="2604669"/>
                  <a:ext cx="2624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B19D30D-B865-42B9-A225-2290009F8DEA}"/>
                    </a:ext>
                  </a:extLst>
                </p14:cNvPr>
                <p14:cNvContentPartPr/>
                <p14:nvPr/>
              </p14:nvContentPartPr>
              <p14:xfrm>
                <a:off x="3978637" y="2690709"/>
                <a:ext cx="286920" cy="17064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B19D30D-B865-42B9-A225-2290009F8D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969637" y="2681709"/>
                  <a:ext cx="304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DA80538-D502-42A8-8445-77B6F4CCB4BA}"/>
                    </a:ext>
                  </a:extLst>
                </p14:cNvPr>
                <p14:cNvContentPartPr/>
                <p14:nvPr/>
              </p14:nvContentPartPr>
              <p14:xfrm>
                <a:off x="4028677" y="2902029"/>
                <a:ext cx="207720" cy="630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DA80538-D502-42A8-8445-77B6F4CCB4B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20037" y="2893029"/>
                  <a:ext cx="2253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5F46D8F3-0EE8-4805-8014-6D2C3E85ED7A}"/>
                    </a:ext>
                  </a:extLst>
                </p14:cNvPr>
                <p14:cNvContentPartPr/>
                <p14:nvPr/>
              </p14:nvContentPartPr>
              <p14:xfrm>
                <a:off x="4301557" y="2707269"/>
                <a:ext cx="159480" cy="1850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5F46D8F3-0EE8-4805-8014-6D2C3E85ED7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92917" y="2698269"/>
                  <a:ext cx="177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CE84B2BF-8534-46DF-B60A-1DE6EAD717E9}"/>
                    </a:ext>
                  </a:extLst>
                </p14:cNvPr>
                <p14:cNvContentPartPr/>
                <p14:nvPr/>
              </p14:nvContentPartPr>
              <p14:xfrm>
                <a:off x="4526197" y="2688549"/>
                <a:ext cx="63360" cy="14580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CE84B2BF-8534-46DF-B60A-1DE6EAD717E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17557" y="2679909"/>
                  <a:ext cx="81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D68A071-DA90-47DE-8F79-E4DBBE8FF925}"/>
                    </a:ext>
                  </a:extLst>
                </p14:cNvPr>
                <p14:cNvContentPartPr/>
                <p14:nvPr/>
              </p14:nvContentPartPr>
              <p14:xfrm>
                <a:off x="4356277" y="2866389"/>
                <a:ext cx="298440" cy="15660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D68A071-DA90-47DE-8F79-E4DBBE8FF92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47637" y="2857749"/>
                  <a:ext cx="316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93C11402-8ABB-4629-B094-35CFEF843449}"/>
                    </a:ext>
                  </a:extLst>
                </p14:cNvPr>
                <p14:cNvContentPartPr/>
                <p14:nvPr/>
              </p14:nvContentPartPr>
              <p14:xfrm>
                <a:off x="4681717" y="2803749"/>
                <a:ext cx="276840" cy="1544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93C11402-8ABB-4629-B094-35CFEF84344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72717" y="2794749"/>
                  <a:ext cx="294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514F508A-6117-459C-9153-47C995A9EC10}"/>
                    </a:ext>
                  </a:extLst>
                </p14:cNvPr>
                <p14:cNvContentPartPr/>
                <p14:nvPr/>
              </p14:nvContentPartPr>
              <p14:xfrm>
                <a:off x="4967917" y="2995989"/>
                <a:ext cx="31320" cy="4104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514F508A-6117-459C-9153-47C995A9EC1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58917" y="2986989"/>
                  <a:ext cx="4896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7A1E35B-4718-4C34-9EFA-863EC600018A}"/>
              </a:ext>
            </a:extLst>
          </p:cNvPr>
          <p:cNvGrpSpPr/>
          <p:nvPr/>
        </p:nvGrpSpPr>
        <p:grpSpPr>
          <a:xfrm>
            <a:off x="5735797" y="2715909"/>
            <a:ext cx="1773720" cy="803880"/>
            <a:chOff x="5735797" y="2715909"/>
            <a:chExt cx="1773720" cy="80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A4B7F6B2-D767-4F40-BE3C-3490FED15EBF}"/>
                    </a:ext>
                  </a:extLst>
                </p14:cNvPr>
                <p14:cNvContentPartPr/>
                <p14:nvPr/>
              </p14:nvContentPartPr>
              <p14:xfrm>
                <a:off x="6047917" y="2715909"/>
                <a:ext cx="20520" cy="11160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A4B7F6B2-D767-4F40-BE3C-3490FED15EB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38917" y="2706909"/>
                  <a:ext cx="38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0F8C2DF3-91EC-40AD-8950-47A325A4A126}"/>
                    </a:ext>
                  </a:extLst>
                </p14:cNvPr>
                <p14:cNvContentPartPr/>
                <p14:nvPr/>
              </p14:nvContentPartPr>
              <p14:xfrm>
                <a:off x="6035677" y="2881149"/>
                <a:ext cx="21600" cy="1440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0F8C2DF3-91EC-40AD-8950-47A325A4A12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26677" y="2872509"/>
                  <a:ext cx="39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474EFDCC-9700-406A-A644-6EEA219650C9}"/>
                    </a:ext>
                  </a:extLst>
                </p14:cNvPr>
                <p14:cNvContentPartPr/>
                <p14:nvPr/>
              </p14:nvContentPartPr>
              <p14:xfrm>
                <a:off x="6118117" y="2884749"/>
                <a:ext cx="140040" cy="17028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474EFDCC-9700-406A-A644-6EEA219650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09117" y="2876109"/>
                  <a:ext cx="157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0A27F6D4-5DC9-48D3-847B-AB82E0EEE47D}"/>
                    </a:ext>
                  </a:extLst>
                </p14:cNvPr>
                <p14:cNvContentPartPr/>
                <p14:nvPr/>
              </p14:nvContentPartPr>
              <p14:xfrm>
                <a:off x="6449317" y="2862429"/>
                <a:ext cx="51480" cy="1368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0A27F6D4-5DC9-48D3-847B-AB82E0EEE47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40317" y="2853429"/>
                  <a:ext cx="69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1D5D4077-15C0-4372-9C05-C9BCEBFF552B}"/>
                    </a:ext>
                  </a:extLst>
                </p14:cNvPr>
                <p14:cNvContentPartPr/>
                <p14:nvPr/>
              </p14:nvContentPartPr>
              <p14:xfrm>
                <a:off x="6415477" y="2947749"/>
                <a:ext cx="78480" cy="1620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1D5D4077-15C0-4372-9C05-C9BCEBFF552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06477" y="2938749"/>
                  <a:ext cx="96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715AF800-2528-4028-8070-B6D256CD72F2}"/>
                    </a:ext>
                  </a:extLst>
                </p14:cNvPr>
                <p14:cNvContentPartPr/>
                <p14:nvPr/>
              </p14:nvContentPartPr>
              <p14:xfrm>
                <a:off x="6584317" y="2768829"/>
                <a:ext cx="131760" cy="10836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715AF800-2528-4028-8070-B6D256CD72F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575677" y="2760189"/>
                  <a:ext cx="149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92410FC6-889B-4B25-B09E-BBCB64B5B83C}"/>
                    </a:ext>
                  </a:extLst>
                </p14:cNvPr>
                <p14:cNvContentPartPr/>
                <p14:nvPr/>
              </p14:nvContentPartPr>
              <p14:xfrm>
                <a:off x="6751357" y="2751909"/>
                <a:ext cx="41400" cy="18468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92410FC6-889B-4B25-B09E-BBCB64B5B83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42357" y="2743269"/>
                  <a:ext cx="59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10BC7381-259F-4BAD-A7F4-58846DEFA826}"/>
                    </a:ext>
                  </a:extLst>
                </p14:cNvPr>
                <p14:cNvContentPartPr/>
                <p14:nvPr/>
              </p14:nvContentPartPr>
              <p14:xfrm>
                <a:off x="6676477" y="2898429"/>
                <a:ext cx="162720" cy="13176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10BC7381-259F-4BAD-A7F4-58846DEFA82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67477" y="2889429"/>
                  <a:ext cx="180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C7324C02-AEB4-4312-9762-48DFECC37497}"/>
                    </a:ext>
                  </a:extLst>
                </p14:cNvPr>
                <p14:cNvContentPartPr/>
                <p14:nvPr/>
              </p14:nvContentPartPr>
              <p14:xfrm>
                <a:off x="6827677" y="2806269"/>
                <a:ext cx="196200" cy="13824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C7324C02-AEB4-4312-9762-48DFECC3749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18677" y="2797269"/>
                  <a:ext cx="213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9E3055A-4F7F-4B11-BAD5-5AF246B2FCFD}"/>
                    </a:ext>
                  </a:extLst>
                </p14:cNvPr>
                <p14:cNvContentPartPr/>
                <p14:nvPr/>
              </p14:nvContentPartPr>
              <p14:xfrm>
                <a:off x="6926677" y="2809869"/>
                <a:ext cx="125640" cy="8316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9E3055A-4F7F-4B11-BAD5-5AF246B2FCF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18037" y="2800869"/>
                  <a:ext cx="143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472FE752-0D4A-4598-849D-C387271EDC6A}"/>
                    </a:ext>
                  </a:extLst>
                </p14:cNvPr>
                <p14:cNvContentPartPr/>
                <p14:nvPr/>
              </p14:nvContentPartPr>
              <p14:xfrm>
                <a:off x="6978157" y="2769549"/>
                <a:ext cx="70560" cy="27216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472FE752-0D4A-4598-849D-C387271EDC6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69517" y="2760909"/>
                  <a:ext cx="88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5B92A43A-7676-496D-B89C-B7A35DE3655E}"/>
                    </a:ext>
                  </a:extLst>
                </p14:cNvPr>
                <p14:cNvContentPartPr/>
                <p14:nvPr/>
              </p14:nvContentPartPr>
              <p14:xfrm>
                <a:off x="7082557" y="2781069"/>
                <a:ext cx="197280" cy="16992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5B92A43A-7676-496D-B89C-B7A35DE3655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73917" y="2772429"/>
                  <a:ext cx="214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241FE65E-63DA-47CE-8FA5-3EB7813561B0}"/>
                    </a:ext>
                  </a:extLst>
                </p14:cNvPr>
                <p14:cNvContentPartPr/>
                <p14:nvPr/>
              </p14:nvContentPartPr>
              <p14:xfrm>
                <a:off x="7208557" y="2784309"/>
                <a:ext cx="100080" cy="16452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241FE65E-63DA-47CE-8FA5-3EB7813561B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99557" y="2775669"/>
                  <a:ext cx="117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CED71A6D-5BBE-4832-9CC1-F9E3453A1C0E}"/>
                    </a:ext>
                  </a:extLst>
                </p14:cNvPr>
                <p14:cNvContentPartPr/>
                <p14:nvPr/>
              </p14:nvContentPartPr>
              <p14:xfrm>
                <a:off x="7218997" y="2938029"/>
                <a:ext cx="94680" cy="5940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CED71A6D-5BBE-4832-9CC1-F9E3453A1C0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10357" y="2929029"/>
                  <a:ext cx="112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64254402-A845-4F4F-A92D-AD689F414108}"/>
                    </a:ext>
                  </a:extLst>
                </p14:cNvPr>
                <p14:cNvContentPartPr/>
                <p14:nvPr/>
              </p14:nvContentPartPr>
              <p14:xfrm>
                <a:off x="7319797" y="2789349"/>
                <a:ext cx="123120" cy="31464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64254402-A845-4F4F-A92D-AD689F4141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11157" y="2780709"/>
                  <a:ext cx="140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7C1760CA-9A90-499B-A68E-BEDCFF90415F}"/>
                    </a:ext>
                  </a:extLst>
                </p14:cNvPr>
                <p14:cNvContentPartPr/>
                <p14:nvPr/>
              </p14:nvContentPartPr>
              <p14:xfrm>
                <a:off x="5988877" y="3230709"/>
                <a:ext cx="121680" cy="14436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7C1760CA-9A90-499B-A68E-BEDCFF90415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79877" y="3221709"/>
                  <a:ext cx="139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4032190E-99C1-406B-B774-9A3613D36F12}"/>
                    </a:ext>
                  </a:extLst>
                </p14:cNvPr>
                <p14:cNvContentPartPr/>
                <p14:nvPr/>
              </p14:nvContentPartPr>
              <p14:xfrm>
                <a:off x="6186877" y="3240789"/>
                <a:ext cx="141120" cy="12924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4032190E-99C1-406B-B774-9A3613D36F1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78237" y="3231789"/>
                  <a:ext cx="158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896D142-5406-4002-BC6B-566928068575}"/>
                    </a:ext>
                  </a:extLst>
                </p14:cNvPr>
                <p14:cNvContentPartPr/>
                <p14:nvPr/>
              </p14:nvContentPartPr>
              <p14:xfrm>
                <a:off x="6284437" y="3223869"/>
                <a:ext cx="117000" cy="16200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896D142-5406-4002-BC6B-56692806857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75797" y="3214869"/>
                  <a:ext cx="134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094AD7F-20CE-4DA4-9F63-4137E1B2B387}"/>
                    </a:ext>
                  </a:extLst>
                </p14:cNvPr>
                <p14:cNvContentPartPr/>
                <p14:nvPr/>
              </p14:nvContentPartPr>
              <p14:xfrm>
                <a:off x="6511237" y="3259509"/>
                <a:ext cx="73440" cy="12168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094AD7F-20CE-4DA4-9F63-4137E1B2B38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502597" y="3250509"/>
                  <a:ext cx="91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96CC5F08-E35C-44C0-8871-F29DD0E4642A}"/>
                    </a:ext>
                  </a:extLst>
                </p14:cNvPr>
                <p14:cNvContentPartPr/>
                <p14:nvPr/>
              </p14:nvContentPartPr>
              <p14:xfrm>
                <a:off x="6615637" y="3172389"/>
                <a:ext cx="136800" cy="5040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96CC5F08-E35C-44C0-8871-F29DD0E4642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06997" y="3163749"/>
                  <a:ext cx="154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425444E4-FCB8-4D9C-BC25-BCB6A15347D4}"/>
                    </a:ext>
                  </a:extLst>
                </p14:cNvPr>
                <p14:cNvContentPartPr/>
                <p14:nvPr/>
              </p14:nvContentPartPr>
              <p14:xfrm>
                <a:off x="6602677" y="3244389"/>
                <a:ext cx="155520" cy="8568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425444E4-FCB8-4D9C-BC25-BCB6A15347D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94037" y="3235389"/>
                  <a:ext cx="173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82FEB4CF-B68D-4B35-BBF3-8AAC1A8C633D}"/>
                    </a:ext>
                  </a:extLst>
                </p14:cNvPr>
                <p14:cNvContentPartPr/>
                <p14:nvPr/>
              </p14:nvContentPartPr>
              <p14:xfrm>
                <a:off x="6647677" y="3340509"/>
                <a:ext cx="257040" cy="15660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82FEB4CF-B68D-4B35-BBF3-8AAC1A8C633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38677" y="3331509"/>
                  <a:ext cx="274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66A3FB6C-68CC-4058-A1B9-390B2D40F668}"/>
                    </a:ext>
                  </a:extLst>
                </p14:cNvPr>
                <p14:cNvContentPartPr/>
                <p14:nvPr/>
              </p14:nvContentPartPr>
              <p14:xfrm>
                <a:off x="6852877" y="3240069"/>
                <a:ext cx="198360" cy="1303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66A3FB6C-68CC-4058-A1B9-390B2D40F66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43877" y="3231429"/>
                  <a:ext cx="216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6DCD13E0-DE39-451D-9FBB-A6E60B59DB05}"/>
                    </a:ext>
                  </a:extLst>
                </p14:cNvPr>
                <p14:cNvContentPartPr/>
                <p14:nvPr/>
              </p14:nvContentPartPr>
              <p14:xfrm>
                <a:off x="6984277" y="3224229"/>
                <a:ext cx="105840" cy="10656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6DCD13E0-DE39-451D-9FBB-A6E60B59DB0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75637" y="3215589"/>
                  <a:ext cx="123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6270301A-8375-4C2F-9FFE-172B8A0F8380}"/>
                    </a:ext>
                  </a:extLst>
                </p14:cNvPr>
                <p14:cNvContentPartPr/>
                <p14:nvPr/>
              </p14:nvContentPartPr>
              <p14:xfrm>
                <a:off x="6997957" y="3219549"/>
                <a:ext cx="122400" cy="2930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6270301A-8375-4C2F-9FFE-172B8A0F838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89317" y="3210909"/>
                  <a:ext cx="1400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9F02231A-8743-4EDA-A92B-9C23CDBFCDDF}"/>
                    </a:ext>
                  </a:extLst>
                </p14:cNvPr>
                <p14:cNvContentPartPr/>
                <p14:nvPr/>
              </p14:nvContentPartPr>
              <p14:xfrm>
                <a:off x="7147357" y="3218829"/>
                <a:ext cx="172440" cy="15588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9F02231A-8743-4EDA-A92B-9C23CDBFCDD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38717" y="3209829"/>
                  <a:ext cx="190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2A5F093B-C5B0-4BAC-B845-A09F670B1FC6}"/>
                    </a:ext>
                  </a:extLst>
                </p14:cNvPr>
                <p14:cNvContentPartPr/>
                <p14:nvPr/>
              </p14:nvContentPartPr>
              <p14:xfrm>
                <a:off x="7238797" y="3263109"/>
                <a:ext cx="115920" cy="14508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2A5F093B-C5B0-4BAC-B845-A09F670B1F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30157" y="3254109"/>
                  <a:ext cx="133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27E45646-3ECA-4874-9061-5F9F4FBBAD89}"/>
                    </a:ext>
                  </a:extLst>
                </p14:cNvPr>
                <p14:cNvContentPartPr/>
                <p14:nvPr/>
              </p14:nvContentPartPr>
              <p14:xfrm>
                <a:off x="7273357" y="3245829"/>
                <a:ext cx="214560" cy="21024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27E45646-3ECA-4874-9061-5F9F4FBBAD8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264357" y="3236829"/>
                  <a:ext cx="2322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5D480F3E-C9CA-46D5-BBF2-BF5832816DA8}"/>
                    </a:ext>
                  </a:extLst>
                </p14:cNvPr>
                <p14:cNvContentPartPr/>
                <p14:nvPr/>
              </p14:nvContentPartPr>
              <p14:xfrm>
                <a:off x="7366597" y="3422589"/>
                <a:ext cx="142920" cy="9720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5D480F3E-C9CA-46D5-BBF2-BF5832816DA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57597" y="3413949"/>
                  <a:ext cx="160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8B0A2DA7-0ABA-44A8-9408-39D2A92D7529}"/>
                    </a:ext>
                  </a:extLst>
                </p14:cNvPr>
                <p14:cNvContentPartPr/>
                <p14:nvPr/>
              </p14:nvContentPartPr>
              <p14:xfrm>
                <a:off x="5735797" y="2848029"/>
                <a:ext cx="149760" cy="51516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8B0A2DA7-0ABA-44A8-9408-39D2A92D752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26797" y="2839029"/>
                  <a:ext cx="167400" cy="53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F094D3C-38C3-4142-8300-CA8480DB56C9}"/>
              </a:ext>
            </a:extLst>
          </p:cNvPr>
          <p:cNvGrpSpPr/>
          <p:nvPr/>
        </p:nvGrpSpPr>
        <p:grpSpPr>
          <a:xfrm>
            <a:off x="7546957" y="2725989"/>
            <a:ext cx="1492200" cy="291600"/>
            <a:chOff x="7546957" y="2725989"/>
            <a:chExt cx="149220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FECAC456-4193-4861-93AB-54E406555058}"/>
                    </a:ext>
                  </a:extLst>
                </p14:cNvPr>
                <p14:cNvContentPartPr/>
                <p14:nvPr/>
              </p14:nvContentPartPr>
              <p14:xfrm>
                <a:off x="7546957" y="2909949"/>
                <a:ext cx="122040" cy="3816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FECAC456-4193-4861-93AB-54E40655505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38317" y="2901309"/>
                  <a:ext cx="139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AA481A76-8CC6-4739-8CE9-30B3C2363650}"/>
                    </a:ext>
                  </a:extLst>
                </p14:cNvPr>
                <p14:cNvContentPartPr/>
                <p14:nvPr/>
              </p14:nvContentPartPr>
              <p14:xfrm>
                <a:off x="7611397" y="2855589"/>
                <a:ext cx="68400" cy="16200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AA481A76-8CC6-4739-8CE9-30B3C236365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02757" y="2846589"/>
                  <a:ext cx="86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E454750D-1D74-4F85-BFA7-B61F5F7B6576}"/>
                    </a:ext>
                  </a:extLst>
                </p14:cNvPr>
                <p14:cNvContentPartPr/>
                <p14:nvPr/>
              </p14:nvContentPartPr>
              <p14:xfrm>
                <a:off x="7769437" y="2725989"/>
                <a:ext cx="35640" cy="6588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E454750D-1D74-4F85-BFA7-B61F5F7B657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60797" y="2717349"/>
                  <a:ext cx="53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C1C4CC54-D4EB-4E16-8ACC-F439710237A3}"/>
                    </a:ext>
                  </a:extLst>
                </p14:cNvPr>
                <p14:cNvContentPartPr/>
                <p14:nvPr/>
              </p14:nvContentPartPr>
              <p14:xfrm>
                <a:off x="7782757" y="2866029"/>
                <a:ext cx="27720" cy="10872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C1C4CC54-D4EB-4E16-8ACC-F439710237A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74117" y="2857029"/>
                  <a:ext cx="45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40C203EF-E262-4263-8D3D-F4C239E730D2}"/>
                    </a:ext>
                  </a:extLst>
                </p14:cNvPr>
                <p14:cNvContentPartPr/>
                <p14:nvPr/>
              </p14:nvContentPartPr>
              <p14:xfrm>
                <a:off x="7855837" y="2865669"/>
                <a:ext cx="74520" cy="10836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40C203EF-E262-4263-8D3D-F4C239E730D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46837" y="2856669"/>
                  <a:ext cx="92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BCCC932F-5190-471D-A946-2F39A09002B9}"/>
                    </a:ext>
                  </a:extLst>
                </p14:cNvPr>
                <p14:cNvContentPartPr/>
                <p14:nvPr/>
              </p14:nvContentPartPr>
              <p14:xfrm>
                <a:off x="7953037" y="2789349"/>
                <a:ext cx="155160" cy="11808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BCCC932F-5190-471D-A946-2F39A09002B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44037" y="2780709"/>
                  <a:ext cx="172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DBEF1E24-0977-479C-AD07-C52608F91A94}"/>
                    </a:ext>
                  </a:extLst>
                </p14:cNvPr>
                <p14:cNvContentPartPr/>
                <p14:nvPr/>
              </p14:nvContentPartPr>
              <p14:xfrm>
                <a:off x="7994077" y="2910669"/>
                <a:ext cx="124200" cy="7704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DBEF1E24-0977-479C-AD07-C52608F91A9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85077" y="2901669"/>
                  <a:ext cx="141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26E4369A-F456-4011-AE3F-6FC82A7F8482}"/>
                    </a:ext>
                  </a:extLst>
                </p14:cNvPr>
                <p14:cNvContentPartPr/>
                <p14:nvPr/>
              </p14:nvContentPartPr>
              <p14:xfrm>
                <a:off x="8129437" y="2824989"/>
                <a:ext cx="105480" cy="11160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26E4369A-F456-4011-AE3F-6FC82A7F848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20797" y="2815989"/>
                  <a:ext cx="123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899A5F80-2A5D-44C3-AC61-FE3C18A8ED88}"/>
                    </a:ext>
                  </a:extLst>
                </p14:cNvPr>
                <p14:cNvContentPartPr/>
                <p14:nvPr/>
              </p14:nvContentPartPr>
              <p14:xfrm>
                <a:off x="8199277" y="2871069"/>
                <a:ext cx="126000" cy="9756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899A5F80-2A5D-44C3-AC61-FE3C18A8ED8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90277" y="2862069"/>
                  <a:ext cx="143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5AB8D9AE-E3D6-474C-A79C-6B7470D4B7E4}"/>
                    </a:ext>
                  </a:extLst>
                </p14:cNvPr>
                <p14:cNvContentPartPr/>
                <p14:nvPr/>
              </p14:nvContentPartPr>
              <p14:xfrm>
                <a:off x="8279557" y="2839749"/>
                <a:ext cx="80280" cy="16200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5AB8D9AE-E3D6-474C-A79C-6B7470D4B7E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70917" y="2830749"/>
                  <a:ext cx="97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B4EA6728-5943-45B7-B7DB-7FBD76AB8E90}"/>
                    </a:ext>
                  </a:extLst>
                </p14:cNvPr>
                <p14:cNvContentPartPr/>
                <p14:nvPr/>
              </p14:nvContentPartPr>
              <p14:xfrm>
                <a:off x="8383237" y="2816349"/>
                <a:ext cx="151200" cy="19764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B4EA6728-5943-45B7-B7DB-7FBD76AB8E9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74597" y="2807349"/>
                  <a:ext cx="168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05E482A2-0854-49F4-A42B-8F6390CD6806}"/>
                    </a:ext>
                  </a:extLst>
                </p14:cNvPr>
                <p14:cNvContentPartPr/>
                <p14:nvPr/>
              </p14:nvContentPartPr>
              <p14:xfrm>
                <a:off x="8576197" y="2783229"/>
                <a:ext cx="72720" cy="12204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05E482A2-0854-49F4-A42B-8F6390CD680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67557" y="2774229"/>
                  <a:ext cx="90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37D9DD02-4697-499B-AF5C-711B32FBAA2B}"/>
                    </a:ext>
                  </a:extLst>
                </p14:cNvPr>
                <p14:cNvContentPartPr/>
                <p14:nvPr/>
              </p14:nvContentPartPr>
              <p14:xfrm>
                <a:off x="8687437" y="2770269"/>
                <a:ext cx="36360" cy="16344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37D9DD02-4697-499B-AF5C-711B32FBAA2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78437" y="2761269"/>
                  <a:ext cx="54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665110CA-EEA8-4B5B-B286-74370670CD3A}"/>
                    </a:ext>
                  </a:extLst>
                </p14:cNvPr>
                <p14:cNvContentPartPr/>
                <p14:nvPr/>
              </p14:nvContentPartPr>
              <p14:xfrm>
                <a:off x="8702917" y="2740389"/>
                <a:ext cx="140400" cy="12168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665110CA-EEA8-4B5B-B286-74370670CD3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694277" y="2731389"/>
                  <a:ext cx="158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BF49D24C-2B10-407E-847E-95C668D3A718}"/>
                    </a:ext>
                  </a:extLst>
                </p14:cNvPr>
                <p14:cNvContentPartPr/>
                <p14:nvPr/>
              </p14:nvContentPartPr>
              <p14:xfrm>
                <a:off x="8740357" y="2853429"/>
                <a:ext cx="124560" cy="13500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BF49D24C-2B10-407E-847E-95C668D3A7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31357" y="2844429"/>
                  <a:ext cx="14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AE51BEED-5528-487D-9210-D587CEF74424}"/>
                    </a:ext>
                  </a:extLst>
                </p14:cNvPr>
                <p14:cNvContentPartPr/>
                <p14:nvPr/>
              </p14:nvContentPartPr>
              <p14:xfrm>
                <a:off x="8807677" y="2778549"/>
                <a:ext cx="95760" cy="8856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AE51BEED-5528-487D-9210-D587CEF7442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98677" y="2769549"/>
                  <a:ext cx="113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70B0C262-491D-4D81-90A3-390266EAE118}"/>
                    </a:ext>
                  </a:extLst>
                </p14:cNvPr>
                <p14:cNvContentPartPr/>
                <p14:nvPr/>
              </p14:nvContentPartPr>
              <p14:xfrm>
                <a:off x="8916037" y="2791509"/>
                <a:ext cx="68040" cy="8208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70B0C262-491D-4D81-90A3-390266EAE1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907397" y="2782869"/>
                  <a:ext cx="85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12F32498-18E3-4593-B80E-1FBCEC47DB31}"/>
                    </a:ext>
                  </a:extLst>
                </p14:cNvPr>
                <p14:cNvContentPartPr/>
                <p14:nvPr/>
              </p14:nvContentPartPr>
              <p14:xfrm>
                <a:off x="8856637" y="2877549"/>
                <a:ext cx="182520" cy="12888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12F32498-18E3-4593-B80E-1FBCEC47DB3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847637" y="2868909"/>
                  <a:ext cx="20016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33FC9188-1D25-411E-8A09-94C8D463BCC2}"/>
              </a:ext>
            </a:extLst>
          </p:cNvPr>
          <p:cNvGrpSpPr/>
          <p:nvPr/>
        </p:nvGrpSpPr>
        <p:grpSpPr>
          <a:xfrm>
            <a:off x="1215997" y="5180469"/>
            <a:ext cx="3694680" cy="357840"/>
            <a:chOff x="1215997" y="5180469"/>
            <a:chExt cx="3694680" cy="35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00875A54-AA8B-471D-8132-194B1F6E0A1A}"/>
                    </a:ext>
                  </a:extLst>
                </p14:cNvPr>
                <p14:cNvContentPartPr/>
                <p14:nvPr/>
              </p14:nvContentPartPr>
              <p14:xfrm>
                <a:off x="1215997" y="5270469"/>
                <a:ext cx="349560" cy="2664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00875A54-AA8B-471D-8132-194B1F6E0A1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06997" y="5261829"/>
                  <a:ext cx="367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B1A61934-F6A2-425F-8821-C26805F85BFD}"/>
                    </a:ext>
                  </a:extLst>
                </p14:cNvPr>
                <p14:cNvContentPartPr/>
                <p14:nvPr/>
              </p14:nvContentPartPr>
              <p14:xfrm>
                <a:off x="1529917" y="5437869"/>
                <a:ext cx="258480" cy="2232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B1A61934-F6A2-425F-8821-C26805F85BF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21277" y="5428869"/>
                  <a:ext cx="276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B6CAEDD8-1FCB-4BBD-9B5C-3F92E9D73EEA}"/>
                    </a:ext>
                  </a:extLst>
                </p14:cNvPr>
                <p14:cNvContentPartPr/>
                <p14:nvPr/>
              </p14:nvContentPartPr>
              <p14:xfrm>
                <a:off x="1703077" y="5379549"/>
                <a:ext cx="104400" cy="15876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B6CAEDD8-1FCB-4BBD-9B5C-3F92E9D73EE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94077" y="5370909"/>
                  <a:ext cx="122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E10B803C-6AEB-41B0-955D-2CD6BAA8A92F}"/>
                    </a:ext>
                  </a:extLst>
                </p14:cNvPr>
                <p14:cNvContentPartPr/>
                <p14:nvPr/>
              </p14:nvContentPartPr>
              <p14:xfrm>
                <a:off x="1938517" y="5298549"/>
                <a:ext cx="126360" cy="16884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E10B803C-6AEB-41B0-955D-2CD6BAA8A92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29877" y="5289909"/>
                  <a:ext cx="144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72E351C2-5602-4723-A169-73B28FD1E749}"/>
                    </a:ext>
                  </a:extLst>
                </p14:cNvPr>
                <p14:cNvContentPartPr/>
                <p14:nvPr/>
              </p14:nvContentPartPr>
              <p14:xfrm>
                <a:off x="2085397" y="5322669"/>
                <a:ext cx="140760" cy="14004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72E351C2-5602-4723-A169-73B28FD1E74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076757" y="5313669"/>
                  <a:ext cx="158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967656C4-A917-4491-A9C5-59039895C2D7}"/>
                    </a:ext>
                  </a:extLst>
                </p14:cNvPr>
                <p14:cNvContentPartPr/>
                <p14:nvPr/>
              </p14:nvContentPartPr>
              <p14:xfrm>
                <a:off x="2243437" y="5240949"/>
                <a:ext cx="57240" cy="16632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967656C4-A917-4491-A9C5-59039895C2D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34797" y="5231949"/>
                  <a:ext cx="74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EA0F702E-714A-490B-B1CC-01913FEB8D6F}"/>
                    </a:ext>
                  </a:extLst>
                </p14:cNvPr>
                <p14:cNvContentPartPr/>
                <p14:nvPr/>
              </p14:nvContentPartPr>
              <p14:xfrm>
                <a:off x="2335957" y="5180469"/>
                <a:ext cx="68400" cy="21240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EA0F702E-714A-490B-B1CC-01913FEB8D6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27317" y="5171469"/>
                  <a:ext cx="86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A4D470C6-428C-4162-8DC4-E4B335AAAF85}"/>
                    </a:ext>
                  </a:extLst>
                </p14:cNvPr>
                <p14:cNvContentPartPr/>
                <p14:nvPr/>
              </p14:nvContentPartPr>
              <p14:xfrm>
                <a:off x="2417317" y="5284149"/>
                <a:ext cx="117360" cy="15660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A4D470C6-428C-4162-8DC4-E4B335AAAF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408317" y="5275149"/>
                  <a:ext cx="135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1099B757-B74A-46B7-82BA-44EE79C4CF62}"/>
                    </a:ext>
                  </a:extLst>
                </p14:cNvPr>
                <p14:cNvContentPartPr/>
                <p14:nvPr/>
              </p14:nvContentPartPr>
              <p14:xfrm>
                <a:off x="2553397" y="5291349"/>
                <a:ext cx="149400" cy="14364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1099B757-B74A-46B7-82BA-44EE79C4CF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44757" y="5282349"/>
                  <a:ext cx="167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3B53C267-3E95-4742-ACD3-CCD299D6FC2B}"/>
                    </a:ext>
                  </a:extLst>
                </p14:cNvPr>
                <p14:cNvContentPartPr/>
                <p14:nvPr/>
              </p14:nvContentPartPr>
              <p14:xfrm>
                <a:off x="2629717" y="5239869"/>
                <a:ext cx="147600" cy="23760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3B53C267-3E95-4742-ACD3-CCD299D6FC2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621077" y="5231229"/>
                  <a:ext cx="1652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D9961832-113D-4D27-9E41-441E177A51CE}"/>
                    </a:ext>
                  </a:extLst>
                </p14:cNvPr>
                <p14:cNvContentPartPr/>
                <p14:nvPr/>
              </p14:nvContentPartPr>
              <p14:xfrm>
                <a:off x="2802877" y="5311149"/>
                <a:ext cx="101880" cy="14976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D9961832-113D-4D27-9E41-441E177A51C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794237" y="5302149"/>
                  <a:ext cx="119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BE457022-4159-429A-A7CC-BAF82B01304B}"/>
                    </a:ext>
                  </a:extLst>
                </p14:cNvPr>
                <p14:cNvContentPartPr/>
                <p14:nvPr/>
              </p14:nvContentPartPr>
              <p14:xfrm>
                <a:off x="2949397" y="5311149"/>
                <a:ext cx="124200" cy="13608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BE457022-4159-429A-A7CC-BAF82B01304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940397" y="5302509"/>
                  <a:ext cx="1418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C3D84AD3-DDCD-44B3-B40A-629500F8A382}"/>
                    </a:ext>
                  </a:extLst>
                </p14:cNvPr>
                <p14:cNvContentPartPr/>
                <p14:nvPr/>
              </p14:nvContentPartPr>
              <p14:xfrm>
                <a:off x="3039397" y="5207109"/>
                <a:ext cx="225000" cy="28548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C3D84AD3-DDCD-44B3-B40A-629500F8A38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30397" y="5198469"/>
                  <a:ext cx="242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BF8527AD-C46A-4582-8F56-C9CD739B436D}"/>
                    </a:ext>
                  </a:extLst>
                </p14:cNvPr>
                <p14:cNvContentPartPr/>
                <p14:nvPr/>
              </p14:nvContentPartPr>
              <p14:xfrm>
                <a:off x="3285997" y="5231589"/>
                <a:ext cx="159840" cy="18756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BF8527AD-C46A-4582-8F56-C9CD739B436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76997" y="5222949"/>
                  <a:ext cx="177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5256BB9F-D881-44E5-A7F5-2B34DB28CF39}"/>
                    </a:ext>
                  </a:extLst>
                </p14:cNvPr>
                <p14:cNvContentPartPr/>
                <p14:nvPr/>
              </p14:nvContentPartPr>
              <p14:xfrm>
                <a:off x="3381397" y="5272269"/>
                <a:ext cx="103680" cy="11700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5256BB9F-D881-44E5-A7F5-2B34DB28CF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372757" y="5263269"/>
                  <a:ext cx="121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99378ACB-0C17-49DE-B817-B325B8B5B963}"/>
                    </a:ext>
                  </a:extLst>
                </p14:cNvPr>
                <p14:cNvContentPartPr/>
                <p14:nvPr/>
              </p14:nvContentPartPr>
              <p14:xfrm>
                <a:off x="3413797" y="5412309"/>
                <a:ext cx="126000" cy="4032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99378ACB-0C17-49DE-B817-B325B8B5B96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405157" y="5403309"/>
                  <a:ext cx="143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0A8F3F22-F158-4B30-B3F7-0C49845A34E3}"/>
                    </a:ext>
                  </a:extLst>
                </p14:cNvPr>
                <p14:cNvContentPartPr/>
                <p14:nvPr/>
              </p14:nvContentPartPr>
              <p14:xfrm>
                <a:off x="3528277" y="5224389"/>
                <a:ext cx="217080" cy="25452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0A8F3F22-F158-4B30-B3F7-0C49845A34E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19637" y="5215749"/>
                  <a:ext cx="2347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DAC9C18E-FF97-490F-872E-6BEAA7F1086D}"/>
                    </a:ext>
                  </a:extLst>
                </p14:cNvPr>
                <p14:cNvContentPartPr/>
                <p14:nvPr/>
              </p14:nvContentPartPr>
              <p14:xfrm>
                <a:off x="3751477" y="5210709"/>
                <a:ext cx="105120" cy="2160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DAC9C18E-FF97-490F-872E-6BEAA7F1086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42837" y="5202069"/>
                  <a:ext cx="122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9E0E2B95-C7A1-4FE6-89B8-520F2823C50B}"/>
                    </a:ext>
                  </a:extLst>
                </p14:cNvPr>
                <p14:cNvContentPartPr/>
                <p14:nvPr/>
              </p14:nvContentPartPr>
              <p14:xfrm>
                <a:off x="3765877" y="5278749"/>
                <a:ext cx="203400" cy="23400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9E0E2B95-C7A1-4FE6-89B8-520F2823C50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757237" y="5270109"/>
                  <a:ext cx="221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463649EC-8B41-4892-AAE1-874A54D6FB95}"/>
                    </a:ext>
                  </a:extLst>
                </p14:cNvPr>
                <p14:cNvContentPartPr/>
                <p14:nvPr/>
              </p14:nvContentPartPr>
              <p14:xfrm>
                <a:off x="4125157" y="5189829"/>
                <a:ext cx="167760" cy="30312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463649EC-8B41-4892-AAE1-874A54D6FB9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116157" y="5180829"/>
                  <a:ext cx="1854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B29F588D-15A5-4C9B-92FF-3B5C9F98C155}"/>
                    </a:ext>
                  </a:extLst>
                </p14:cNvPr>
                <p14:cNvContentPartPr/>
                <p14:nvPr/>
              </p14:nvContentPartPr>
              <p14:xfrm>
                <a:off x="4375357" y="5244909"/>
                <a:ext cx="117720" cy="13248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B29F588D-15A5-4C9B-92FF-3B5C9F98C15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366357" y="5235909"/>
                  <a:ext cx="135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7C3F8639-9884-49E3-9454-45E6EB21A834}"/>
                    </a:ext>
                  </a:extLst>
                </p14:cNvPr>
                <p14:cNvContentPartPr/>
                <p14:nvPr/>
              </p14:nvContentPartPr>
              <p14:xfrm>
                <a:off x="4370317" y="5282349"/>
                <a:ext cx="149400" cy="19764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7C3F8639-9884-49E3-9454-45E6EB21A83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61677" y="5273709"/>
                  <a:ext cx="167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16C15176-E8D3-47D4-B539-2ED6458CDBF8}"/>
                    </a:ext>
                  </a:extLst>
                </p14:cNvPr>
                <p14:cNvContentPartPr/>
                <p14:nvPr/>
              </p14:nvContentPartPr>
              <p14:xfrm>
                <a:off x="4442677" y="5442189"/>
                <a:ext cx="108000" cy="7668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16C15176-E8D3-47D4-B539-2ED6458CDBF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33677" y="5433189"/>
                  <a:ext cx="125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50DBD8E8-31DF-4460-AB34-0EE07E388EF9}"/>
                    </a:ext>
                  </a:extLst>
                </p14:cNvPr>
                <p14:cNvContentPartPr/>
                <p14:nvPr/>
              </p14:nvContentPartPr>
              <p14:xfrm>
                <a:off x="4594957" y="5273349"/>
                <a:ext cx="164160" cy="16992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50DBD8E8-31DF-4460-AB34-0EE07E388EF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586317" y="5264349"/>
                  <a:ext cx="181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6A0FCB85-1DE8-4D9C-873F-67FEB0221ED0}"/>
                    </a:ext>
                  </a:extLst>
                </p14:cNvPr>
                <p14:cNvContentPartPr/>
                <p14:nvPr/>
              </p14:nvContentPartPr>
              <p14:xfrm>
                <a:off x="4747957" y="5309709"/>
                <a:ext cx="162720" cy="16308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6A0FCB85-1DE8-4D9C-873F-67FEB0221ED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38957" y="5301069"/>
                  <a:ext cx="180360" cy="1807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7248" y="544522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5-5 </a:t>
            </a:r>
            <a:r>
              <a:rPr lang="en-US" altLang="ko-KR" b="1" dirty="0" err="1">
                <a:ea typeface="맑은 고딕" panose="020B0503020000020004" pitchFamily="50" charset="-127"/>
              </a:rPr>
              <a:t>InsertBook</a:t>
            </a:r>
            <a:r>
              <a:rPr lang="en-US" altLang="ko-KR" b="1" dirty="0"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ea typeface="맑은 고딕" panose="020B0503020000020004" pitchFamily="50" charset="-127"/>
              </a:rPr>
              <a:t>프로시저를 실행한 후 </a:t>
            </a:r>
            <a:r>
              <a:rPr lang="en-US" altLang="ko-KR" b="1" dirty="0">
                <a:ea typeface="맑은 고딕" panose="020B0503020000020004" pitchFamily="50" charset="-127"/>
              </a:rPr>
              <a:t>Book </a:t>
            </a:r>
            <a:r>
              <a:rPr lang="ko-KR" altLang="en-US" b="1" dirty="0">
                <a:ea typeface="맑은 고딕" panose="020B0503020000020004" pitchFamily="50" charset="-127"/>
              </a:rPr>
              <a:t>테이블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6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삽입 작업을 하는 프로시저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F5DB42-01EC-436A-A38A-852F2F121BDB}"/>
              </a:ext>
            </a:extLst>
          </p:cNvPr>
          <p:cNvGrpSpPr/>
          <p:nvPr/>
        </p:nvGrpSpPr>
        <p:grpSpPr>
          <a:xfrm>
            <a:off x="2411760" y="1939846"/>
            <a:ext cx="4320480" cy="3317404"/>
            <a:chOff x="2411760" y="1939846"/>
            <a:chExt cx="4320480" cy="331740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1939846"/>
              <a:ext cx="4320480" cy="331740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976E97B-D5C0-46A2-A287-F9AB23CE64EE}"/>
                    </a:ext>
                  </a:extLst>
                </p14:cNvPr>
                <p14:cNvContentPartPr/>
                <p14:nvPr/>
              </p14:nvContentPartPr>
              <p14:xfrm>
                <a:off x="2546811" y="4986281"/>
                <a:ext cx="406800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976E97B-D5C0-46A2-A287-F9AB23CE64E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95866" y="4884761"/>
                  <a:ext cx="4169528" cy="20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12776"/>
            <a:ext cx="8064896" cy="6480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0" dirty="0"/>
              <a:t>저장 프로그램의 제어문은 어떤 조건에서 어떤 코드가 실행되어야 하는지를 </a:t>
            </a:r>
            <a:br>
              <a:rPr lang="en-US" altLang="ko-KR" b="0" dirty="0"/>
            </a:br>
            <a:r>
              <a:rPr lang="ko-KR" altLang="en-US" b="0" dirty="0"/>
              <a:t>제어하기 위한 문법으로</a:t>
            </a:r>
            <a:r>
              <a:rPr lang="en-US" altLang="ko-KR" b="0" dirty="0"/>
              <a:t>, </a:t>
            </a:r>
            <a:r>
              <a:rPr lang="ko-KR" altLang="en-US" b="0" dirty="0"/>
              <a:t>절차적 언어의 구성요소를 포함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7248" y="206084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5-2 </a:t>
            </a:r>
            <a:r>
              <a:rPr lang="ko-KR" altLang="en-US" sz="1600" b="1" dirty="0">
                <a:ea typeface="맑은 고딕" panose="020B0503020000020004" pitchFamily="50" charset="-127"/>
              </a:rPr>
              <a:t>저장 프로그램의 제어문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365810"/>
              </p:ext>
            </p:extLst>
          </p:nvPr>
        </p:nvGraphicFramePr>
        <p:xfrm>
          <a:off x="755576" y="2348880"/>
          <a:ext cx="7848872" cy="3983424"/>
        </p:xfrm>
        <a:graphic>
          <a:graphicData uri="http://schemas.openxmlformats.org/drawingml/2006/table">
            <a:tbl>
              <a:tblPr/>
              <a:tblGrid>
                <a:gridCol w="1308698">
                  <a:extLst>
                    <a:ext uri="{9D8B030D-6E8A-4147-A177-3AD203B41FA5}">
                      <a16:colId xmlns:a16="http://schemas.microsoft.com/office/drawing/2014/main" val="2039787899"/>
                    </a:ext>
                  </a:extLst>
                </a:gridCol>
                <a:gridCol w="3947886">
                  <a:extLst>
                    <a:ext uri="{9D8B030D-6E8A-4147-A177-3AD203B41FA5}">
                      <a16:colId xmlns:a16="http://schemas.microsoft.com/office/drawing/2014/main" val="3669634167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8430554"/>
                    </a:ext>
                  </a:extLst>
                </a:gridCol>
              </a:tblGrid>
              <a:tr h="1603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구문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문법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13619"/>
                  </a:ext>
                </a:extLst>
              </a:tr>
              <a:tr h="1603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DELIMITER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구문 종료 기호 설정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DELIMITER {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}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92837"/>
                  </a:ext>
                </a:extLst>
              </a:tr>
              <a:tr h="3785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BEGIN-END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프로그램 문을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블록화시킴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27000" marR="0" lvl="0" indent="-127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중첩 가능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BEGIN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{SQL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END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784269"/>
                  </a:ext>
                </a:extLst>
              </a:tr>
              <a:tr h="3785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IF-ELSE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조건의 검사 결과에 따라 문장을 선택적으로 수행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IF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&lt;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THEN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{SQL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ELSE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{SQL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END IF;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12183"/>
                  </a:ext>
                </a:extLst>
              </a:tr>
              <a:tr h="3785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LOOP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LEAVE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문을 만나기 전까지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LOOP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반복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[label:] </a:t>
                      </a: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LOOP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{SQL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LEAVE [label] }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END LOOP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851315"/>
                  </a:ext>
                </a:extLst>
              </a:tr>
              <a:tr h="3785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WHILE 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조건이 참일 경우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WHILE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문의 블록을 실행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WHILE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&lt;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DO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{SQL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BREAK | CONTINUE}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END WHILE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60599"/>
                  </a:ext>
                </a:extLst>
              </a:tr>
              <a:tr h="4975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REPEAT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조건이 참일 경우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REPEAT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문의 블록을 실행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[label:] </a:t>
                      </a: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REPEAT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{SQL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BREAK | CONTINUE}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UNTIL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&lt;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END REPEAT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[label:]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985019"/>
                  </a:ext>
                </a:extLst>
              </a:tr>
              <a:tr h="2595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</a:rPr>
                        <a:t>RETURN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27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프로시저를 종료</a:t>
                      </a:r>
                    </a:p>
                    <a:p>
                      <a:pPr marL="127000" marR="0" lvl="0" indent="-127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상태값을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반환 가능</a:t>
                      </a: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3333FF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[&lt;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&gt;]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876" marR="59876" marT="16554" marB="165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150440"/>
                  </a:ext>
                </a:extLst>
              </a:tr>
            </a:tbl>
          </a:graphicData>
        </a:graphic>
      </p:graphicFrame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980728"/>
            <a:ext cx="8064896" cy="47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buFont typeface="Wingdings" pitchFamily="2" charset="2"/>
              <a:buChar char="v"/>
            </a:pPr>
            <a:r>
              <a:rPr kumimoji="0" lang="ko-KR" altLang="en-US" sz="2000" dirty="0" err="1">
                <a:solidFill>
                  <a:srgbClr val="CC00FF"/>
                </a:solidFill>
              </a:rPr>
              <a:t>제어문을</a:t>
            </a:r>
            <a:r>
              <a:rPr kumimoji="0" lang="ko-KR" altLang="en-US" sz="2000" dirty="0">
                <a:solidFill>
                  <a:srgbClr val="CC00FF"/>
                </a:solidFill>
              </a:rPr>
              <a:t> 사용하는 프로시저</a:t>
            </a:r>
            <a:endParaRPr kumimoji="0" lang="en-US" altLang="ko-KR" sz="2000" dirty="0">
              <a:solidFill>
                <a:srgbClr val="CC00FF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7C1AB9-3BBD-44CD-B020-2AAC3FF099BE}"/>
              </a:ext>
            </a:extLst>
          </p:cNvPr>
          <p:cNvGrpSpPr/>
          <p:nvPr/>
        </p:nvGrpSpPr>
        <p:grpSpPr>
          <a:xfrm>
            <a:off x="2199517" y="2584509"/>
            <a:ext cx="2672280" cy="605520"/>
            <a:chOff x="2199517" y="2584509"/>
            <a:chExt cx="2672280" cy="6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BCD9106-1B9C-47E0-B504-59623BE41739}"/>
                    </a:ext>
                  </a:extLst>
                </p14:cNvPr>
                <p14:cNvContentPartPr/>
                <p14:nvPr/>
              </p14:nvContentPartPr>
              <p14:xfrm>
                <a:off x="2199517" y="2801229"/>
                <a:ext cx="1497600" cy="626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BCD9106-1B9C-47E0-B504-59623BE417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90517" y="2792229"/>
                  <a:ext cx="15152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66631EC-B3E6-4BF6-B599-B23B2D4E75DE}"/>
                    </a:ext>
                  </a:extLst>
                </p14:cNvPr>
                <p14:cNvContentPartPr/>
                <p14:nvPr/>
              </p14:nvContentPartPr>
              <p14:xfrm>
                <a:off x="3783517" y="2594589"/>
                <a:ext cx="205560" cy="257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66631EC-B3E6-4BF6-B599-B23B2D4E75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74517" y="2585949"/>
                  <a:ext cx="223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AE29681-B360-474D-BDCC-11D21671AD59}"/>
                    </a:ext>
                  </a:extLst>
                </p14:cNvPr>
                <p14:cNvContentPartPr/>
                <p14:nvPr/>
              </p14:nvContentPartPr>
              <p14:xfrm>
                <a:off x="3931117" y="2790789"/>
                <a:ext cx="73800" cy="694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AE29681-B360-474D-BDCC-11D21671AD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22117" y="2782149"/>
                  <a:ext cx="91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447AF85-A9E0-4372-A197-4002533131E4}"/>
                    </a:ext>
                  </a:extLst>
                </p14:cNvPr>
                <p14:cNvContentPartPr/>
                <p14:nvPr/>
              </p14:nvContentPartPr>
              <p14:xfrm>
                <a:off x="4003477" y="2640669"/>
                <a:ext cx="151920" cy="1774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447AF85-A9E0-4372-A197-4002533131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94837" y="2631669"/>
                  <a:ext cx="1695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3B63BF0-967F-4A3D-9EC5-40127ABA9916}"/>
                    </a:ext>
                  </a:extLst>
                </p14:cNvPr>
                <p14:cNvContentPartPr/>
                <p14:nvPr/>
              </p14:nvContentPartPr>
              <p14:xfrm>
                <a:off x="4144237" y="2634909"/>
                <a:ext cx="140040" cy="1429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3B63BF0-967F-4A3D-9EC5-40127ABA99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35597" y="2625909"/>
                  <a:ext cx="1576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28DCB02-A65E-4C27-8BF9-9EF529150B12}"/>
                    </a:ext>
                  </a:extLst>
                </p14:cNvPr>
                <p14:cNvContentPartPr/>
                <p14:nvPr/>
              </p14:nvContentPartPr>
              <p14:xfrm>
                <a:off x="4240717" y="2655069"/>
                <a:ext cx="78840" cy="378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28DCB02-A65E-4C27-8BF9-9EF529150B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32077" y="2646069"/>
                  <a:ext cx="96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6728F44-A6A4-48FF-8BBE-2A84F6C793C2}"/>
                    </a:ext>
                  </a:extLst>
                </p14:cNvPr>
                <p14:cNvContentPartPr/>
                <p14:nvPr/>
              </p14:nvContentPartPr>
              <p14:xfrm>
                <a:off x="4234597" y="2652549"/>
                <a:ext cx="142560" cy="2016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6728F44-A6A4-48FF-8BBE-2A84F6C793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25597" y="2643909"/>
                  <a:ext cx="160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E332960-0A48-4A21-BB1F-999AAA968F70}"/>
                    </a:ext>
                  </a:extLst>
                </p14:cNvPr>
                <p14:cNvContentPartPr/>
                <p14:nvPr/>
              </p14:nvContentPartPr>
              <p14:xfrm>
                <a:off x="4539157" y="2584509"/>
                <a:ext cx="60840" cy="1180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E332960-0A48-4A21-BB1F-999AAA968F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30517" y="2575509"/>
                  <a:ext cx="78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618FB07-01C9-402D-973B-EF7E3B2FD569}"/>
                    </a:ext>
                  </a:extLst>
                </p14:cNvPr>
                <p14:cNvContentPartPr/>
                <p14:nvPr/>
              </p14:nvContentPartPr>
              <p14:xfrm>
                <a:off x="4564357" y="2616189"/>
                <a:ext cx="156960" cy="2005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618FB07-01C9-402D-973B-EF7E3B2FD5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55717" y="2607189"/>
                  <a:ext cx="1746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CD14629-A460-4FFC-AB24-4A7DF39D974C}"/>
                    </a:ext>
                  </a:extLst>
                </p14:cNvPr>
                <p14:cNvContentPartPr/>
                <p14:nvPr/>
              </p14:nvContentPartPr>
              <p14:xfrm>
                <a:off x="4736077" y="2611869"/>
                <a:ext cx="117720" cy="1450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CD14629-A460-4FFC-AB24-4A7DF39D97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27077" y="2602869"/>
                  <a:ext cx="1353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0FA4195-86EA-4C51-8020-69B2E9791A11}"/>
                    </a:ext>
                  </a:extLst>
                </p14:cNvPr>
                <p14:cNvContentPartPr/>
                <p14:nvPr/>
              </p14:nvContentPartPr>
              <p14:xfrm>
                <a:off x="4851637" y="2643549"/>
                <a:ext cx="20160" cy="1198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0FA4195-86EA-4C51-8020-69B2E9791A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42997" y="2634549"/>
                  <a:ext cx="37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DAA608B-2383-4C51-A229-FA9EF9BE4AFB}"/>
                    </a:ext>
                  </a:extLst>
                </p14:cNvPr>
                <p14:cNvContentPartPr/>
                <p14:nvPr/>
              </p14:nvContentPartPr>
              <p14:xfrm>
                <a:off x="3312277" y="2921829"/>
                <a:ext cx="393840" cy="2682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DAA608B-2383-4C51-A229-FA9EF9BE4A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03277" y="2912829"/>
                  <a:ext cx="41148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4D07A2B-D1F4-4050-86ED-A1B36C48A50B}"/>
              </a:ext>
            </a:extLst>
          </p:cNvPr>
          <p:cNvGrpSpPr/>
          <p:nvPr/>
        </p:nvGrpSpPr>
        <p:grpSpPr>
          <a:xfrm>
            <a:off x="1341277" y="4133229"/>
            <a:ext cx="552600" cy="342360"/>
            <a:chOff x="1341277" y="4133229"/>
            <a:chExt cx="55260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B1604D9-E2C1-413C-B441-CB1A034AAF18}"/>
                    </a:ext>
                  </a:extLst>
                </p14:cNvPr>
                <p14:cNvContentPartPr/>
                <p14:nvPr/>
              </p14:nvContentPartPr>
              <p14:xfrm>
                <a:off x="1341277" y="4161669"/>
                <a:ext cx="88200" cy="2271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B1604D9-E2C1-413C-B441-CB1A034AAF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32277" y="4152669"/>
                  <a:ext cx="105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2DB7B59-6C30-4DD8-80D4-6EAADA80FA75}"/>
                    </a:ext>
                  </a:extLst>
                </p14:cNvPr>
                <p14:cNvContentPartPr/>
                <p14:nvPr/>
              </p14:nvContentPartPr>
              <p14:xfrm>
                <a:off x="1439557" y="4133229"/>
                <a:ext cx="83520" cy="1465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2DB7B59-6C30-4DD8-80D4-6EAADA80FA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30917" y="4124589"/>
                  <a:ext cx="101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2452C39-B6D4-482C-BCA9-66B9A947822F}"/>
                    </a:ext>
                  </a:extLst>
                </p14:cNvPr>
                <p14:cNvContentPartPr/>
                <p14:nvPr/>
              </p14:nvContentPartPr>
              <p14:xfrm>
                <a:off x="1452877" y="4212429"/>
                <a:ext cx="110520" cy="194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2452C39-B6D4-482C-BCA9-66B9A94782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43877" y="4203789"/>
                  <a:ext cx="128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281D0EC-2D63-414B-A880-72E97A8D98AB}"/>
                    </a:ext>
                  </a:extLst>
                </p14:cNvPr>
                <p14:cNvContentPartPr/>
                <p14:nvPr/>
              </p14:nvContentPartPr>
              <p14:xfrm>
                <a:off x="1495357" y="4183989"/>
                <a:ext cx="116280" cy="1674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281D0EC-2D63-414B-A880-72E97A8D98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86717" y="4174989"/>
                  <a:ext cx="133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BE827D26-D5E0-4F27-B029-3EA4C0CA6888}"/>
                    </a:ext>
                  </a:extLst>
                </p14:cNvPr>
                <p14:cNvContentPartPr/>
                <p14:nvPr/>
              </p14:nvContentPartPr>
              <p14:xfrm>
                <a:off x="1599397" y="4155189"/>
                <a:ext cx="112320" cy="1213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BE827D26-D5E0-4F27-B029-3EA4C0CA68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90397" y="4146189"/>
                  <a:ext cx="129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A7D1554-BCF7-46B1-AA36-3F6C0D6635BD}"/>
                    </a:ext>
                  </a:extLst>
                </p14:cNvPr>
                <p14:cNvContentPartPr/>
                <p14:nvPr/>
              </p14:nvContentPartPr>
              <p14:xfrm>
                <a:off x="1622797" y="4253109"/>
                <a:ext cx="74520" cy="860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A7D1554-BCF7-46B1-AA36-3F6C0D6635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14157" y="4244469"/>
                  <a:ext cx="92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788A8B2-C649-4F98-A911-7F792C246E14}"/>
                    </a:ext>
                  </a:extLst>
                </p14:cNvPr>
                <p14:cNvContentPartPr/>
                <p14:nvPr/>
              </p14:nvContentPartPr>
              <p14:xfrm>
                <a:off x="1623517" y="4375509"/>
                <a:ext cx="74880" cy="626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788A8B2-C649-4F98-A911-7F792C246E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14877" y="4366509"/>
                  <a:ext cx="92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F022B53-1B97-405A-9081-B6EB1DB84635}"/>
                    </a:ext>
                  </a:extLst>
                </p14:cNvPr>
                <p14:cNvContentPartPr/>
                <p14:nvPr/>
              </p14:nvContentPartPr>
              <p14:xfrm>
                <a:off x="1714597" y="4186149"/>
                <a:ext cx="82080" cy="1234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F022B53-1B97-405A-9081-B6EB1DB846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05597" y="4177509"/>
                  <a:ext cx="99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8481650-F912-4F37-9C88-42ADF3E08B6E}"/>
                    </a:ext>
                  </a:extLst>
                </p14:cNvPr>
                <p14:cNvContentPartPr/>
                <p14:nvPr/>
              </p14:nvContentPartPr>
              <p14:xfrm>
                <a:off x="1735117" y="4339149"/>
                <a:ext cx="79920" cy="828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8481650-F912-4F37-9C88-42ADF3E08B6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26477" y="4330509"/>
                  <a:ext cx="97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589972A0-9ECA-4797-A292-13DDFF57FE43}"/>
                    </a:ext>
                  </a:extLst>
                </p14:cNvPr>
                <p14:cNvContentPartPr/>
                <p14:nvPr/>
              </p14:nvContentPartPr>
              <p14:xfrm>
                <a:off x="1743037" y="4224669"/>
                <a:ext cx="150840" cy="2509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589972A0-9ECA-4797-A292-13DDFF57FE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34397" y="4215669"/>
                  <a:ext cx="16848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F4065618-D3D9-4CE0-87C6-6821C958A400}"/>
              </a:ext>
            </a:extLst>
          </p:cNvPr>
          <p:cNvGrpSpPr/>
          <p:nvPr/>
        </p:nvGrpSpPr>
        <p:grpSpPr>
          <a:xfrm>
            <a:off x="5584597" y="3514749"/>
            <a:ext cx="3417017" cy="1091880"/>
            <a:chOff x="5584597" y="3514749"/>
            <a:chExt cx="3417017" cy="109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333039D-475C-40A4-82A4-FBD388929F7D}"/>
                    </a:ext>
                  </a:extLst>
                </p14:cNvPr>
                <p14:cNvContentPartPr/>
                <p14:nvPr/>
              </p14:nvContentPartPr>
              <p14:xfrm>
                <a:off x="5994997" y="3804549"/>
                <a:ext cx="602280" cy="2545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333039D-475C-40A4-82A4-FBD388929F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85997" y="3795549"/>
                  <a:ext cx="619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D5D1287-BA04-4CF4-B18B-CAA3FFD3075E}"/>
                    </a:ext>
                  </a:extLst>
                </p14:cNvPr>
                <p14:cNvContentPartPr/>
                <p14:nvPr/>
              </p14:nvContentPartPr>
              <p14:xfrm>
                <a:off x="6527437" y="3907509"/>
                <a:ext cx="236160" cy="514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D5D1287-BA04-4CF4-B18B-CAA3FFD307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18437" y="3898509"/>
                  <a:ext cx="253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10D75B0-CA0F-4D18-9BF2-AE6B609AE1B0}"/>
                    </a:ext>
                  </a:extLst>
                </p14:cNvPr>
                <p14:cNvContentPartPr/>
                <p14:nvPr/>
              </p14:nvContentPartPr>
              <p14:xfrm>
                <a:off x="6662797" y="3875469"/>
                <a:ext cx="70920" cy="1620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10D75B0-CA0F-4D18-9BF2-AE6B609AE1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54157" y="3866469"/>
                  <a:ext cx="88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C9AED54-3B00-4BF2-972E-471CBCC20BBD}"/>
                    </a:ext>
                  </a:extLst>
                </p14:cNvPr>
                <p14:cNvContentPartPr/>
                <p14:nvPr/>
              </p14:nvContentPartPr>
              <p14:xfrm>
                <a:off x="6808597" y="3850989"/>
                <a:ext cx="198360" cy="1418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C9AED54-3B00-4BF2-972E-471CBCC20B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99597" y="3841989"/>
                  <a:ext cx="216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C867B70-09E7-4129-9B6C-111B2555A389}"/>
                    </a:ext>
                  </a:extLst>
                </p14:cNvPr>
                <p14:cNvContentPartPr/>
                <p14:nvPr/>
              </p14:nvContentPartPr>
              <p14:xfrm>
                <a:off x="6981397" y="3875469"/>
                <a:ext cx="135720" cy="117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C867B70-09E7-4129-9B6C-111B2555A3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72397" y="3866829"/>
                  <a:ext cx="153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7EF9335-5F59-427E-A36E-EAC45B38CA2A}"/>
                    </a:ext>
                  </a:extLst>
                </p14:cNvPr>
                <p14:cNvContentPartPr/>
                <p14:nvPr/>
              </p14:nvContentPartPr>
              <p14:xfrm>
                <a:off x="7141957" y="3873669"/>
                <a:ext cx="198720" cy="1119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7EF9335-5F59-427E-A36E-EAC45B38CA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33317" y="3865029"/>
                  <a:ext cx="216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0E35512-D1C7-4902-9144-413EE6390919}"/>
                    </a:ext>
                  </a:extLst>
                </p14:cNvPr>
                <p14:cNvContentPartPr/>
                <p14:nvPr/>
              </p14:nvContentPartPr>
              <p14:xfrm>
                <a:off x="7209637" y="4010469"/>
                <a:ext cx="129960" cy="464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0E35512-D1C7-4902-9144-413EE639091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00637" y="4001469"/>
                  <a:ext cx="147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51BCA32-D28C-4B02-B459-B94C531C339E}"/>
                    </a:ext>
                  </a:extLst>
                </p14:cNvPr>
                <p14:cNvContentPartPr/>
                <p14:nvPr/>
              </p14:nvContentPartPr>
              <p14:xfrm>
                <a:off x="7366237" y="3916869"/>
                <a:ext cx="225720" cy="1357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51BCA32-D28C-4B02-B459-B94C531C33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57237" y="3907869"/>
                  <a:ext cx="243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C97AAB1-F1FE-4D91-8DA3-4E0CA9E3E0A2}"/>
                    </a:ext>
                  </a:extLst>
                </p14:cNvPr>
                <p14:cNvContentPartPr/>
                <p14:nvPr/>
              </p14:nvContentPartPr>
              <p14:xfrm>
                <a:off x="7640917" y="3878349"/>
                <a:ext cx="84960" cy="1728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C97AAB1-F1FE-4D91-8DA3-4E0CA9E3E0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632277" y="3869349"/>
                  <a:ext cx="1026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8C4334A-E6DC-4468-8956-FF67B84F51B0}"/>
                    </a:ext>
                  </a:extLst>
                </p14:cNvPr>
                <p14:cNvContentPartPr/>
                <p14:nvPr/>
              </p14:nvContentPartPr>
              <p14:xfrm>
                <a:off x="7746037" y="3839469"/>
                <a:ext cx="110160" cy="1429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8C4334A-E6DC-4468-8956-FF67B84F51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37037" y="3830469"/>
                  <a:ext cx="1278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612D01E-2D2D-4FD4-B6D0-A115CFD66E28}"/>
                    </a:ext>
                  </a:extLst>
                </p14:cNvPr>
                <p14:cNvContentPartPr/>
                <p14:nvPr/>
              </p14:nvContentPartPr>
              <p14:xfrm>
                <a:off x="7798957" y="3854589"/>
                <a:ext cx="102600" cy="1310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612D01E-2D2D-4FD4-B6D0-A115CFD66E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90317" y="3845589"/>
                  <a:ext cx="120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8A2FC09-B19A-4E4D-9768-1240A85FE896}"/>
                    </a:ext>
                  </a:extLst>
                </p14:cNvPr>
                <p14:cNvContentPartPr/>
                <p14:nvPr/>
              </p14:nvContentPartPr>
              <p14:xfrm>
                <a:off x="7924597" y="3910029"/>
                <a:ext cx="23760" cy="1126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8A2FC09-B19A-4E4D-9768-1240A85FE8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15597" y="3901029"/>
                  <a:ext cx="41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5B44D0B-3771-4AA6-A014-6057201AE412}"/>
                    </a:ext>
                  </a:extLst>
                </p14:cNvPr>
                <p14:cNvContentPartPr/>
                <p14:nvPr/>
              </p14:nvContentPartPr>
              <p14:xfrm>
                <a:off x="7959157" y="3860709"/>
                <a:ext cx="119520" cy="1324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5B44D0B-3771-4AA6-A014-6057201AE4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50517" y="3851709"/>
                  <a:ext cx="137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00C0622-85DC-45AB-BD15-37F35333F80F}"/>
                    </a:ext>
                  </a:extLst>
                </p14:cNvPr>
                <p14:cNvContentPartPr/>
                <p14:nvPr/>
              </p14:nvContentPartPr>
              <p14:xfrm>
                <a:off x="7956277" y="4034229"/>
                <a:ext cx="142920" cy="154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00C0622-85DC-45AB-BD15-37F35333F8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47277" y="4025229"/>
                  <a:ext cx="160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D2925E5-C993-45B0-95D1-CC3C725515D7}"/>
                    </a:ext>
                  </a:extLst>
                </p14:cNvPr>
                <p14:cNvContentPartPr/>
                <p14:nvPr/>
              </p14:nvContentPartPr>
              <p14:xfrm>
                <a:off x="8126917" y="3874029"/>
                <a:ext cx="56880" cy="1879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D2925E5-C993-45B0-95D1-CC3C725515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18277" y="3865029"/>
                  <a:ext cx="74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7E9BBA8-4543-45B1-B6CA-4D8D5BBFF072}"/>
                    </a:ext>
                  </a:extLst>
                </p14:cNvPr>
                <p14:cNvContentPartPr/>
                <p14:nvPr/>
              </p14:nvContentPartPr>
              <p14:xfrm>
                <a:off x="5921917" y="3514749"/>
                <a:ext cx="86040" cy="3877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7E9BBA8-4543-45B1-B6CA-4D8D5BBFF0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13277" y="3506109"/>
                  <a:ext cx="1036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77E5A90-3817-42B2-BFC0-655B3046ADD1}"/>
                    </a:ext>
                  </a:extLst>
                </p14:cNvPr>
                <p14:cNvContentPartPr/>
                <p14:nvPr/>
              </p14:nvContentPartPr>
              <p14:xfrm>
                <a:off x="6108397" y="4175349"/>
                <a:ext cx="348120" cy="367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77E5A90-3817-42B2-BFC0-655B3046ADD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99397" y="4166349"/>
                  <a:ext cx="365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66BF030-996B-497A-A6D7-DAF57E87CE65}"/>
                    </a:ext>
                  </a:extLst>
                </p14:cNvPr>
                <p14:cNvContentPartPr/>
                <p14:nvPr/>
              </p14:nvContentPartPr>
              <p14:xfrm>
                <a:off x="7332397" y="4398549"/>
                <a:ext cx="296280" cy="320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66BF030-996B-497A-A6D7-DAF57E87CE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23757" y="4389909"/>
                  <a:ext cx="313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56F3617-E488-462D-B2F2-690A0D048A5E}"/>
                    </a:ext>
                  </a:extLst>
                </p14:cNvPr>
                <p14:cNvContentPartPr/>
                <p14:nvPr/>
              </p14:nvContentPartPr>
              <p14:xfrm>
                <a:off x="7520317" y="4416909"/>
                <a:ext cx="238320" cy="1004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56F3617-E488-462D-B2F2-690A0D048A5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11317" y="4408269"/>
                  <a:ext cx="255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4BC574A4-BE4B-4B1A-9E54-1B09AC0C6721}"/>
                    </a:ext>
                  </a:extLst>
                </p14:cNvPr>
                <p14:cNvContentPartPr/>
                <p14:nvPr/>
              </p14:nvContentPartPr>
              <p14:xfrm>
                <a:off x="7735957" y="4479909"/>
                <a:ext cx="48240" cy="1022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4BC574A4-BE4B-4B1A-9E54-1B09AC0C67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27317" y="4471269"/>
                  <a:ext cx="65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E2A7A4F-6E67-4B9B-BC76-B73E7197A9D7}"/>
                    </a:ext>
                  </a:extLst>
                </p14:cNvPr>
                <p14:cNvContentPartPr/>
                <p14:nvPr/>
              </p14:nvContentPartPr>
              <p14:xfrm>
                <a:off x="7870237" y="4399989"/>
                <a:ext cx="83520" cy="1108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E2A7A4F-6E67-4B9B-BC76-B73E7197A9D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61237" y="4391349"/>
                  <a:ext cx="101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F317242-F28A-4110-B5C2-EE01E047D052}"/>
                    </a:ext>
                  </a:extLst>
                </p14:cNvPr>
                <p14:cNvContentPartPr/>
                <p14:nvPr/>
              </p14:nvContentPartPr>
              <p14:xfrm>
                <a:off x="7993357" y="4382349"/>
                <a:ext cx="41760" cy="961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F317242-F28A-4110-B5C2-EE01E047D0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84717" y="4373709"/>
                  <a:ext cx="59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8A2F01B-4EC4-47DF-934C-EE9DC9B45926}"/>
                    </a:ext>
                  </a:extLst>
                </p14:cNvPr>
                <p14:cNvContentPartPr/>
                <p14:nvPr/>
              </p14:nvContentPartPr>
              <p14:xfrm>
                <a:off x="7842517" y="4542549"/>
                <a:ext cx="82080" cy="640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8A2F01B-4EC4-47DF-934C-EE9DC9B4592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33877" y="4533549"/>
                  <a:ext cx="99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B73610E-F266-4369-A658-2F59A1543ED2}"/>
                    </a:ext>
                  </a:extLst>
                </p14:cNvPr>
                <p14:cNvContentPartPr/>
                <p14:nvPr/>
              </p14:nvContentPartPr>
              <p14:xfrm>
                <a:off x="7848277" y="4565949"/>
                <a:ext cx="82800" cy="144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B73610E-F266-4369-A658-2F59A1543ED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39637" y="4557309"/>
                  <a:ext cx="100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938DE93-495E-4440-AE76-C4E056A8498F}"/>
                    </a:ext>
                  </a:extLst>
                </p14:cNvPr>
                <p14:cNvContentPartPr/>
                <p14:nvPr/>
              </p14:nvContentPartPr>
              <p14:xfrm>
                <a:off x="7982197" y="4396029"/>
                <a:ext cx="26640" cy="1288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938DE93-495E-4440-AE76-C4E056A849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73197" y="4387029"/>
                  <a:ext cx="44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E7E420F-9EF1-4480-A7B3-8E750711EB2C}"/>
                    </a:ext>
                  </a:extLst>
                </p14:cNvPr>
                <p14:cNvContentPartPr/>
                <p14:nvPr/>
              </p14:nvContentPartPr>
              <p14:xfrm>
                <a:off x="8027197" y="4408629"/>
                <a:ext cx="56880" cy="165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E7E420F-9EF1-4480-A7B3-8E750711EB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18557" y="4399989"/>
                  <a:ext cx="74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D779924-A267-4BEA-90A9-070B5F987942}"/>
                    </a:ext>
                  </a:extLst>
                </p14:cNvPr>
                <p14:cNvContentPartPr/>
                <p14:nvPr/>
              </p14:nvContentPartPr>
              <p14:xfrm>
                <a:off x="8021437" y="4404309"/>
                <a:ext cx="74520" cy="986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D779924-A267-4BEA-90A9-070B5F98794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12437" y="4395669"/>
                  <a:ext cx="92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D964CBE-34E2-48D4-AD3A-5F908C989CF9}"/>
                    </a:ext>
                  </a:extLst>
                </p14:cNvPr>
                <p14:cNvContentPartPr/>
                <p14:nvPr/>
              </p14:nvContentPartPr>
              <p14:xfrm>
                <a:off x="8034757" y="4507269"/>
                <a:ext cx="187560" cy="813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D964CBE-34E2-48D4-AD3A-5F908C989C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5757" y="4498269"/>
                  <a:ext cx="205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B64A399-60EA-4D9E-B85F-B20100FF497A}"/>
                    </a:ext>
                  </a:extLst>
                </p14:cNvPr>
                <p14:cNvContentPartPr/>
                <p14:nvPr/>
              </p14:nvContentPartPr>
              <p14:xfrm>
                <a:off x="5901037" y="4126029"/>
                <a:ext cx="169560" cy="471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B64A399-60EA-4D9E-B85F-B20100FF49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892037" y="4117029"/>
                  <a:ext cx="187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030F2BC-4F00-4CF5-8E5B-D312165CCCD5}"/>
                    </a:ext>
                  </a:extLst>
                </p14:cNvPr>
                <p14:cNvContentPartPr/>
                <p14:nvPr/>
              </p14:nvContentPartPr>
              <p14:xfrm>
                <a:off x="5847397" y="4113429"/>
                <a:ext cx="71640" cy="817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030F2BC-4F00-4CF5-8E5B-D312165CCCD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38757" y="4104789"/>
                  <a:ext cx="89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F976001-D177-4E0E-AA37-BDF4E94ED7F9}"/>
                    </a:ext>
                  </a:extLst>
                </p14:cNvPr>
                <p14:cNvContentPartPr/>
                <p14:nvPr/>
              </p14:nvContentPartPr>
              <p14:xfrm>
                <a:off x="5584597" y="4183989"/>
                <a:ext cx="86400" cy="1292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1F976001-D177-4E0E-AA37-BDF4E94ED7F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75597" y="4174989"/>
                  <a:ext cx="104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6D2A7B6A-4893-472D-A262-17D5A09500F4}"/>
                    </a:ext>
                  </a:extLst>
                </p14:cNvPr>
                <p14:cNvContentPartPr/>
                <p14:nvPr/>
              </p14:nvContentPartPr>
              <p14:xfrm>
                <a:off x="5595397" y="4335549"/>
                <a:ext cx="97560" cy="680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6D2A7B6A-4893-472D-A262-17D5A09500F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86397" y="4326909"/>
                  <a:ext cx="115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B83E7EA-AE78-4E7A-8C08-D20B93B3556E}"/>
                    </a:ext>
                  </a:extLst>
                </p14:cNvPr>
                <p14:cNvContentPartPr/>
                <p14:nvPr/>
              </p14:nvContentPartPr>
              <p14:xfrm>
                <a:off x="5676037" y="4273629"/>
                <a:ext cx="98280" cy="604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B83E7EA-AE78-4E7A-8C08-D20B93B3556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67037" y="4264629"/>
                  <a:ext cx="115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819F267B-7A8C-4A79-96BB-9E035F4AEF07}"/>
                    </a:ext>
                  </a:extLst>
                </p14:cNvPr>
                <p14:cNvContentPartPr/>
                <p14:nvPr/>
              </p14:nvContentPartPr>
              <p14:xfrm>
                <a:off x="5709877" y="4259589"/>
                <a:ext cx="90720" cy="1692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819F267B-7A8C-4A79-96BB-9E035F4AEF0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01237" y="4250589"/>
                  <a:ext cx="108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BAF3C16-EDE4-452F-99F9-E85DA1CB7E53}"/>
                    </a:ext>
                  </a:extLst>
                </p14:cNvPr>
                <p14:cNvContentPartPr/>
                <p14:nvPr/>
              </p14:nvContentPartPr>
              <p14:xfrm>
                <a:off x="5724997" y="4255269"/>
                <a:ext cx="89280" cy="1494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BAF3C16-EDE4-452F-99F9-E85DA1CB7E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15997" y="4246269"/>
                  <a:ext cx="106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278429CD-4749-473F-861E-0769D2774CF0}"/>
                    </a:ext>
                  </a:extLst>
                </p14:cNvPr>
                <p14:cNvContentPartPr/>
                <p14:nvPr/>
              </p14:nvContentPartPr>
              <p14:xfrm>
                <a:off x="5911837" y="4395669"/>
                <a:ext cx="2880" cy="18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278429CD-4749-473F-861E-0769D2774CF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03197" y="4386669"/>
                  <a:ext cx="205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CCC0BFEF-C214-4416-B163-68C0A5A4D1B1}"/>
                    </a:ext>
                  </a:extLst>
                </p14:cNvPr>
                <p14:cNvContentPartPr/>
                <p14:nvPr/>
              </p14:nvContentPartPr>
              <p14:xfrm>
                <a:off x="6760614" y="4169036"/>
                <a:ext cx="559440" cy="2689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CCC0BFEF-C214-4416-B163-68C0A5A4D1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51974" y="4160036"/>
                  <a:ext cx="577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180FF4BF-8F6F-47A1-B2AD-1BA3C9A834E7}"/>
                    </a:ext>
                  </a:extLst>
                </p14:cNvPr>
                <p14:cNvContentPartPr/>
                <p14:nvPr/>
              </p14:nvContentPartPr>
              <p14:xfrm>
                <a:off x="7322934" y="4186316"/>
                <a:ext cx="494640" cy="698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180FF4BF-8F6F-47A1-B2AD-1BA3C9A834E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13934" y="4177676"/>
                  <a:ext cx="512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EEAFB331-C11C-4236-8CB2-F16BFE052A65}"/>
                    </a:ext>
                  </a:extLst>
                </p14:cNvPr>
                <p14:cNvContentPartPr/>
                <p14:nvPr/>
              </p14:nvContentPartPr>
              <p14:xfrm>
                <a:off x="7731534" y="4123676"/>
                <a:ext cx="82440" cy="1555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EEAFB331-C11C-4236-8CB2-F16BFE052A6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22894" y="4115036"/>
                  <a:ext cx="100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BD6294C-5493-49D8-8347-FC47BE30C711}"/>
                    </a:ext>
                  </a:extLst>
                </p14:cNvPr>
                <p14:cNvContentPartPr/>
                <p14:nvPr/>
              </p14:nvContentPartPr>
              <p14:xfrm>
                <a:off x="7847454" y="4096316"/>
                <a:ext cx="107640" cy="1702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BD6294C-5493-49D8-8347-FC47BE30C7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38814" y="4087316"/>
                  <a:ext cx="125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BDCDD9D-6B25-4608-A586-45801AB1B811}"/>
                    </a:ext>
                  </a:extLst>
                </p14:cNvPr>
                <p14:cNvContentPartPr/>
                <p14:nvPr/>
              </p14:nvContentPartPr>
              <p14:xfrm>
                <a:off x="7972734" y="4188116"/>
                <a:ext cx="108720" cy="6840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BDCDD9D-6B25-4608-A586-45801AB1B81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64094" y="4179116"/>
                  <a:ext cx="126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6E31536-7D34-4FBE-B7C0-69057F1060CD}"/>
                    </a:ext>
                  </a:extLst>
                </p14:cNvPr>
                <p14:cNvContentPartPr/>
                <p14:nvPr/>
              </p14:nvContentPartPr>
              <p14:xfrm>
                <a:off x="8045814" y="4190996"/>
                <a:ext cx="109800" cy="910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6E31536-7D34-4FBE-B7C0-69057F1060C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37174" y="4181996"/>
                  <a:ext cx="127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1061CDDB-0E1C-43C9-BB67-36650C840CA3}"/>
                    </a:ext>
                  </a:extLst>
                </p14:cNvPr>
                <p14:cNvContentPartPr/>
                <p14:nvPr/>
              </p14:nvContentPartPr>
              <p14:xfrm>
                <a:off x="8122134" y="4215116"/>
                <a:ext cx="113040" cy="8892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1061CDDB-0E1C-43C9-BB67-36650C840CA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113494" y="4206116"/>
                  <a:ext cx="1306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74598486-D1D2-400C-A868-0E7E50D25943}"/>
                    </a:ext>
                  </a:extLst>
                </p14:cNvPr>
                <p14:cNvContentPartPr/>
                <p14:nvPr/>
              </p14:nvContentPartPr>
              <p14:xfrm>
                <a:off x="8245614" y="4170116"/>
                <a:ext cx="29520" cy="1180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74598486-D1D2-400C-A868-0E7E50D2594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36614" y="4161476"/>
                  <a:ext cx="47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EFBCD4D-F248-4F75-8393-95291807AC90}"/>
                    </a:ext>
                  </a:extLst>
                </p14:cNvPr>
                <p14:cNvContentPartPr/>
                <p14:nvPr/>
              </p14:nvContentPartPr>
              <p14:xfrm>
                <a:off x="8251374" y="4247156"/>
                <a:ext cx="94320" cy="6984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EFBCD4D-F248-4F75-8393-95291807AC9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42374" y="4238516"/>
                  <a:ext cx="111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5774E179-D66E-48E3-8E82-9EFC35AF79F7}"/>
                    </a:ext>
                  </a:extLst>
                </p14:cNvPr>
                <p14:cNvContentPartPr/>
                <p14:nvPr/>
              </p14:nvContentPartPr>
              <p14:xfrm>
                <a:off x="8351814" y="4166156"/>
                <a:ext cx="96840" cy="10656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5774E179-D66E-48E3-8E82-9EFC35AF79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42814" y="4157516"/>
                  <a:ext cx="1144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6FBEE88-6416-47E6-9150-D9F660423292}"/>
                    </a:ext>
                  </a:extLst>
                </p14:cNvPr>
                <p14:cNvContentPartPr/>
                <p14:nvPr/>
              </p14:nvContentPartPr>
              <p14:xfrm>
                <a:off x="8361534" y="4216196"/>
                <a:ext cx="168120" cy="14328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6FBEE88-6416-47E6-9150-D9F6604232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52894" y="4207556"/>
                  <a:ext cx="185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192CBC96-045D-445A-9FE4-EF2773BD1B5E}"/>
                    </a:ext>
                  </a:extLst>
                </p14:cNvPr>
                <p14:cNvContentPartPr/>
                <p14:nvPr/>
              </p14:nvContentPartPr>
              <p14:xfrm>
                <a:off x="8485014" y="4284956"/>
                <a:ext cx="150480" cy="1047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192CBC96-045D-445A-9FE4-EF2773BD1B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76374" y="4276316"/>
                  <a:ext cx="168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1F7ECE8-3152-4F3F-A6EF-741EEB77A394}"/>
                    </a:ext>
                  </a:extLst>
                </p14:cNvPr>
                <p14:cNvContentPartPr/>
                <p14:nvPr/>
              </p14:nvContentPartPr>
              <p14:xfrm>
                <a:off x="8643414" y="4232036"/>
                <a:ext cx="89640" cy="11952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1F7ECE8-3152-4F3F-A6EF-741EEB77A3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34774" y="4223396"/>
                  <a:ext cx="107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78D2E46-0CC4-4161-A545-6BD40C040E93}"/>
                    </a:ext>
                  </a:extLst>
                </p14:cNvPr>
                <p14:cNvContentPartPr/>
                <p14:nvPr/>
              </p14:nvContentPartPr>
              <p14:xfrm>
                <a:off x="8764734" y="4277756"/>
                <a:ext cx="68040" cy="532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78D2E46-0CC4-4161-A545-6BD40C040E9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56094" y="4268756"/>
                  <a:ext cx="85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FA77365C-2519-4223-ABEA-0CD5F2C8B67F}"/>
                    </a:ext>
                  </a:extLst>
                </p14:cNvPr>
                <p14:cNvContentPartPr/>
                <p14:nvPr/>
              </p14:nvContentPartPr>
              <p14:xfrm>
                <a:off x="8691294" y="4357316"/>
                <a:ext cx="138960" cy="12348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FA77365C-2519-4223-ABEA-0CD5F2C8B67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82294" y="4348316"/>
                  <a:ext cx="156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6B896D3D-AE82-4546-97EF-C0BE994AA34B}"/>
                    </a:ext>
                  </a:extLst>
                </p14:cNvPr>
                <p14:cNvContentPartPr/>
                <p14:nvPr/>
              </p14:nvContentPartPr>
              <p14:xfrm>
                <a:off x="8819094" y="4327796"/>
                <a:ext cx="101160" cy="813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6B896D3D-AE82-4546-97EF-C0BE994AA34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10094" y="4318796"/>
                  <a:ext cx="118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22CE48D-1B4D-440C-890B-5E966CD164AA}"/>
                    </a:ext>
                  </a:extLst>
                </p14:cNvPr>
                <p14:cNvContentPartPr/>
                <p14:nvPr/>
              </p14:nvContentPartPr>
              <p14:xfrm>
                <a:off x="8852934" y="4453436"/>
                <a:ext cx="148680" cy="856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22CE48D-1B4D-440C-890B-5E966CD164A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44294" y="4444436"/>
                  <a:ext cx="166320" cy="103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926650"/>
            <a:ext cx="7488832" cy="432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예제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5-2 </a:t>
            </a:r>
            <a:r>
              <a:rPr lang="ko-KR" altLang="en-US" sz="1400" b="1" dirty="0">
                <a:solidFill>
                  <a:srgbClr val="3333FF"/>
                </a:solidFill>
                <a:ea typeface="맑은 고딕" panose="020B0503020000020004" pitchFamily="50" charset="-127"/>
              </a:rPr>
              <a:t>동일한 도서가 있는지 점검한 후 삽입하는 프로시저</a:t>
            </a:r>
            <a:r>
              <a:rPr lang="ko-KR" altLang="en-US" sz="1400" b="1" dirty="0">
                <a:ea typeface="맑은 고딕" panose="020B0503020000020004" pitchFamily="50" charset="-127"/>
              </a:rPr>
              <a:t>      </a:t>
            </a:r>
            <a:r>
              <a:rPr lang="en-US" altLang="ko-KR" sz="1400" b="1" dirty="0" err="1">
                <a:solidFill>
                  <a:srgbClr val="CC0000"/>
                </a:solidFill>
                <a:ea typeface="맑은 고딕" panose="020B0503020000020004" pitchFamily="50" charset="-127"/>
              </a:rPr>
              <a:t>BookInsertOrUpdate.sql</a:t>
            </a:r>
            <a:endParaRPr lang="ko-KR" altLang="en-US" sz="1400" b="1" dirty="0">
              <a:solidFill>
                <a:srgbClr val="CC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69397"/>
              </p:ext>
            </p:extLst>
          </p:nvPr>
        </p:nvGraphicFramePr>
        <p:xfrm>
          <a:off x="827584" y="1335106"/>
          <a:ext cx="7488832" cy="5178448"/>
        </p:xfrm>
        <a:graphic>
          <a:graphicData uri="http://schemas.openxmlformats.org/drawingml/2006/table">
            <a:tbl>
              <a:tblPr/>
              <a:tblGrid>
                <a:gridCol w="410374">
                  <a:extLst>
                    <a:ext uri="{9D8B030D-6E8A-4147-A177-3AD203B41FA5}">
                      <a16:colId xmlns:a16="http://schemas.microsoft.com/office/drawing/2014/main" val="1309346955"/>
                    </a:ext>
                  </a:extLst>
                </a:gridCol>
                <a:gridCol w="7078458">
                  <a:extLst>
                    <a:ext uri="{9D8B030D-6E8A-4147-A177-3AD203B41FA5}">
                      <a16:colId xmlns:a16="http://schemas.microsoft.com/office/drawing/2014/main" val="2120437029"/>
                    </a:ext>
                  </a:extLst>
                </a:gridCol>
              </a:tblGrid>
              <a:tr h="38346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4005" marR="44005" marT="12166" marB="121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madang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delimiter //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PROCEDURE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BookInsertOrUpdate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myBookID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INTEGER,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myBookName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VARCHAR(40), 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myPublisher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VARCHAR(40),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myPrice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INT) 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BEGIN</a:t>
                      </a:r>
                      <a:endParaRPr lang="en-US" sz="1400" kern="0" spc="0" dirty="0">
                        <a:solidFill>
                          <a:srgbClr val="CC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DECLARE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mycount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INTEGER;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SELECT count(*) INTO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mycount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FROM Book 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WHERE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bookname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LIKE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myBookName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 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mycount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!=0 THEN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SET SQL_SAFE_UPDATES=0; /* DELETE, UPDATE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연산에 필요한 설정 문 *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UPDATE Book SET price =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myPrice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WHERE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bookname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LIKE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myBookName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ELSE</a:t>
                      </a:r>
                      <a:endParaRPr lang="en-US" sz="1400" kern="0" spc="0" dirty="0">
                        <a:solidFill>
                          <a:srgbClr val="CC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INSERT INTO Book(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bookname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publisher, price)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VALUES(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myBookID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myBookName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myPublisher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myPrice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 IF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4005" marR="44005" marT="12166" marB="121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919132"/>
                  </a:ext>
                </a:extLst>
              </a:tr>
              <a:tr h="10183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pt-B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pt-B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pt-B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pt-B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pt-B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  <a:endParaRPr lang="pt-B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4005" marR="44005" marT="12166" marB="121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BookInsertOrUpdate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프로시저를 실행하여 테스트하는 부분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CALL </a:t>
                      </a:r>
                      <a:r>
                        <a:rPr lang="en-US" altLang="ko-KR" sz="1200" kern="0" spc="0" dirty="0" err="1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BookInsertOrUpdate</a:t>
                      </a:r>
                      <a:r>
                        <a:rPr lang="en-US" altLang="ko-KR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(15, '</a:t>
                      </a:r>
                      <a:r>
                        <a:rPr lang="ko-KR" altLang="en-US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스포츠 즐거움</a:t>
                      </a:r>
                      <a:r>
                        <a:rPr lang="en-US" altLang="ko-KR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', '</a:t>
                      </a:r>
                      <a:r>
                        <a:rPr lang="ko-KR" altLang="en-US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마당과학서적</a:t>
                      </a:r>
                      <a:r>
                        <a:rPr lang="en-US" altLang="ko-KR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', 25000);</a:t>
                      </a:r>
                      <a:endParaRPr lang="ko-KR" altLang="en-US" sz="1200" kern="0" spc="0" dirty="0">
                        <a:solidFill>
                          <a:srgbClr val="CC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FROM Book; -- 15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투플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삽입 결과 확인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BookInsertOrUpdate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프로시저를 실행하여 테스트하는 부분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CALL </a:t>
                      </a:r>
                      <a:r>
                        <a:rPr lang="en-US" altLang="ko-KR" sz="1200" kern="0" spc="0" dirty="0" err="1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BookInsertOrUpdate</a:t>
                      </a:r>
                      <a:r>
                        <a:rPr lang="en-US" altLang="ko-KR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(15, '</a:t>
                      </a:r>
                      <a:r>
                        <a:rPr lang="ko-KR" altLang="en-US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스포츠 즐거움</a:t>
                      </a:r>
                      <a:r>
                        <a:rPr lang="en-US" altLang="ko-KR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', '</a:t>
                      </a:r>
                      <a:r>
                        <a:rPr lang="ko-KR" altLang="en-US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마당과학서적</a:t>
                      </a:r>
                      <a:r>
                        <a:rPr lang="en-US" altLang="ko-KR" sz="12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', 20000);</a:t>
                      </a:r>
                      <a:endParaRPr lang="ko-KR" altLang="en-US" sz="1200" kern="0" spc="0" dirty="0">
                        <a:solidFill>
                          <a:srgbClr val="CC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FROM Book; -- 15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투플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가격 변경 확인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4005" marR="44005" marT="12166" marB="121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51689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39686FA-261A-46DC-ADCD-200B297AC966}"/>
                  </a:ext>
                </a:extLst>
              </p14:cNvPr>
              <p14:cNvContentPartPr/>
              <p14:nvPr/>
            </p14:nvContentPartPr>
            <p14:xfrm>
              <a:off x="3765414" y="1999676"/>
              <a:ext cx="137520" cy="496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39686FA-261A-46DC-ADCD-200B297AC9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6774" y="1990676"/>
                <a:ext cx="15516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A854511-8DD3-4823-89FC-5FD8EADCCF85}"/>
                  </a:ext>
                </a:extLst>
              </p14:cNvPr>
              <p14:cNvContentPartPr/>
              <p14:nvPr/>
            </p14:nvContentPartPr>
            <p14:xfrm>
              <a:off x="3878454" y="2279756"/>
              <a:ext cx="257040" cy="54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A854511-8DD3-4823-89FC-5FD8EADCCF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9454" y="2270756"/>
                <a:ext cx="2746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F3C362B-4438-433D-9E0D-8ECF39DEB1FA}"/>
                  </a:ext>
                </a:extLst>
              </p14:cNvPr>
              <p14:cNvContentPartPr/>
              <p14:nvPr/>
            </p14:nvContentPartPr>
            <p14:xfrm>
              <a:off x="4045854" y="2195516"/>
              <a:ext cx="106920" cy="2264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F3C362B-4438-433D-9E0D-8ECF39DEB1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6854" y="2186876"/>
                <a:ext cx="124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E4C10B9-744C-4966-961D-9B9096CACBA9}"/>
                  </a:ext>
                </a:extLst>
              </p14:cNvPr>
              <p14:cNvContentPartPr/>
              <p14:nvPr/>
            </p14:nvContentPartPr>
            <p14:xfrm>
              <a:off x="4261854" y="2227556"/>
              <a:ext cx="34560" cy="2019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E4C10B9-744C-4966-961D-9B9096CACB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2854" y="2218556"/>
                <a:ext cx="52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5954562-2F55-4EE5-B5BF-692B6AE042B6}"/>
                  </a:ext>
                </a:extLst>
              </p14:cNvPr>
              <p14:cNvContentPartPr/>
              <p14:nvPr/>
            </p14:nvContentPartPr>
            <p14:xfrm>
              <a:off x="4375614" y="2235116"/>
              <a:ext cx="102960" cy="1832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5954562-2F55-4EE5-B5BF-692B6AE042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66614" y="2226116"/>
                <a:ext cx="120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2EE5832-F79A-4EC1-9148-C5EC0642991C}"/>
                  </a:ext>
                </a:extLst>
              </p14:cNvPr>
              <p14:cNvContentPartPr/>
              <p14:nvPr/>
            </p14:nvContentPartPr>
            <p14:xfrm>
              <a:off x="4559574" y="2233676"/>
              <a:ext cx="81360" cy="727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2EE5832-F79A-4EC1-9148-C5EC064299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50934" y="2225036"/>
                <a:ext cx="99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0D0833B-BC12-49A8-937B-E90BCE2200F3}"/>
                  </a:ext>
                </a:extLst>
              </p14:cNvPr>
              <p14:cNvContentPartPr/>
              <p14:nvPr/>
            </p14:nvContentPartPr>
            <p14:xfrm>
              <a:off x="4530414" y="2348156"/>
              <a:ext cx="87480" cy="309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0D0833B-BC12-49A8-937B-E90BCE2200F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21774" y="2339516"/>
                <a:ext cx="1051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EC1DFCD-9010-4D51-8BE6-A595AF15270D}"/>
                  </a:ext>
                </a:extLst>
              </p14:cNvPr>
              <p14:cNvContentPartPr/>
              <p14:nvPr/>
            </p14:nvContentPartPr>
            <p14:xfrm>
              <a:off x="4572534" y="2383436"/>
              <a:ext cx="125640" cy="763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EC1DFCD-9010-4D51-8BE6-A595AF1527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63534" y="2374436"/>
                <a:ext cx="1432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2BF8773-5355-4436-9423-DD65416C0721}"/>
                  </a:ext>
                </a:extLst>
              </p14:cNvPr>
              <p14:cNvContentPartPr/>
              <p14:nvPr/>
            </p14:nvContentPartPr>
            <p14:xfrm>
              <a:off x="4836054" y="2227916"/>
              <a:ext cx="90360" cy="1472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2BF8773-5355-4436-9423-DD65416C07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27414" y="2218916"/>
                <a:ext cx="108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05BA8BE-1D1D-4FFD-931F-55D25CFD491C}"/>
                  </a:ext>
                </a:extLst>
              </p14:cNvPr>
              <p14:cNvContentPartPr/>
              <p14:nvPr/>
            </p14:nvContentPartPr>
            <p14:xfrm>
              <a:off x="4971414" y="2258516"/>
              <a:ext cx="65520" cy="914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05BA8BE-1D1D-4FFD-931F-55D25CFD491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62774" y="2249876"/>
                <a:ext cx="831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6EB8ADE-B31D-4E47-8A82-B76AEFF7B9EE}"/>
                  </a:ext>
                </a:extLst>
              </p14:cNvPr>
              <p14:cNvContentPartPr/>
              <p14:nvPr/>
            </p14:nvContentPartPr>
            <p14:xfrm>
              <a:off x="5009214" y="2280836"/>
              <a:ext cx="30240" cy="1281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6EB8ADE-B31D-4E47-8A82-B76AEFF7B9E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00574" y="2271836"/>
                <a:ext cx="478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5F24AF94-4E05-467F-969B-89D20018539C}"/>
                  </a:ext>
                </a:extLst>
              </p14:cNvPr>
              <p14:cNvContentPartPr/>
              <p14:nvPr/>
            </p14:nvContentPartPr>
            <p14:xfrm>
              <a:off x="4948374" y="2420156"/>
              <a:ext cx="78480" cy="489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5F24AF94-4E05-467F-969B-89D2001853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39374" y="2411156"/>
                <a:ext cx="961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3F7D8CB-9EA4-4E58-BEC8-74ABA92B3867}"/>
                  </a:ext>
                </a:extLst>
              </p14:cNvPr>
              <p14:cNvContentPartPr/>
              <p14:nvPr/>
            </p14:nvContentPartPr>
            <p14:xfrm>
              <a:off x="5043054" y="2285516"/>
              <a:ext cx="97200" cy="13428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3F7D8CB-9EA4-4E58-BEC8-74ABA92B386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34414" y="2276876"/>
                <a:ext cx="1148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90998BD-BDA3-4AE2-9298-35AAF32CB4AE}"/>
                  </a:ext>
                </a:extLst>
              </p14:cNvPr>
              <p14:cNvContentPartPr/>
              <p14:nvPr/>
            </p14:nvContentPartPr>
            <p14:xfrm>
              <a:off x="5138094" y="2303156"/>
              <a:ext cx="80280" cy="9504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90998BD-BDA3-4AE2-9298-35AAF32CB4A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29454" y="2294156"/>
                <a:ext cx="979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82668E6-8E12-4A06-8519-E2C291A7DBC3}"/>
                  </a:ext>
                </a:extLst>
              </p14:cNvPr>
              <p14:cNvContentPartPr/>
              <p14:nvPr/>
            </p14:nvContentPartPr>
            <p14:xfrm>
              <a:off x="5114694" y="2455436"/>
              <a:ext cx="79920" cy="471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82668E6-8E12-4A06-8519-E2C291A7DBC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06054" y="2446436"/>
                <a:ext cx="975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FCC0F63-AA31-4B77-BCF9-DD15006C16E4}"/>
                  </a:ext>
                </a:extLst>
              </p14:cNvPr>
              <p14:cNvContentPartPr/>
              <p14:nvPr/>
            </p14:nvContentPartPr>
            <p14:xfrm>
              <a:off x="5231694" y="2309276"/>
              <a:ext cx="119880" cy="14328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FCC0F63-AA31-4B77-BCF9-DD15006C16E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23054" y="2300276"/>
                <a:ext cx="1375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E65F969-F7D5-44AD-B008-A0681EC51F39}"/>
                  </a:ext>
                </a:extLst>
              </p14:cNvPr>
              <p14:cNvContentPartPr/>
              <p14:nvPr/>
            </p14:nvContentPartPr>
            <p14:xfrm>
              <a:off x="5316654" y="2341316"/>
              <a:ext cx="125640" cy="1958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E65F969-F7D5-44AD-B008-A0681EC51F3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08014" y="2332316"/>
                <a:ext cx="143280" cy="21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AB5B6D20-D5FB-4C4E-8F1F-E57FDC1505F9}"/>
              </a:ext>
            </a:extLst>
          </p:cNvPr>
          <p:cNvGrpSpPr/>
          <p:nvPr/>
        </p:nvGrpSpPr>
        <p:grpSpPr>
          <a:xfrm>
            <a:off x="5600642" y="2297982"/>
            <a:ext cx="541440" cy="222840"/>
            <a:chOff x="5600642" y="2297982"/>
            <a:chExt cx="541440" cy="22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1F2356A-5436-4A58-AD10-B102138AD73B}"/>
                    </a:ext>
                  </a:extLst>
                </p14:cNvPr>
                <p14:cNvContentPartPr/>
                <p14:nvPr/>
              </p14:nvContentPartPr>
              <p14:xfrm>
                <a:off x="5600642" y="2297982"/>
                <a:ext cx="114120" cy="1519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1F2356A-5436-4A58-AD10-B102138AD7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91642" y="2288982"/>
                  <a:ext cx="131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74C9924-24E7-4491-9DBB-DA3844F7BDB7}"/>
                    </a:ext>
                  </a:extLst>
                </p14:cNvPr>
                <p14:cNvContentPartPr/>
                <p14:nvPr/>
              </p14:nvContentPartPr>
              <p14:xfrm>
                <a:off x="5727722" y="2343342"/>
                <a:ext cx="51120" cy="810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74C9924-24E7-4491-9DBB-DA3844F7BD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19082" y="2334702"/>
                  <a:ext cx="68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25A8C32-A463-460F-8693-E775C6FE8B8C}"/>
                    </a:ext>
                  </a:extLst>
                </p14:cNvPr>
                <p14:cNvContentPartPr/>
                <p14:nvPr/>
              </p14:nvContentPartPr>
              <p14:xfrm>
                <a:off x="5675162" y="2457822"/>
                <a:ext cx="100080" cy="59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25A8C32-A463-460F-8693-E775C6FE8B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66522" y="2448822"/>
                  <a:ext cx="117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D636C57-2EBD-46B6-8085-9452989756B1}"/>
                    </a:ext>
                  </a:extLst>
                </p14:cNvPr>
                <p14:cNvContentPartPr/>
                <p14:nvPr/>
              </p14:nvContentPartPr>
              <p14:xfrm>
                <a:off x="5824562" y="2312022"/>
                <a:ext cx="111960" cy="1648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D636C57-2EBD-46B6-8085-9452989756B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15562" y="2303382"/>
                  <a:ext cx="1296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3AC0AE6-9803-4D2A-80B1-37B1C64E34AE}"/>
                    </a:ext>
                  </a:extLst>
                </p14:cNvPr>
                <p14:cNvContentPartPr/>
                <p14:nvPr/>
              </p14:nvContentPartPr>
              <p14:xfrm>
                <a:off x="5838242" y="2417862"/>
                <a:ext cx="109080" cy="216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3AC0AE6-9803-4D2A-80B1-37B1C64E34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29242" y="2409222"/>
                  <a:ext cx="126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ED774C4-B506-467D-83FC-FD414A0CAC08}"/>
                    </a:ext>
                  </a:extLst>
                </p14:cNvPr>
                <p14:cNvContentPartPr/>
                <p14:nvPr/>
              </p14:nvContentPartPr>
              <p14:xfrm>
                <a:off x="5961362" y="2379342"/>
                <a:ext cx="180720" cy="1414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ED774C4-B506-467D-83FC-FD414A0CAC0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52362" y="2370342"/>
                  <a:ext cx="19836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F53769B-7AA1-4992-B902-81F938FEEBFC}"/>
                  </a:ext>
                </a:extLst>
              </p14:cNvPr>
              <p14:cNvContentPartPr/>
              <p14:nvPr/>
            </p14:nvContentPartPr>
            <p14:xfrm>
              <a:off x="778802" y="2772102"/>
              <a:ext cx="511200" cy="238824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F53769B-7AA1-4992-B902-81F938FEEBF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9802" y="2763102"/>
                <a:ext cx="528840" cy="240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그룹 37">
            <a:extLst>
              <a:ext uri="{FF2B5EF4-FFF2-40B4-BE49-F238E27FC236}">
                <a16:creationId xmlns:a16="http://schemas.microsoft.com/office/drawing/2014/main" id="{10CFC1B2-714A-4890-913A-7E5C5BE99888}"/>
              </a:ext>
            </a:extLst>
          </p:cNvPr>
          <p:cNvGrpSpPr/>
          <p:nvPr/>
        </p:nvGrpSpPr>
        <p:grpSpPr>
          <a:xfrm>
            <a:off x="154202" y="3693702"/>
            <a:ext cx="421560" cy="509760"/>
            <a:chOff x="154202" y="3693702"/>
            <a:chExt cx="42156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4CEB380-7104-4100-B1B5-1FD4CD7616EA}"/>
                    </a:ext>
                  </a:extLst>
                </p14:cNvPr>
                <p14:cNvContentPartPr/>
                <p14:nvPr/>
              </p14:nvContentPartPr>
              <p14:xfrm>
                <a:off x="154202" y="3693702"/>
                <a:ext cx="144720" cy="2433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4CEB380-7104-4100-B1B5-1FD4CD7616E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5562" y="3684702"/>
                  <a:ext cx="162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E71DB35-BFA1-45F0-B348-AC999871485F}"/>
                    </a:ext>
                  </a:extLst>
                </p14:cNvPr>
                <p14:cNvContentPartPr/>
                <p14:nvPr/>
              </p14:nvContentPartPr>
              <p14:xfrm>
                <a:off x="176522" y="3865422"/>
                <a:ext cx="145440" cy="140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E71DB35-BFA1-45F0-B348-AC999871485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7522" y="3856422"/>
                  <a:ext cx="163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4FF58B5-081D-439E-B167-68DD5C8D337A}"/>
                    </a:ext>
                  </a:extLst>
                </p14:cNvPr>
                <p14:cNvContentPartPr/>
                <p14:nvPr/>
              </p14:nvContentPartPr>
              <p14:xfrm>
                <a:off x="184802" y="3992142"/>
                <a:ext cx="129960" cy="324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4FF58B5-081D-439E-B167-68DD5C8D337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6162" y="3983142"/>
                  <a:ext cx="147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37187F1-F9FB-40AE-A322-998375C7633F}"/>
                    </a:ext>
                  </a:extLst>
                </p14:cNvPr>
                <p14:cNvContentPartPr/>
                <p14:nvPr/>
              </p14:nvContentPartPr>
              <p14:xfrm>
                <a:off x="180842" y="4100142"/>
                <a:ext cx="193320" cy="1033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37187F1-F9FB-40AE-A322-998375C7633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2202" y="4091142"/>
                  <a:ext cx="21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72B821A-CAC2-43CC-A3AA-0919A7D8F945}"/>
                    </a:ext>
                  </a:extLst>
                </p14:cNvPr>
                <p14:cNvContentPartPr/>
                <p14:nvPr/>
              </p14:nvContentPartPr>
              <p14:xfrm>
                <a:off x="290282" y="3773622"/>
                <a:ext cx="160920" cy="3002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72B821A-CAC2-43CC-A3AA-0919A7D8F9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1282" y="3764622"/>
                  <a:ext cx="178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EBDF3D1E-4219-420C-8E9A-D4B110169A40}"/>
                    </a:ext>
                  </a:extLst>
                </p14:cNvPr>
                <p14:cNvContentPartPr/>
                <p14:nvPr/>
              </p14:nvContentPartPr>
              <p14:xfrm>
                <a:off x="390002" y="4121742"/>
                <a:ext cx="185760" cy="680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EBDF3D1E-4219-420C-8E9A-D4B110169A4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1362" y="4113102"/>
                  <a:ext cx="2034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8D53FFA-045B-4A7A-9DF3-E29976B6D984}"/>
              </a:ext>
            </a:extLst>
          </p:cNvPr>
          <p:cNvGrpSpPr/>
          <p:nvPr/>
        </p:nvGrpSpPr>
        <p:grpSpPr>
          <a:xfrm>
            <a:off x="940082" y="3584262"/>
            <a:ext cx="476280" cy="1459080"/>
            <a:chOff x="940082" y="3584262"/>
            <a:chExt cx="476280" cy="145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0DE6E02-71E7-45E3-8A96-BA8FF7A20B3B}"/>
                    </a:ext>
                  </a:extLst>
                </p14:cNvPr>
                <p14:cNvContentPartPr/>
                <p14:nvPr/>
              </p14:nvContentPartPr>
              <p14:xfrm>
                <a:off x="1293242" y="3584262"/>
                <a:ext cx="123120" cy="14590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0DE6E02-71E7-45E3-8A96-BA8FF7A20B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84602" y="3575262"/>
                  <a:ext cx="140760" cy="14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996DDC9-5BF7-463D-ABA9-2731AA476089}"/>
                    </a:ext>
                  </a:extLst>
                </p14:cNvPr>
                <p14:cNvContentPartPr/>
                <p14:nvPr/>
              </p14:nvContentPartPr>
              <p14:xfrm>
                <a:off x="940082" y="4169262"/>
                <a:ext cx="64080" cy="2260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996DDC9-5BF7-463D-ABA9-2731AA4760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1442" y="4160262"/>
                  <a:ext cx="81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6516EC1-6EFE-4330-B4F2-28E7F00DFABA}"/>
                    </a:ext>
                  </a:extLst>
                </p14:cNvPr>
                <p14:cNvContentPartPr/>
                <p14:nvPr/>
              </p14:nvContentPartPr>
              <p14:xfrm>
                <a:off x="1002362" y="4164942"/>
                <a:ext cx="105120" cy="2034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6516EC1-6EFE-4330-B4F2-28E7F00DFAB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3362" y="4156302"/>
                  <a:ext cx="122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66AAA8F7-3D61-462F-98BE-CB536B57DF98}"/>
                    </a:ext>
                  </a:extLst>
                </p14:cNvPr>
                <p14:cNvContentPartPr/>
                <p14:nvPr/>
              </p14:nvContentPartPr>
              <p14:xfrm>
                <a:off x="1007402" y="4277982"/>
                <a:ext cx="144720" cy="277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66AAA8F7-3D61-462F-98BE-CB536B57DF9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8762" y="4269342"/>
                  <a:ext cx="16236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77E321D5-2E7F-4CD0-9DE7-EEB5C51CA9AD}"/>
              </a:ext>
            </a:extLst>
          </p:cNvPr>
          <p:cNvGrpSpPr/>
          <p:nvPr/>
        </p:nvGrpSpPr>
        <p:grpSpPr>
          <a:xfrm>
            <a:off x="6247562" y="2252262"/>
            <a:ext cx="1268640" cy="309600"/>
            <a:chOff x="6247562" y="2252262"/>
            <a:chExt cx="1268640" cy="30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C90DF068-6641-40FF-AA20-07473F4AA4F9}"/>
                    </a:ext>
                  </a:extLst>
                </p14:cNvPr>
                <p14:cNvContentPartPr/>
                <p14:nvPr/>
              </p14:nvContentPartPr>
              <p14:xfrm>
                <a:off x="6247562" y="2273862"/>
                <a:ext cx="95040" cy="23364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C90DF068-6641-40FF-AA20-07473F4AA4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38922" y="2264862"/>
                  <a:ext cx="112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A3542C2-EAC8-46AE-9FA2-05F034457F3F}"/>
                    </a:ext>
                  </a:extLst>
                </p14:cNvPr>
                <p14:cNvContentPartPr/>
                <p14:nvPr/>
              </p14:nvContentPartPr>
              <p14:xfrm>
                <a:off x="6437642" y="2276022"/>
                <a:ext cx="104760" cy="1764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A3542C2-EAC8-46AE-9FA2-05F034457F3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29002" y="2267022"/>
                  <a:ext cx="122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D512BBC-DB20-4000-B899-385DC4FB93CF}"/>
                    </a:ext>
                  </a:extLst>
                </p14:cNvPr>
                <p14:cNvContentPartPr/>
                <p14:nvPr/>
              </p14:nvContentPartPr>
              <p14:xfrm>
                <a:off x="6536282" y="2339022"/>
                <a:ext cx="98640" cy="1296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D512BBC-DB20-4000-B899-385DC4FB93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27282" y="2330382"/>
                  <a:ext cx="116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6EE2879-DD1A-47C2-846A-832426CE9525}"/>
                    </a:ext>
                  </a:extLst>
                </p14:cNvPr>
                <p14:cNvContentPartPr/>
                <p14:nvPr/>
              </p14:nvContentPartPr>
              <p14:xfrm>
                <a:off x="6580202" y="2265222"/>
                <a:ext cx="163440" cy="1681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6EE2879-DD1A-47C2-846A-832426CE95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71202" y="2256222"/>
                  <a:ext cx="181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FEF17A7-4E35-40A6-A7D2-E52785901EFF}"/>
                    </a:ext>
                  </a:extLst>
                </p14:cNvPr>
                <p14:cNvContentPartPr/>
                <p14:nvPr/>
              </p14:nvContentPartPr>
              <p14:xfrm>
                <a:off x="6735002" y="2352342"/>
                <a:ext cx="49680" cy="1087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FEF17A7-4E35-40A6-A7D2-E52785901E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26362" y="2343342"/>
                  <a:ext cx="67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1AEA494-7F7A-45D3-840F-350B4DC5A957}"/>
                    </a:ext>
                  </a:extLst>
                </p14:cNvPr>
                <p14:cNvContentPartPr/>
                <p14:nvPr/>
              </p14:nvContentPartPr>
              <p14:xfrm>
                <a:off x="6812402" y="2285022"/>
                <a:ext cx="139680" cy="1252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1AEA494-7F7A-45D3-840F-350B4DC5A95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03402" y="2276382"/>
                  <a:ext cx="157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FE7A3F6B-DBAD-402F-BB8E-13EED0CB659E}"/>
                    </a:ext>
                  </a:extLst>
                </p14:cNvPr>
                <p14:cNvContentPartPr/>
                <p14:nvPr/>
              </p14:nvContentPartPr>
              <p14:xfrm>
                <a:off x="6951362" y="2296902"/>
                <a:ext cx="20880" cy="1771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FE7A3F6B-DBAD-402F-BB8E-13EED0CB65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942722" y="2287902"/>
                  <a:ext cx="38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6CBBCA2-11BE-4F3F-AD81-82B94B1F6752}"/>
                    </a:ext>
                  </a:extLst>
                </p14:cNvPr>
                <p14:cNvContentPartPr/>
                <p14:nvPr/>
              </p14:nvContentPartPr>
              <p14:xfrm>
                <a:off x="7006442" y="2311662"/>
                <a:ext cx="122040" cy="1810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6CBBCA2-11BE-4F3F-AD81-82B94B1F67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997442" y="2302662"/>
                  <a:ext cx="139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0FB19065-3E2C-4423-B8D0-C96B4C55B5F4}"/>
                    </a:ext>
                  </a:extLst>
                </p14:cNvPr>
                <p14:cNvContentPartPr/>
                <p14:nvPr/>
              </p14:nvContentPartPr>
              <p14:xfrm>
                <a:off x="7018682" y="2393382"/>
                <a:ext cx="90360" cy="291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0FB19065-3E2C-4423-B8D0-C96B4C55B5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10042" y="2384382"/>
                  <a:ext cx="108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69A4332-6AB4-48FF-BBEC-DB3B72075A3B}"/>
                    </a:ext>
                  </a:extLst>
                </p14:cNvPr>
                <p14:cNvContentPartPr/>
                <p14:nvPr/>
              </p14:nvContentPartPr>
              <p14:xfrm>
                <a:off x="7118762" y="2339022"/>
                <a:ext cx="76320" cy="1440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69A4332-6AB4-48FF-BBEC-DB3B72075A3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09762" y="2330382"/>
                  <a:ext cx="93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6B9E030-8243-41AB-B5C7-21745F2D5AB5}"/>
                    </a:ext>
                  </a:extLst>
                </p14:cNvPr>
                <p14:cNvContentPartPr/>
                <p14:nvPr/>
              </p14:nvContentPartPr>
              <p14:xfrm>
                <a:off x="7230002" y="2268102"/>
                <a:ext cx="132840" cy="1162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6B9E030-8243-41AB-B5C7-21745F2D5A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21002" y="2259102"/>
                  <a:ext cx="150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028D6FD0-71A7-49B1-BACC-7933B62992DC}"/>
                    </a:ext>
                  </a:extLst>
                </p14:cNvPr>
                <p14:cNvContentPartPr/>
                <p14:nvPr/>
              </p14:nvContentPartPr>
              <p14:xfrm>
                <a:off x="7249082" y="2419662"/>
                <a:ext cx="97560" cy="3780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028D6FD0-71A7-49B1-BACC-7933B62992D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0082" y="2411022"/>
                  <a:ext cx="115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DEF362D-1BE9-4C3F-9705-9D5EA328C0E4}"/>
                    </a:ext>
                  </a:extLst>
                </p14:cNvPr>
                <p14:cNvContentPartPr/>
                <p14:nvPr/>
              </p14:nvContentPartPr>
              <p14:xfrm>
                <a:off x="7274642" y="2489142"/>
                <a:ext cx="158040" cy="680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DEF362D-1BE9-4C3F-9705-9D5EA328C0E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65642" y="2480502"/>
                  <a:ext cx="175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0B3A522-562C-4C9B-9682-3E15B39EA8B7}"/>
                    </a:ext>
                  </a:extLst>
                </p14:cNvPr>
                <p14:cNvContentPartPr/>
                <p14:nvPr/>
              </p14:nvContentPartPr>
              <p14:xfrm>
                <a:off x="7458602" y="2252262"/>
                <a:ext cx="57600" cy="3096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0B3A522-562C-4C9B-9682-3E15B39EA8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49962" y="2243262"/>
                  <a:ext cx="7524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42672C7-3C44-4108-9D3B-00FD8863CCAC}"/>
              </a:ext>
            </a:extLst>
          </p:cNvPr>
          <p:cNvGrpSpPr/>
          <p:nvPr/>
        </p:nvGrpSpPr>
        <p:grpSpPr>
          <a:xfrm>
            <a:off x="1416002" y="2884062"/>
            <a:ext cx="6861960" cy="759960"/>
            <a:chOff x="1416002" y="2884062"/>
            <a:chExt cx="6861960" cy="75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CCE7E570-FD8E-4F7F-B393-B1CFB1AC7D51}"/>
                    </a:ext>
                  </a:extLst>
                </p14:cNvPr>
                <p14:cNvContentPartPr/>
                <p14:nvPr/>
              </p14:nvContentPartPr>
              <p14:xfrm>
                <a:off x="4861562" y="3140022"/>
                <a:ext cx="172800" cy="20088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CCE7E570-FD8E-4F7F-B393-B1CFB1AC7D5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52562" y="3131022"/>
                  <a:ext cx="190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C9AAC798-D613-4002-AD6C-7D0710F61528}"/>
                    </a:ext>
                  </a:extLst>
                </p14:cNvPr>
                <p14:cNvContentPartPr/>
                <p14:nvPr/>
              </p14:nvContentPartPr>
              <p14:xfrm>
                <a:off x="5160362" y="3141102"/>
                <a:ext cx="63720" cy="4284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C9AAC798-D613-4002-AD6C-7D0710F6152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51722" y="3132102"/>
                  <a:ext cx="81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D2C12F8-89B2-446C-B4D3-8CFE0332C9C9}"/>
                    </a:ext>
                  </a:extLst>
                </p14:cNvPr>
                <p14:cNvContentPartPr/>
                <p14:nvPr/>
              </p14:nvContentPartPr>
              <p14:xfrm>
                <a:off x="5132642" y="3191502"/>
                <a:ext cx="79920" cy="9648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D2C12F8-89B2-446C-B4D3-8CFE0332C9C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24002" y="3182502"/>
                  <a:ext cx="97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4A538456-9690-4FBE-A5D3-4F626A0EEEEB}"/>
                    </a:ext>
                  </a:extLst>
                </p14:cNvPr>
                <p14:cNvContentPartPr/>
                <p14:nvPr/>
              </p14:nvContentPartPr>
              <p14:xfrm>
                <a:off x="5236322" y="3184302"/>
                <a:ext cx="66960" cy="673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4A538456-9690-4FBE-A5D3-4F626A0EEE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227322" y="3175662"/>
                  <a:ext cx="84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D98B49DF-4A97-4114-B137-7952721D1642}"/>
                    </a:ext>
                  </a:extLst>
                </p14:cNvPr>
                <p14:cNvContentPartPr/>
                <p14:nvPr/>
              </p14:nvContentPartPr>
              <p14:xfrm>
                <a:off x="5221202" y="3298062"/>
                <a:ext cx="67320" cy="356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D98B49DF-4A97-4114-B137-7952721D164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12202" y="3289422"/>
                  <a:ext cx="849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7550EC8B-1857-42B2-A79A-B91488F7053E}"/>
                    </a:ext>
                  </a:extLst>
                </p14:cNvPr>
                <p14:cNvContentPartPr/>
                <p14:nvPr/>
              </p14:nvContentPartPr>
              <p14:xfrm>
                <a:off x="5332082" y="3141822"/>
                <a:ext cx="70920" cy="10080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7550EC8B-1857-42B2-A79A-B91488F705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23442" y="3133182"/>
                  <a:ext cx="885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1F7DEBE7-1B0E-4B22-8D7F-646EA40BBC96}"/>
                    </a:ext>
                  </a:extLst>
                </p14:cNvPr>
                <p14:cNvContentPartPr/>
                <p14:nvPr/>
              </p14:nvContentPartPr>
              <p14:xfrm>
                <a:off x="5325242" y="3253782"/>
                <a:ext cx="123120" cy="10296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1F7DEBE7-1B0E-4B22-8D7F-646EA40BBC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16242" y="3245142"/>
                  <a:ext cx="140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827F437-C6E4-48C6-AE2B-77ED2D462C26}"/>
                    </a:ext>
                  </a:extLst>
                </p14:cNvPr>
                <p14:cNvContentPartPr/>
                <p14:nvPr/>
              </p14:nvContentPartPr>
              <p14:xfrm>
                <a:off x="5439362" y="3168822"/>
                <a:ext cx="110880" cy="1198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827F437-C6E4-48C6-AE2B-77ED2D462C2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30362" y="3160182"/>
                  <a:ext cx="128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B63184E9-519B-4412-92FB-7BB2465BE58E}"/>
                    </a:ext>
                  </a:extLst>
                </p14:cNvPr>
                <p14:cNvContentPartPr/>
                <p14:nvPr/>
              </p14:nvContentPartPr>
              <p14:xfrm>
                <a:off x="5553122" y="3215262"/>
                <a:ext cx="48960" cy="7884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B63184E9-519B-4412-92FB-7BB2465BE5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44122" y="3206622"/>
                  <a:ext cx="66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EA8BE0A-90BC-4E0C-ACD8-B3423FCC5F42}"/>
                    </a:ext>
                  </a:extLst>
                </p14:cNvPr>
                <p14:cNvContentPartPr/>
                <p14:nvPr/>
              </p14:nvContentPartPr>
              <p14:xfrm>
                <a:off x="5525042" y="3331902"/>
                <a:ext cx="74160" cy="759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EA8BE0A-90BC-4E0C-ACD8-B3423FCC5F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16402" y="3323262"/>
                  <a:ext cx="91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2F4A1B02-D55A-4F6B-9D94-42A24DB2FF37}"/>
                    </a:ext>
                  </a:extLst>
                </p14:cNvPr>
                <p14:cNvContentPartPr/>
                <p14:nvPr/>
              </p14:nvContentPartPr>
              <p14:xfrm>
                <a:off x="5630522" y="3194742"/>
                <a:ext cx="57960" cy="1173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2F4A1B02-D55A-4F6B-9D94-42A24DB2FF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21522" y="3186102"/>
                  <a:ext cx="75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2175C021-5766-49DC-A83C-2A2542C5264B}"/>
                    </a:ext>
                  </a:extLst>
                </p14:cNvPr>
                <p14:cNvContentPartPr/>
                <p14:nvPr/>
              </p14:nvContentPartPr>
              <p14:xfrm>
                <a:off x="5709002" y="3193662"/>
                <a:ext cx="38160" cy="14364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2175C021-5766-49DC-A83C-2A2542C526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00002" y="3185022"/>
                  <a:ext cx="55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B249E032-83F6-41D6-9F25-2C63E4B462DA}"/>
                    </a:ext>
                  </a:extLst>
                </p14:cNvPr>
                <p14:cNvContentPartPr/>
                <p14:nvPr/>
              </p14:nvContentPartPr>
              <p14:xfrm>
                <a:off x="5709002" y="3331182"/>
                <a:ext cx="63000" cy="7056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B249E032-83F6-41D6-9F25-2C63E4B462D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00002" y="3322542"/>
                  <a:ext cx="80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D04274A-19E5-44D9-B8E0-FE5F09246FDA}"/>
                    </a:ext>
                  </a:extLst>
                </p14:cNvPr>
                <p14:cNvContentPartPr/>
                <p14:nvPr/>
              </p14:nvContentPartPr>
              <p14:xfrm>
                <a:off x="5838242" y="3177822"/>
                <a:ext cx="62280" cy="2145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D04274A-19E5-44D9-B8E0-FE5F09246F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29242" y="3168822"/>
                  <a:ext cx="79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B258D2B8-E9F4-4B07-8256-C70CE045EB6E}"/>
                    </a:ext>
                  </a:extLst>
                </p14:cNvPr>
                <p14:cNvContentPartPr/>
                <p14:nvPr/>
              </p14:nvContentPartPr>
              <p14:xfrm>
                <a:off x="5981522" y="3176382"/>
                <a:ext cx="54720" cy="219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B258D2B8-E9F4-4B07-8256-C70CE045EB6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72882" y="3167742"/>
                  <a:ext cx="72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D794D4A-9B13-40DB-8A2E-3AEF52C4599D}"/>
                    </a:ext>
                  </a:extLst>
                </p14:cNvPr>
                <p14:cNvContentPartPr/>
                <p14:nvPr/>
              </p14:nvContentPartPr>
              <p14:xfrm>
                <a:off x="5947322" y="3233982"/>
                <a:ext cx="126720" cy="1198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D794D4A-9B13-40DB-8A2E-3AEF52C4599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38682" y="3224982"/>
                  <a:ext cx="144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E3C8C5A7-BF79-4C3C-A961-6BADF168B15A}"/>
                    </a:ext>
                  </a:extLst>
                </p14:cNvPr>
                <p14:cNvContentPartPr/>
                <p14:nvPr/>
              </p14:nvContentPartPr>
              <p14:xfrm>
                <a:off x="6101042" y="3215982"/>
                <a:ext cx="16920" cy="9684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E3C8C5A7-BF79-4C3C-A961-6BADF168B1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92042" y="3207342"/>
                  <a:ext cx="345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6C5EDBC0-1ADB-483C-B088-AF03D84E64D2}"/>
                    </a:ext>
                  </a:extLst>
                </p14:cNvPr>
                <p14:cNvContentPartPr/>
                <p14:nvPr/>
              </p14:nvContentPartPr>
              <p14:xfrm>
                <a:off x="6043082" y="3338742"/>
                <a:ext cx="88200" cy="6552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6C5EDBC0-1ADB-483C-B088-AF03D84E64D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34082" y="3330102"/>
                  <a:ext cx="1058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3712716-2443-4B92-93A0-87253DFA55E7}"/>
                    </a:ext>
                  </a:extLst>
                </p14:cNvPr>
                <p14:cNvContentPartPr/>
                <p14:nvPr/>
              </p14:nvContentPartPr>
              <p14:xfrm>
                <a:off x="6130202" y="3213102"/>
                <a:ext cx="120600" cy="1227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3712716-2443-4B92-93A0-87253DFA55E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21202" y="3204462"/>
                  <a:ext cx="138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682A8FB0-BE3F-4108-8E5F-AC275B500FF5}"/>
                    </a:ext>
                  </a:extLst>
                </p14:cNvPr>
                <p14:cNvContentPartPr/>
                <p14:nvPr/>
              </p14:nvContentPartPr>
              <p14:xfrm>
                <a:off x="6160802" y="3363222"/>
                <a:ext cx="133560" cy="7236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682A8FB0-BE3F-4108-8E5F-AC275B500F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52162" y="3354222"/>
                  <a:ext cx="151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6961A7F2-482C-49DF-AF27-1DA8FC22646D}"/>
                    </a:ext>
                  </a:extLst>
                </p14:cNvPr>
                <p14:cNvContentPartPr/>
                <p14:nvPr/>
              </p14:nvContentPartPr>
              <p14:xfrm>
                <a:off x="6277442" y="3239742"/>
                <a:ext cx="100080" cy="17712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6961A7F2-482C-49DF-AF27-1DA8FC2264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68802" y="3230742"/>
                  <a:ext cx="117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DE267966-C96E-4908-9052-2DB34C806B4A}"/>
                    </a:ext>
                  </a:extLst>
                </p14:cNvPr>
                <p14:cNvContentPartPr/>
                <p14:nvPr/>
              </p14:nvContentPartPr>
              <p14:xfrm>
                <a:off x="6439082" y="3251982"/>
                <a:ext cx="88200" cy="1443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DE267966-C96E-4908-9052-2DB34C806B4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30082" y="3242982"/>
                  <a:ext cx="105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4F741D14-E0C5-4031-84EF-F11CA468F54B}"/>
                    </a:ext>
                  </a:extLst>
                </p14:cNvPr>
                <p14:cNvContentPartPr/>
                <p14:nvPr/>
              </p14:nvContentPartPr>
              <p14:xfrm>
                <a:off x="6501002" y="3308862"/>
                <a:ext cx="67320" cy="572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4F741D14-E0C5-4031-84EF-F11CA468F5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92362" y="3299862"/>
                  <a:ext cx="84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F9696896-68AE-48DB-8B87-032A0597D2B6}"/>
                    </a:ext>
                  </a:extLst>
                </p14:cNvPr>
                <p14:cNvContentPartPr/>
                <p14:nvPr/>
              </p14:nvContentPartPr>
              <p14:xfrm>
                <a:off x="6510722" y="3299142"/>
                <a:ext cx="75600" cy="17280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F9696896-68AE-48DB-8B87-032A0597D2B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02082" y="3290142"/>
                  <a:ext cx="93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BB36587C-563F-42CD-9A48-4F6E8FB9530D}"/>
                    </a:ext>
                  </a:extLst>
                </p14:cNvPr>
                <p14:cNvContentPartPr/>
                <p14:nvPr/>
              </p14:nvContentPartPr>
              <p14:xfrm>
                <a:off x="6683522" y="3269982"/>
                <a:ext cx="115200" cy="14796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BB36587C-563F-42CD-9A48-4F6E8FB9530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674882" y="3261342"/>
                  <a:ext cx="1328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AF7884E5-91F3-40B2-B921-25CE4AFE53CC}"/>
                    </a:ext>
                  </a:extLst>
                </p14:cNvPr>
                <p14:cNvContentPartPr/>
                <p14:nvPr/>
              </p14:nvContentPartPr>
              <p14:xfrm>
                <a:off x="6736802" y="3283302"/>
                <a:ext cx="80640" cy="12708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AF7884E5-91F3-40B2-B921-25CE4AFE53C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28162" y="3274662"/>
                  <a:ext cx="98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87B33F7A-D465-4943-9D27-8B1297B3D984}"/>
                    </a:ext>
                  </a:extLst>
                </p14:cNvPr>
                <p14:cNvContentPartPr/>
                <p14:nvPr/>
              </p14:nvContentPartPr>
              <p14:xfrm>
                <a:off x="6857042" y="3282942"/>
                <a:ext cx="7560" cy="12996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87B33F7A-D465-4943-9D27-8B1297B3D98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48042" y="3274302"/>
                  <a:ext cx="25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2A73442-40D0-4096-8EA0-26727B0DB4B9}"/>
                    </a:ext>
                  </a:extLst>
                </p14:cNvPr>
                <p14:cNvContentPartPr/>
                <p14:nvPr/>
              </p14:nvContentPartPr>
              <p14:xfrm>
                <a:off x="6902402" y="3261702"/>
                <a:ext cx="99000" cy="11412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2A73442-40D0-4096-8EA0-26727B0DB4B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893762" y="3252702"/>
                  <a:ext cx="116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3F7AB6F3-F0BE-4456-B527-EF47A3F8BCAE}"/>
                    </a:ext>
                  </a:extLst>
                </p14:cNvPr>
                <p14:cNvContentPartPr/>
                <p14:nvPr/>
              </p14:nvContentPartPr>
              <p14:xfrm>
                <a:off x="7007162" y="3327582"/>
                <a:ext cx="7200" cy="11700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3F7AB6F3-F0BE-4456-B527-EF47A3F8BCA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98522" y="3318942"/>
                  <a:ext cx="24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102156A2-A0D2-47C3-A72B-657F1FD5C1CE}"/>
                    </a:ext>
                  </a:extLst>
                </p14:cNvPr>
                <p14:cNvContentPartPr/>
                <p14:nvPr/>
              </p14:nvContentPartPr>
              <p14:xfrm>
                <a:off x="7065482" y="3241182"/>
                <a:ext cx="70560" cy="6948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102156A2-A0D2-47C3-A72B-657F1FD5C1C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56482" y="3232182"/>
                  <a:ext cx="88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2D91C403-6812-49AA-8D70-DD49F859BDC9}"/>
                    </a:ext>
                  </a:extLst>
                </p14:cNvPr>
                <p14:cNvContentPartPr/>
                <p14:nvPr/>
              </p14:nvContentPartPr>
              <p14:xfrm>
                <a:off x="7041362" y="3303462"/>
                <a:ext cx="80640" cy="8388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2D91C403-6812-49AA-8D70-DD49F859BDC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32362" y="3294822"/>
                  <a:ext cx="98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7DD374AC-5262-47B9-A278-C5C41E39A7CA}"/>
                    </a:ext>
                  </a:extLst>
                </p14:cNvPr>
                <p14:cNvContentPartPr/>
                <p14:nvPr/>
              </p14:nvContentPartPr>
              <p14:xfrm>
                <a:off x="7077722" y="3422262"/>
                <a:ext cx="154440" cy="741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7DD374AC-5262-47B9-A278-C5C41E39A7C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69082" y="3413262"/>
                  <a:ext cx="172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EFF28120-319A-4976-B557-8020684ADBD6}"/>
                    </a:ext>
                  </a:extLst>
                </p14:cNvPr>
                <p14:cNvContentPartPr/>
                <p14:nvPr/>
              </p14:nvContentPartPr>
              <p14:xfrm>
                <a:off x="7187522" y="3288342"/>
                <a:ext cx="171360" cy="19116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EFF28120-319A-4976-B557-8020684ADBD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78882" y="3279342"/>
                  <a:ext cx="189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476F1F4C-699A-4BBA-80BE-84AC46B13571}"/>
                    </a:ext>
                  </a:extLst>
                </p14:cNvPr>
                <p14:cNvContentPartPr/>
                <p14:nvPr/>
              </p14:nvContentPartPr>
              <p14:xfrm>
                <a:off x="7321442" y="3285462"/>
                <a:ext cx="87480" cy="12888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476F1F4C-699A-4BBA-80BE-84AC46B1357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12442" y="3276462"/>
                  <a:ext cx="105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F4B0149-C613-4E10-AC01-22620A908D6E}"/>
                    </a:ext>
                  </a:extLst>
                </p14:cNvPr>
                <p14:cNvContentPartPr/>
                <p14:nvPr/>
              </p14:nvContentPartPr>
              <p14:xfrm>
                <a:off x="7367522" y="3442782"/>
                <a:ext cx="94320" cy="5724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F4B0149-C613-4E10-AC01-22620A908D6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58882" y="3433782"/>
                  <a:ext cx="111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9A9BD067-6CD6-4F3C-92B4-099C3649DC2C}"/>
                    </a:ext>
                  </a:extLst>
                </p14:cNvPr>
                <p14:cNvContentPartPr/>
                <p14:nvPr/>
              </p14:nvContentPartPr>
              <p14:xfrm>
                <a:off x="7579202" y="3269262"/>
                <a:ext cx="116280" cy="14904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9A9BD067-6CD6-4F3C-92B4-099C3649DC2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70202" y="3260622"/>
                  <a:ext cx="133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359CED53-10ED-4660-850F-4C8166AA7D4D}"/>
                    </a:ext>
                  </a:extLst>
                </p14:cNvPr>
                <p14:cNvContentPartPr/>
                <p14:nvPr/>
              </p14:nvContentPartPr>
              <p14:xfrm>
                <a:off x="7631762" y="3415782"/>
                <a:ext cx="120960" cy="3636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359CED53-10ED-4660-850F-4C8166AA7D4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22762" y="3406782"/>
                  <a:ext cx="138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E76AC1E-AB64-48F6-AE3B-BDB445624859}"/>
                    </a:ext>
                  </a:extLst>
                </p14:cNvPr>
                <p14:cNvContentPartPr/>
                <p14:nvPr/>
              </p14:nvContentPartPr>
              <p14:xfrm>
                <a:off x="7741922" y="3270342"/>
                <a:ext cx="134640" cy="11736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E76AC1E-AB64-48F6-AE3B-BDB4456248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33282" y="3261702"/>
                  <a:ext cx="152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563F5309-6B3E-4B5D-9E77-16179950176E}"/>
                    </a:ext>
                  </a:extLst>
                </p14:cNvPr>
                <p14:cNvContentPartPr/>
                <p14:nvPr/>
              </p14:nvContentPartPr>
              <p14:xfrm>
                <a:off x="7860722" y="3293382"/>
                <a:ext cx="54720" cy="3132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563F5309-6B3E-4B5D-9E77-16179950176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51722" y="3284382"/>
                  <a:ext cx="72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2047EEA5-5646-4E55-91D2-37A771F89E11}"/>
                    </a:ext>
                  </a:extLst>
                </p14:cNvPr>
                <p14:cNvContentPartPr/>
                <p14:nvPr/>
              </p14:nvContentPartPr>
              <p14:xfrm>
                <a:off x="7847762" y="3286902"/>
                <a:ext cx="129240" cy="15444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2047EEA5-5646-4E55-91D2-37A771F89E1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839122" y="3278262"/>
                  <a:ext cx="146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D48FE9E7-D0B6-4600-9F82-1E3FB26E6B7C}"/>
                    </a:ext>
                  </a:extLst>
                </p14:cNvPr>
                <p14:cNvContentPartPr/>
                <p14:nvPr/>
              </p14:nvContentPartPr>
              <p14:xfrm>
                <a:off x="7977362" y="3262422"/>
                <a:ext cx="122760" cy="13176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D48FE9E7-D0B6-4600-9F82-1E3FB26E6B7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68722" y="3253422"/>
                  <a:ext cx="140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A1EC1998-3CA4-4586-AF0D-458DFC5EBC6A}"/>
                    </a:ext>
                  </a:extLst>
                </p14:cNvPr>
                <p14:cNvContentPartPr/>
                <p14:nvPr/>
              </p14:nvContentPartPr>
              <p14:xfrm>
                <a:off x="8047202" y="3300222"/>
                <a:ext cx="108720" cy="15012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A1EC1998-3CA4-4586-AF0D-458DFC5EBC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38562" y="3291582"/>
                  <a:ext cx="1263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BA7B449-D431-4881-92EE-0C3E8D06D992}"/>
                    </a:ext>
                  </a:extLst>
                </p14:cNvPr>
                <p14:cNvContentPartPr/>
                <p14:nvPr/>
              </p14:nvContentPartPr>
              <p14:xfrm>
                <a:off x="8225042" y="3431262"/>
                <a:ext cx="52920" cy="136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BA7B449-D431-4881-92EE-0C3E8D06D99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16402" y="3422622"/>
                  <a:ext cx="70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57777303-76E6-4065-BB64-DC5C5665B1B5}"/>
                    </a:ext>
                  </a:extLst>
                </p14:cNvPr>
                <p14:cNvContentPartPr/>
                <p14:nvPr/>
              </p14:nvContentPartPr>
              <p14:xfrm>
                <a:off x="2119082" y="3437022"/>
                <a:ext cx="2558160" cy="5256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57777303-76E6-4065-BB64-DC5C5665B1B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10442" y="3428382"/>
                  <a:ext cx="2575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BFA41224-7B44-4559-8A06-854E2BB9D549}"/>
                    </a:ext>
                  </a:extLst>
                </p14:cNvPr>
                <p14:cNvContentPartPr/>
                <p14:nvPr/>
              </p14:nvContentPartPr>
              <p14:xfrm>
                <a:off x="4579682" y="3497142"/>
                <a:ext cx="135720" cy="9288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BFA41224-7B44-4559-8A06-854E2BB9D54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70682" y="3488142"/>
                  <a:ext cx="153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9E48825C-6991-40AA-BA6F-34CC59A01BAB}"/>
                    </a:ext>
                  </a:extLst>
                </p14:cNvPr>
                <p14:cNvContentPartPr/>
                <p14:nvPr/>
              </p14:nvContentPartPr>
              <p14:xfrm>
                <a:off x="4698842" y="3543222"/>
                <a:ext cx="34560" cy="10080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9E48825C-6991-40AA-BA6F-34CC59A01B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89842" y="3534582"/>
                  <a:ext cx="52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B86D7708-FB21-4003-92A6-A7A5359382BE}"/>
                    </a:ext>
                  </a:extLst>
                </p14:cNvPr>
                <p14:cNvContentPartPr/>
                <p14:nvPr/>
              </p14:nvContentPartPr>
              <p14:xfrm>
                <a:off x="4758242" y="3510102"/>
                <a:ext cx="91440" cy="10440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B86D7708-FB21-4003-92A6-A7A5359382B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749602" y="3501102"/>
                  <a:ext cx="109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FF5686EC-6624-4A83-ACFC-CDBCB503F589}"/>
                    </a:ext>
                  </a:extLst>
                </p14:cNvPr>
                <p14:cNvContentPartPr/>
                <p14:nvPr/>
              </p14:nvContentPartPr>
              <p14:xfrm>
                <a:off x="4837082" y="3487782"/>
                <a:ext cx="82440" cy="8244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FF5686EC-6624-4A83-ACFC-CDBCB503F58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28442" y="3479142"/>
                  <a:ext cx="100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5C4C88A9-0142-4BDB-9F0A-7F0F8037F10C}"/>
                    </a:ext>
                  </a:extLst>
                </p14:cNvPr>
                <p14:cNvContentPartPr/>
                <p14:nvPr/>
              </p14:nvContentPartPr>
              <p14:xfrm>
                <a:off x="4882082" y="3586782"/>
                <a:ext cx="121320" cy="3240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5C4C88A9-0142-4BDB-9F0A-7F0F8037F10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73082" y="3577782"/>
                  <a:ext cx="138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AD753D4-816B-4638-B54F-3EF26A53EF46}"/>
                    </a:ext>
                  </a:extLst>
                </p14:cNvPr>
                <p14:cNvContentPartPr/>
                <p14:nvPr/>
              </p14:nvContentPartPr>
              <p14:xfrm>
                <a:off x="1458122" y="3024462"/>
                <a:ext cx="32040" cy="255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AD753D4-816B-4638-B54F-3EF26A53EF4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49482" y="3015462"/>
                  <a:ext cx="49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805B055-ED71-4293-931A-1F818C42C6AF}"/>
                    </a:ext>
                  </a:extLst>
                </p14:cNvPr>
                <p14:cNvContentPartPr/>
                <p14:nvPr/>
              </p14:nvContentPartPr>
              <p14:xfrm>
                <a:off x="1416002" y="3033822"/>
                <a:ext cx="2360160" cy="788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805B055-ED71-4293-931A-1F818C42C6A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407002" y="3025182"/>
                  <a:ext cx="2377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3FEFF19-FE61-4B74-AC0A-B08089BE3222}"/>
                    </a:ext>
                  </a:extLst>
                </p14:cNvPr>
                <p14:cNvContentPartPr/>
                <p14:nvPr/>
              </p14:nvContentPartPr>
              <p14:xfrm>
                <a:off x="3749162" y="2962542"/>
                <a:ext cx="146880" cy="536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3FEFF19-FE61-4B74-AC0A-B08089BE322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40162" y="2953542"/>
                  <a:ext cx="164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D2072A7-47D5-4056-9454-5461E3034FE6}"/>
                    </a:ext>
                  </a:extLst>
                </p14:cNvPr>
                <p14:cNvContentPartPr/>
                <p14:nvPr/>
              </p14:nvContentPartPr>
              <p14:xfrm>
                <a:off x="3850682" y="2943102"/>
                <a:ext cx="53280" cy="1144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D2072A7-47D5-4056-9454-5461E3034FE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42042" y="2934102"/>
                  <a:ext cx="70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40F5C92-3F45-4B4F-A2A9-084A50FC7E39}"/>
                    </a:ext>
                  </a:extLst>
                </p14:cNvPr>
                <p14:cNvContentPartPr/>
                <p14:nvPr/>
              </p14:nvContentPartPr>
              <p14:xfrm>
                <a:off x="3998642" y="2926542"/>
                <a:ext cx="100080" cy="1191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40F5C92-3F45-4B4F-A2A9-084A50FC7E3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89642" y="2917902"/>
                  <a:ext cx="117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79E694B-43BC-4A37-978F-1A16CEA5303B}"/>
                    </a:ext>
                  </a:extLst>
                </p14:cNvPr>
                <p14:cNvContentPartPr/>
                <p14:nvPr/>
              </p14:nvContentPartPr>
              <p14:xfrm>
                <a:off x="4021682" y="2978382"/>
                <a:ext cx="101520" cy="198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79E694B-43BC-4A37-978F-1A16CEA530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12682" y="2969742"/>
                  <a:ext cx="119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7B47C8F-16B1-41BB-A20C-EFFB0D9AA4CF}"/>
                    </a:ext>
                  </a:extLst>
                </p14:cNvPr>
                <p14:cNvContentPartPr/>
                <p14:nvPr/>
              </p14:nvContentPartPr>
              <p14:xfrm>
                <a:off x="4096562" y="2939502"/>
                <a:ext cx="68760" cy="597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7B47C8F-16B1-41BB-A20C-EFFB0D9AA4C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087922" y="2930862"/>
                  <a:ext cx="86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90EF468-8B9D-42D5-8213-0C0133118D5A}"/>
                    </a:ext>
                  </a:extLst>
                </p14:cNvPr>
                <p14:cNvContentPartPr/>
                <p14:nvPr/>
              </p14:nvContentPartPr>
              <p14:xfrm>
                <a:off x="4111682" y="2917902"/>
                <a:ext cx="122040" cy="1591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90EF468-8B9D-42D5-8213-0C0133118D5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02682" y="2909262"/>
                  <a:ext cx="1396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3C4B258-C274-4724-8701-2B00CDB6797E}"/>
                    </a:ext>
                  </a:extLst>
                </p14:cNvPr>
                <p14:cNvContentPartPr/>
                <p14:nvPr/>
              </p14:nvContentPartPr>
              <p14:xfrm>
                <a:off x="4230842" y="2933022"/>
                <a:ext cx="84960" cy="878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3C4B258-C274-4724-8701-2B00CDB6797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21842" y="2924022"/>
                  <a:ext cx="102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AFF337D-6B8A-44F0-815C-4FB8D84B9CF8}"/>
                    </a:ext>
                  </a:extLst>
                </p14:cNvPr>
                <p14:cNvContentPartPr/>
                <p14:nvPr/>
              </p14:nvContentPartPr>
              <p14:xfrm>
                <a:off x="4246322" y="3026262"/>
                <a:ext cx="110520" cy="835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AFF337D-6B8A-44F0-815C-4FB8D84B9CF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37682" y="3017262"/>
                  <a:ext cx="128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11EC038-E28B-4979-938D-282B8D2928D8}"/>
                    </a:ext>
                  </a:extLst>
                </p14:cNvPr>
                <p14:cNvContentPartPr/>
                <p14:nvPr/>
              </p14:nvContentPartPr>
              <p14:xfrm>
                <a:off x="4426682" y="2884062"/>
                <a:ext cx="111960" cy="1353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11EC038-E28B-4979-938D-282B8D2928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18042" y="2875062"/>
                  <a:ext cx="129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A52363C7-D51A-4EDA-AC5E-1E7D83A6B8EE}"/>
                    </a:ext>
                  </a:extLst>
                </p14:cNvPr>
                <p14:cNvContentPartPr/>
                <p14:nvPr/>
              </p14:nvContentPartPr>
              <p14:xfrm>
                <a:off x="4496162" y="2918622"/>
                <a:ext cx="101880" cy="1098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A52363C7-D51A-4EDA-AC5E-1E7D83A6B8E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87522" y="2909982"/>
                  <a:ext cx="119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6FF80851-3ECF-4246-AF34-957AE762C77C}"/>
                    </a:ext>
                  </a:extLst>
                </p14:cNvPr>
                <p14:cNvContentPartPr/>
                <p14:nvPr/>
              </p14:nvContentPartPr>
              <p14:xfrm>
                <a:off x="4509842" y="2930142"/>
                <a:ext cx="252720" cy="1573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6FF80851-3ECF-4246-AF34-957AE762C77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00842" y="2921502"/>
                  <a:ext cx="270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FBCE062E-681A-4022-ADC9-A00DCDC066C5}"/>
                    </a:ext>
                  </a:extLst>
                </p14:cNvPr>
                <p14:cNvContentPartPr/>
                <p14:nvPr/>
              </p14:nvContentPartPr>
              <p14:xfrm>
                <a:off x="2044562" y="2999622"/>
                <a:ext cx="605880" cy="35892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FBCE062E-681A-4022-ADC9-A00DCDC066C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035562" y="2990622"/>
                  <a:ext cx="6235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591B785E-B5EB-422B-A803-C000BDC480BF}"/>
                    </a:ext>
                  </a:extLst>
                </p14:cNvPr>
                <p14:cNvContentPartPr/>
                <p14:nvPr/>
              </p14:nvContentPartPr>
              <p14:xfrm>
                <a:off x="2647202" y="3165942"/>
                <a:ext cx="523440" cy="10836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591B785E-B5EB-422B-A803-C000BDC480B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38562" y="3157302"/>
                  <a:ext cx="541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B11B1272-A18A-4BF4-A0B2-A6BF5B7AADAD}"/>
                    </a:ext>
                  </a:extLst>
                </p14:cNvPr>
                <p14:cNvContentPartPr/>
                <p14:nvPr/>
              </p14:nvContentPartPr>
              <p14:xfrm>
                <a:off x="3095762" y="3180702"/>
                <a:ext cx="83160" cy="13932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B11B1272-A18A-4BF4-A0B2-A6BF5B7AADA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87122" y="3172062"/>
                  <a:ext cx="100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71C24110-6566-49C1-B835-E136C0385C22}"/>
                    </a:ext>
                  </a:extLst>
                </p14:cNvPr>
                <p14:cNvContentPartPr/>
                <p14:nvPr/>
              </p14:nvContentPartPr>
              <p14:xfrm>
                <a:off x="3263882" y="3216342"/>
                <a:ext cx="686160" cy="8712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71C24110-6566-49C1-B835-E136C0385C2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54882" y="3207342"/>
                  <a:ext cx="7038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AD1D76BB-B81A-48F7-BCFF-5F426BB2C830}"/>
              </a:ext>
            </a:extLst>
          </p:cNvPr>
          <p:cNvGrpSpPr/>
          <p:nvPr/>
        </p:nvGrpSpPr>
        <p:grpSpPr>
          <a:xfrm>
            <a:off x="3988254" y="3199196"/>
            <a:ext cx="368280" cy="156240"/>
            <a:chOff x="3988254" y="3199196"/>
            <a:chExt cx="368280" cy="15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2FEEEC1A-D64C-4731-97C7-BE1C0840C155}"/>
                    </a:ext>
                  </a:extLst>
                </p14:cNvPr>
                <p14:cNvContentPartPr/>
                <p14:nvPr/>
              </p14:nvContentPartPr>
              <p14:xfrm>
                <a:off x="3988254" y="3216836"/>
                <a:ext cx="48600" cy="10692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2FEEEC1A-D64C-4731-97C7-BE1C0840C15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79254" y="3208196"/>
                  <a:ext cx="66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6E295109-2515-4119-9A9A-48C14C20D7F4}"/>
                    </a:ext>
                  </a:extLst>
                </p14:cNvPr>
                <p14:cNvContentPartPr/>
                <p14:nvPr/>
              </p14:nvContentPartPr>
              <p14:xfrm>
                <a:off x="4053414" y="3225476"/>
                <a:ext cx="58320" cy="7596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6E295109-2515-4119-9A9A-48C14C20D7F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44774" y="3216476"/>
                  <a:ext cx="75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B3544F0D-A7A5-4A65-8EBD-EB2E03637BEE}"/>
                    </a:ext>
                  </a:extLst>
                </p14:cNvPr>
                <p14:cNvContentPartPr/>
                <p14:nvPr/>
              </p14:nvContentPartPr>
              <p14:xfrm>
                <a:off x="4118574" y="3235196"/>
                <a:ext cx="43560" cy="7308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B3544F0D-A7A5-4A65-8EBD-EB2E03637BE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109574" y="3226196"/>
                  <a:ext cx="61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EA2A6F04-CFFA-4D1F-AEF7-C255212430A3}"/>
                    </a:ext>
                  </a:extLst>
                </p14:cNvPr>
                <p14:cNvContentPartPr/>
                <p14:nvPr/>
              </p14:nvContentPartPr>
              <p14:xfrm>
                <a:off x="4193094" y="3220796"/>
                <a:ext cx="36360" cy="5076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EA2A6F04-CFFA-4D1F-AEF7-C255212430A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84094" y="3212156"/>
                  <a:ext cx="54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49BBA4FA-D169-48D0-A77C-48939C8BF340}"/>
                    </a:ext>
                  </a:extLst>
                </p14:cNvPr>
                <p14:cNvContentPartPr/>
                <p14:nvPr/>
              </p14:nvContentPartPr>
              <p14:xfrm>
                <a:off x="4248894" y="3199196"/>
                <a:ext cx="14400" cy="9144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49BBA4FA-D169-48D0-A77C-48939C8BF34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39894" y="3190556"/>
                  <a:ext cx="32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12B3D311-ECEF-4CF4-9DAD-BF72FAC34D94}"/>
                    </a:ext>
                  </a:extLst>
                </p14:cNvPr>
                <p14:cNvContentPartPr/>
                <p14:nvPr/>
              </p14:nvContentPartPr>
              <p14:xfrm>
                <a:off x="4221174" y="3261836"/>
                <a:ext cx="70560" cy="7092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12B3D311-ECEF-4CF4-9DAD-BF72FAC34D9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12534" y="3253196"/>
                  <a:ext cx="88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D3EE03B1-73BF-4947-A111-02E256501CB2}"/>
                    </a:ext>
                  </a:extLst>
                </p14:cNvPr>
                <p14:cNvContentPartPr/>
                <p14:nvPr/>
              </p14:nvContentPartPr>
              <p14:xfrm>
                <a:off x="4326654" y="3204956"/>
                <a:ext cx="29880" cy="15048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D3EE03B1-73BF-4947-A111-02E256501CB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18014" y="3196316"/>
                  <a:ext cx="475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C0C881AE-C5FD-4BFC-851B-E045C853C655}"/>
              </a:ext>
            </a:extLst>
          </p:cNvPr>
          <p:cNvGrpSpPr/>
          <p:nvPr/>
        </p:nvGrpSpPr>
        <p:grpSpPr>
          <a:xfrm>
            <a:off x="2640251" y="3508877"/>
            <a:ext cx="1502280" cy="144000"/>
            <a:chOff x="2640251" y="3508877"/>
            <a:chExt cx="150228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661E0002-B7FF-4CBF-AD00-AEC0ABEF636F}"/>
                    </a:ext>
                  </a:extLst>
                </p14:cNvPr>
                <p14:cNvContentPartPr/>
                <p14:nvPr/>
              </p14:nvContentPartPr>
              <p14:xfrm>
                <a:off x="2640251" y="3606765"/>
                <a:ext cx="432360" cy="3456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661E0002-B7FF-4CBF-AD00-AEC0ABEF636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31611" y="3598125"/>
                  <a:ext cx="450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CEEC8223-889B-46BE-84B3-3A953ACE50AC}"/>
                    </a:ext>
                  </a:extLst>
                </p14:cNvPr>
                <p14:cNvContentPartPr/>
                <p14:nvPr/>
              </p14:nvContentPartPr>
              <p14:xfrm>
                <a:off x="3114731" y="3519285"/>
                <a:ext cx="58680" cy="723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CEEC8223-889B-46BE-84B3-3A953ACE50A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105731" y="3510645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E0A47479-B98F-4F38-922D-DB8B69534CBA}"/>
                    </a:ext>
                  </a:extLst>
                </p14:cNvPr>
                <p14:cNvContentPartPr/>
                <p14:nvPr/>
              </p14:nvContentPartPr>
              <p14:xfrm>
                <a:off x="3123731" y="3553485"/>
                <a:ext cx="69120" cy="1620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E0A47479-B98F-4F38-922D-DB8B69534CB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114731" y="3544845"/>
                  <a:ext cx="86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EE736C31-B25E-4287-BBFC-08D63640AF2B}"/>
                    </a:ext>
                  </a:extLst>
                </p14:cNvPr>
                <p14:cNvContentPartPr/>
                <p14:nvPr/>
              </p14:nvContentPartPr>
              <p14:xfrm>
                <a:off x="3204011" y="3514605"/>
                <a:ext cx="7200" cy="6948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EE736C31-B25E-4287-BBFC-08D63640AF2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195011" y="3505605"/>
                  <a:ext cx="24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0161805B-6D28-4B11-A128-98EF46EA5D3E}"/>
                    </a:ext>
                  </a:extLst>
                </p14:cNvPr>
                <p14:cNvContentPartPr/>
                <p14:nvPr/>
              </p14:nvContentPartPr>
              <p14:xfrm>
                <a:off x="3237491" y="3517485"/>
                <a:ext cx="107640" cy="12528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0161805B-6D28-4B11-A128-98EF46EA5D3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228491" y="3508485"/>
                  <a:ext cx="125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F19023EF-16CC-41F7-8BA0-CF930823EF0F}"/>
                    </a:ext>
                  </a:extLst>
                </p14:cNvPr>
                <p14:cNvContentPartPr/>
                <p14:nvPr/>
              </p14:nvContentPartPr>
              <p14:xfrm>
                <a:off x="3370691" y="3526485"/>
                <a:ext cx="55440" cy="6156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F19023EF-16CC-41F7-8BA0-CF930823EF0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61691" y="3517485"/>
                  <a:ext cx="73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C37B89BA-7099-48AA-B906-E2FF1A2814E4}"/>
                    </a:ext>
                  </a:extLst>
                </p14:cNvPr>
                <p14:cNvContentPartPr/>
                <p14:nvPr/>
              </p14:nvContentPartPr>
              <p14:xfrm>
                <a:off x="3372851" y="3629445"/>
                <a:ext cx="70560" cy="720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C37B89BA-7099-48AA-B906-E2FF1A2814E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364211" y="3620445"/>
                  <a:ext cx="88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ED78A621-737D-4774-A3BE-C83BBA147449}"/>
                    </a:ext>
                  </a:extLst>
                </p14:cNvPr>
                <p14:cNvContentPartPr/>
                <p14:nvPr/>
              </p14:nvContentPartPr>
              <p14:xfrm>
                <a:off x="3470051" y="3527565"/>
                <a:ext cx="64800" cy="11232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ED78A621-737D-4774-A3BE-C83BBA14744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61051" y="3518565"/>
                  <a:ext cx="82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17B907C2-1AF8-46CF-BABB-320CBCFC071F}"/>
                    </a:ext>
                  </a:extLst>
                </p14:cNvPr>
                <p14:cNvContentPartPr/>
                <p14:nvPr/>
              </p14:nvContentPartPr>
              <p14:xfrm>
                <a:off x="3572291" y="3542325"/>
                <a:ext cx="50400" cy="7056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17B907C2-1AF8-46CF-BABB-320CBCFC071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563651" y="3533325"/>
                  <a:ext cx="68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D37DD9B6-8271-4ED3-BECB-01AC30E2B84B}"/>
                    </a:ext>
                  </a:extLst>
                </p14:cNvPr>
                <p14:cNvContentPartPr/>
                <p14:nvPr/>
              </p14:nvContentPartPr>
              <p14:xfrm>
                <a:off x="3673091" y="3530805"/>
                <a:ext cx="26280" cy="6192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D37DD9B6-8271-4ED3-BECB-01AC30E2B84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64451" y="3522165"/>
                  <a:ext cx="43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F3A1E932-3FD2-425C-BC33-26DC6B0143A0}"/>
                    </a:ext>
                  </a:extLst>
                </p14:cNvPr>
                <p14:cNvContentPartPr/>
                <p14:nvPr/>
              </p14:nvContentPartPr>
              <p14:xfrm>
                <a:off x="3727811" y="3544125"/>
                <a:ext cx="3240" cy="7164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F3A1E932-3FD2-425C-BC33-26DC6B0143A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718811" y="3535125"/>
                  <a:ext cx="20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E1DCAB82-D796-437B-840C-6CC72782943A}"/>
                    </a:ext>
                  </a:extLst>
                </p14:cNvPr>
                <p14:cNvContentPartPr/>
                <p14:nvPr/>
              </p14:nvContentPartPr>
              <p14:xfrm>
                <a:off x="3768491" y="3540885"/>
                <a:ext cx="40320" cy="5760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E1DCAB82-D796-437B-840C-6CC72782943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59851" y="3532245"/>
                  <a:ext cx="57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DEDDD56C-ED0C-4A1C-9E26-2223A7B779E9}"/>
                    </a:ext>
                  </a:extLst>
                </p14:cNvPr>
                <p14:cNvContentPartPr/>
                <p14:nvPr/>
              </p14:nvContentPartPr>
              <p14:xfrm>
                <a:off x="3828251" y="3535157"/>
                <a:ext cx="70560" cy="7560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DEDDD56C-ED0C-4A1C-9E26-2223A7B779E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19251" y="3526157"/>
                  <a:ext cx="88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2C71C544-1E02-437B-A8F6-C652936E3D14}"/>
                    </a:ext>
                  </a:extLst>
                </p14:cNvPr>
                <p14:cNvContentPartPr/>
                <p14:nvPr/>
              </p14:nvContentPartPr>
              <p14:xfrm>
                <a:off x="3895571" y="3537677"/>
                <a:ext cx="51120" cy="6804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2C71C544-1E02-437B-A8F6-C652936E3D1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886571" y="3528677"/>
                  <a:ext cx="68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89ED4A27-A124-4C64-B3FF-6CA558587955}"/>
                    </a:ext>
                  </a:extLst>
                </p14:cNvPr>
                <p14:cNvContentPartPr/>
                <p14:nvPr/>
              </p14:nvContentPartPr>
              <p14:xfrm>
                <a:off x="3953531" y="3552797"/>
                <a:ext cx="6840" cy="6768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89ED4A27-A124-4C64-B3FF-6CA55858795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44531" y="3544157"/>
                  <a:ext cx="24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5A0B1261-1994-495E-B69C-788BAF8DF03E}"/>
                    </a:ext>
                  </a:extLst>
                </p14:cNvPr>
                <p14:cNvContentPartPr/>
                <p14:nvPr/>
              </p14:nvContentPartPr>
              <p14:xfrm>
                <a:off x="3980891" y="3541277"/>
                <a:ext cx="107280" cy="6768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5A0B1261-1994-495E-B69C-788BAF8DF03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971891" y="3532637"/>
                  <a:ext cx="1249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E15745EA-274E-47AB-B7D9-D55E209171C0}"/>
                    </a:ext>
                  </a:extLst>
                </p14:cNvPr>
                <p14:cNvContentPartPr/>
                <p14:nvPr/>
              </p14:nvContentPartPr>
              <p14:xfrm>
                <a:off x="4039931" y="3523637"/>
                <a:ext cx="68400" cy="11376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E15745EA-274E-47AB-B7D9-D55E209171C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30931" y="3514997"/>
                  <a:ext cx="86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D7BDA7A7-0AF6-4385-BF46-64E0AB1CC2A0}"/>
                    </a:ext>
                  </a:extLst>
                </p14:cNvPr>
                <p14:cNvContentPartPr/>
                <p14:nvPr/>
              </p14:nvContentPartPr>
              <p14:xfrm>
                <a:off x="4123091" y="3508877"/>
                <a:ext cx="19440" cy="14400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D7BDA7A7-0AF6-4385-BF46-64E0AB1CC2A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114091" y="3499877"/>
                  <a:ext cx="37080" cy="16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B0AD1014-3F2E-429A-9A83-4B52BF935059}"/>
                  </a:ext>
                </a:extLst>
              </p14:cNvPr>
              <p14:cNvContentPartPr/>
              <p14:nvPr/>
            </p14:nvContentPartPr>
            <p14:xfrm>
              <a:off x="4740131" y="3981047"/>
              <a:ext cx="116640" cy="271080"/>
            </p14:xfrm>
          </p:contentPart>
        </mc:Choice>
        <mc:Fallback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B0AD1014-3F2E-429A-9A83-4B52BF93505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731491" y="3972407"/>
                <a:ext cx="1342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5D1B70A4-AABB-46D8-B662-4AF113BD005F}"/>
                  </a:ext>
                </a:extLst>
              </p14:cNvPr>
              <p14:cNvContentPartPr/>
              <p14:nvPr/>
            </p14:nvContentPartPr>
            <p14:xfrm>
              <a:off x="4857131" y="4059527"/>
              <a:ext cx="193320" cy="1620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5D1B70A4-AABB-46D8-B662-4AF113BD005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848491" y="4050887"/>
                <a:ext cx="2109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E489B34C-0EA8-4E7E-BFB0-81A72A764D4D}"/>
                  </a:ext>
                </a:extLst>
              </p14:cNvPr>
              <p14:cNvContentPartPr/>
              <p14:nvPr/>
            </p14:nvContentPartPr>
            <p14:xfrm>
              <a:off x="4990691" y="4006607"/>
              <a:ext cx="70920" cy="149040"/>
            </p14:xfrm>
          </p:contentPart>
        </mc:Choice>
        <mc:Fallback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E489B34C-0EA8-4E7E-BFB0-81A72A764D4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982051" y="3997967"/>
                <a:ext cx="885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51301FCE-CD05-4093-BF0E-B2B5B255EEB0}"/>
                  </a:ext>
                </a:extLst>
              </p14:cNvPr>
              <p14:cNvContentPartPr/>
              <p14:nvPr/>
            </p14:nvContentPartPr>
            <p14:xfrm>
              <a:off x="5139371" y="3999407"/>
              <a:ext cx="65520" cy="10980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51301FCE-CD05-4093-BF0E-B2B5B255EEB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130371" y="3990767"/>
                <a:ext cx="831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EDB9CCCF-B3D0-4FB5-82FE-C672B70F7248}"/>
              </a:ext>
            </a:extLst>
          </p:cNvPr>
          <p:cNvGrpSpPr/>
          <p:nvPr/>
        </p:nvGrpSpPr>
        <p:grpSpPr>
          <a:xfrm>
            <a:off x="5242331" y="4001712"/>
            <a:ext cx="2897280" cy="324376"/>
            <a:chOff x="5242331" y="4001712"/>
            <a:chExt cx="2897280" cy="32437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294EC908-DF9B-48B5-8B6F-965580C711F3}"/>
                    </a:ext>
                  </a:extLst>
                </p14:cNvPr>
                <p14:cNvContentPartPr/>
                <p14:nvPr/>
              </p14:nvContentPartPr>
              <p14:xfrm>
                <a:off x="5242331" y="4014312"/>
                <a:ext cx="50760" cy="8712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294EC908-DF9B-48B5-8B6F-965580C711F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33331" y="4005672"/>
                  <a:ext cx="68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F5E1B5D3-9332-4E84-808D-72F4532B3508}"/>
                    </a:ext>
                  </a:extLst>
                </p14:cNvPr>
                <p14:cNvContentPartPr/>
                <p14:nvPr/>
              </p14:nvContentPartPr>
              <p14:xfrm>
                <a:off x="5324411" y="4001712"/>
                <a:ext cx="10440" cy="10980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F5E1B5D3-9332-4E84-808D-72F4532B350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315411" y="3993072"/>
                  <a:ext cx="28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A46CC199-7281-4320-814B-DB74E725490D}"/>
                    </a:ext>
                  </a:extLst>
                </p14:cNvPr>
                <p14:cNvContentPartPr/>
                <p14:nvPr/>
              </p14:nvContentPartPr>
              <p14:xfrm>
                <a:off x="5388131" y="4020072"/>
                <a:ext cx="38520" cy="7992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A46CC199-7281-4320-814B-DB74E72549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379131" y="4011072"/>
                  <a:ext cx="56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E3E7D42E-2F57-43F6-909C-7DC007DDD5E1}"/>
                    </a:ext>
                  </a:extLst>
                </p14:cNvPr>
                <p14:cNvContentPartPr/>
                <p14:nvPr/>
              </p14:nvContentPartPr>
              <p14:xfrm>
                <a:off x="5457251" y="4022592"/>
                <a:ext cx="43920" cy="8244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E3E7D42E-2F57-43F6-909C-7DC007DDD5E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48251" y="4013952"/>
                  <a:ext cx="61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75EECD6C-9ECB-43E0-99BE-FBACD92C261A}"/>
                    </a:ext>
                  </a:extLst>
                </p14:cNvPr>
                <p14:cNvContentPartPr/>
                <p14:nvPr/>
              </p14:nvContentPartPr>
              <p14:xfrm>
                <a:off x="5504051" y="4030512"/>
                <a:ext cx="56520" cy="9108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75EECD6C-9ECB-43E0-99BE-FBACD92C261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495411" y="4021872"/>
                  <a:ext cx="74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CDB7AC65-26B9-4CDC-9542-29474A53F168}"/>
                    </a:ext>
                  </a:extLst>
                </p14:cNvPr>
                <p14:cNvContentPartPr/>
                <p14:nvPr/>
              </p14:nvContentPartPr>
              <p14:xfrm>
                <a:off x="5561651" y="4043472"/>
                <a:ext cx="9000" cy="9000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CDB7AC65-26B9-4CDC-9542-29474A53F16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553011" y="4034472"/>
                  <a:ext cx="266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311B87E5-27C8-4F8D-A5EE-4F5A8572A319}"/>
                    </a:ext>
                  </a:extLst>
                </p14:cNvPr>
                <p14:cNvContentPartPr/>
                <p14:nvPr/>
              </p14:nvContentPartPr>
              <p14:xfrm>
                <a:off x="5627891" y="4019712"/>
                <a:ext cx="109800" cy="9072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311B87E5-27C8-4F8D-A5EE-4F5A8572A31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18891" y="4011072"/>
                  <a:ext cx="127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2D2F4552-B0ED-4FD2-871F-4CD155B35556}"/>
                    </a:ext>
                  </a:extLst>
                </p14:cNvPr>
                <p14:cNvContentPartPr/>
                <p14:nvPr/>
              </p14:nvContentPartPr>
              <p14:xfrm>
                <a:off x="5685131" y="4039152"/>
                <a:ext cx="107280" cy="13680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2D2F4552-B0ED-4FD2-871F-4CD155B3555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676131" y="4030152"/>
                  <a:ext cx="124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FCCA0264-1B23-48C5-B2A7-D8EF61CD6EBF}"/>
                    </a:ext>
                  </a:extLst>
                </p14:cNvPr>
                <p14:cNvContentPartPr/>
                <p14:nvPr/>
              </p14:nvContentPartPr>
              <p14:xfrm>
                <a:off x="5805371" y="4068672"/>
                <a:ext cx="62640" cy="1332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FCCA0264-1B23-48C5-B2A7-D8EF61CD6EB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796371" y="4060032"/>
                  <a:ext cx="80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000E4DF2-F758-411A-B98C-031B21122E4E}"/>
                    </a:ext>
                  </a:extLst>
                </p14:cNvPr>
                <p14:cNvContentPartPr/>
                <p14:nvPr/>
              </p14:nvContentPartPr>
              <p14:xfrm>
                <a:off x="5819411" y="4123032"/>
                <a:ext cx="79920" cy="1404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000E4DF2-F758-411A-B98C-031B21122E4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10771" y="4114032"/>
                  <a:ext cx="97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C13A1504-1738-4B24-81FA-2DA3A3D1DE38}"/>
                    </a:ext>
                  </a:extLst>
                </p14:cNvPr>
                <p14:cNvContentPartPr/>
                <p14:nvPr/>
              </p14:nvContentPartPr>
              <p14:xfrm>
                <a:off x="5964851" y="4044192"/>
                <a:ext cx="90000" cy="11520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C13A1504-1738-4B24-81FA-2DA3A3D1DE3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55851" y="4035552"/>
                  <a:ext cx="107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50C4F33C-3F37-4A60-851A-D1DEF9F7A963}"/>
                    </a:ext>
                  </a:extLst>
                </p14:cNvPr>
                <p14:cNvContentPartPr/>
                <p14:nvPr/>
              </p14:nvContentPartPr>
              <p14:xfrm>
                <a:off x="5954051" y="4083432"/>
                <a:ext cx="109800" cy="4500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50C4F33C-3F37-4A60-851A-D1DEF9F7A9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45051" y="4074432"/>
                  <a:ext cx="127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43EF8722-F717-4716-A916-D321798F54B0}"/>
                    </a:ext>
                  </a:extLst>
                </p14:cNvPr>
                <p14:cNvContentPartPr/>
                <p14:nvPr/>
              </p14:nvContentPartPr>
              <p14:xfrm>
                <a:off x="6068531" y="4066152"/>
                <a:ext cx="53280" cy="6156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43EF8722-F717-4716-A916-D321798F54B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59531" y="4057152"/>
                  <a:ext cx="70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E59EDCC4-F797-410F-9FA6-1A8DFA929D39}"/>
                    </a:ext>
                  </a:extLst>
                </p14:cNvPr>
                <p14:cNvContentPartPr/>
                <p14:nvPr/>
              </p14:nvContentPartPr>
              <p14:xfrm>
                <a:off x="6108131" y="4038432"/>
                <a:ext cx="97560" cy="14112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E59EDCC4-F797-410F-9FA6-1A8DFA929D3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99491" y="4029792"/>
                  <a:ext cx="115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F76F2DAB-024B-48C2-94A5-C4A3672F3D4A}"/>
                    </a:ext>
                  </a:extLst>
                </p14:cNvPr>
                <p14:cNvContentPartPr/>
                <p14:nvPr/>
              </p14:nvContentPartPr>
              <p14:xfrm>
                <a:off x="6218651" y="4082712"/>
                <a:ext cx="24840" cy="9540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F76F2DAB-024B-48C2-94A5-C4A3672F3D4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10011" y="4073712"/>
                  <a:ext cx="42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105E8AE1-6649-4EAC-9B0E-33AF6A3C9B9F}"/>
                    </a:ext>
                  </a:extLst>
                </p14:cNvPr>
                <p14:cNvContentPartPr/>
                <p14:nvPr/>
              </p14:nvContentPartPr>
              <p14:xfrm>
                <a:off x="6194531" y="4174872"/>
                <a:ext cx="69840" cy="5256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105E8AE1-6649-4EAC-9B0E-33AF6A3C9B9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85891" y="4166232"/>
                  <a:ext cx="87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F6A65A1B-E7F7-4B44-98C4-8C992724F738}"/>
                    </a:ext>
                  </a:extLst>
                </p14:cNvPr>
                <p14:cNvContentPartPr/>
                <p14:nvPr/>
              </p14:nvContentPartPr>
              <p14:xfrm>
                <a:off x="6257531" y="4075512"/>
                <a:ext cx="101160" cy="11340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F6A65A1B-E7F7-4B44-98C4-8C992724F73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248891" y="4066872"/>
                  <a:ext cx="118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A8CDC06F-7233-4650-9B89-C50491B3706D}"/>
                    </a:ext>
                  </a:extLst>
                </p14:cNvPr>
                <p14:cNvContentPartPr/>
                <p14:nvPr/>
              </p14:nvContentPartPr>
              <p14:xfrm>
                <a:off x="6402251" y="4106112"/>
                <a:ext cx="7200" cy="12924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A8CDC06F-7233-4650-9B89-C50491B3706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93251" y="4097472"/>
                  <a:ext cx="24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37CBF45D-2ABE-4565-972A-49BEC2490A6B}"/>
                    </a:ext>
                  </a:extLst>
                </p14:cNvPr>
                <p14:cNvContentPartPr/>
                <p14:nvPr/>
              </p14:nvContentPartPr>
              <p14:xfrm>
                <a:off x="6463451" y="4082352"/>
                <a:ext cx="47520" cy="6588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37CBF45D-2ABE-4565-972A-49BEC2490A6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454451" y="4073712"/>
                  <a:ext cx="65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CEC7ECC8-C2D0-42A4-9E37-6F29AA3286A5}"/>
                    </a:ext>
                  </a:extLst>
                </p14:cNvPr>
                <p14:cNvContentPartPr/>
                <p14:nvPr/>
              </p14:nvContentPartPr>
              <p14:xfrm>
                <a:off x="6544091" y="4082352"/>
                <a:ext cx="11520" cy="8532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CEC7ECC8-C2D0-42A4-9E37-6F29AA3286A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35451" y="4073352"/>
                  <a:ext cx="29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82637CC5-D8E9-4E27-A6D0-5ED40CD13B75}"/>
                    </a:ext>
                  </a:extLst>
                </p14:cNvPr>
                <p14:cNvContentPartPr/>
                <p14:nvPr/>
              </p14:nvContentPartPr>
              <p14:xfrm>
                <a:off x="6488651" y="4187472"/>
                <a:ext cx="107640" cy="6804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82637CC5-D8E9-4E27-A6D0-5ED40CD13B7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479651" y="4178832"/>
                  <a:ext cx="125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A799B54A-5DC2-4E6A-8270-C80823ED4B53}"/>
                    </a:ext>
                  </a:extLst>
                </p14:cNvPr>
                <p14:cNvContentPartPr/>
                <p14:nvPr/>
              </p14:nvContentPartPr>
              <p14:xfrm>
                <a:off x="6576851" y="4112592"/>
                <a:ext cx="113760" cy="11700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A799B54A-5DC2-4E6A-8270-C80823ED4B5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67851" y="4103592"/>
                  <a:ext cx="131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3AA7B42C-446B-4E8C-BFCD-01DD16703537}"/>
                    </a:ext>
                  </a:extLst>
                </p14:cNvPr>
                <p14:cNvContentPartPr/>
                <p14:nvPr/>
              </p14:nvContentPartPr>
              <p14:xfrm>
                <a:off x="6707891" y="4106472"/>
                <a:ext cx="158400" cy="14472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3AA7B42C-446B-4E8C-BFCD-01DD1670353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698891" y="4097472"/>
                  <a:ext cx="1760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296388E7-E90E-4DED-AACC-14A68A1E85E1}"/>
                    </a:ext>
                  </a:extLst>
                </p14:cNvPr>
                <p14:cNvContentPartPr/>
                <p14:nvPr/>
              </p14:nvContentPartPr>
              <p14:xfrm>
                <a:off x="6908771" y="4110072"/>
                <a:ext cx="118800" cy="5616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296388E7-E90E-4DED-AACC-14A68A1E85E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900131" y="4101432"/>
                  <a:ext cx="136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D92151E7-C19A-498D-9764-EC903546C416}"/>
                    </a:ext>
                  </a:extLst>
                </p14:cNvPr>
                <p14:cNvContentPartPr/>
                <p14:nvPr/>
              </p14:nvContentPartPr>
              <p14:xfrm>
                <a:off x="6970331" y="4062552"/>
                <a:ext cx="70200" cy="17316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D92151E7-C19A-498D-9764-EC903546C41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61691" y="4053552"/>
                  <a:ext cx="87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A6BB1C7E-2AB6-46BF-AB8E-A4F7CF6BB4FA}"/>
                    </a:ext>
                  </a:extLst>
                </p14:cNvPr>
                <p14:cNvContentPartPr/>
                <p14:nvPr/>
              </p14:nvContentPartPr>
              <p14:xfrm>
                <a:off x="7130531" y="4103592"/>
                <a:ext cx="92160" cy="11124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A6BB1C7E-2AB6-46BF-AB8E-A4F7CF6BB4F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21891" y="4094952"/>
                  <a:ext cx="109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5CA28858-E49F-4402-9D4F-BE15880441B4}"/>
                    </a:ext>
                  </a:extLst>
                </p14:cNvPr>
                <p14:cNvContentPartPr/>
                <p14:nvPr/>
              </p14:nvContentPartPr>
              <p14:xfrm>
                <a:off x="7265171" y="4107192"/>
                <a:ext cx="76320" cy="12204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5CA28858-E49F-4402-9D4F-BE15880441B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56171" y="4098192"/>
                  <a:ext cx="93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FBC0D89C-D90D-49CD-B702-559000BEF3B5}"/>
                    </a:ext>
                  </a:extLst>
                </p14:cNvPr>
                <p14:cNvContentPartPr/>
                <p14:nvPr/>
              </p14:nvContentPartPr>
              <p14:xfrm>
                <a:off x="7369931" y="4093152"/>
                <a:ext cx="113400" cy="13824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FBC0D89C-D90D-49CD-B702-559000BEF3B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360931" y="4084152"/>
                  <a:ext cx="131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9024DDBA-1C98-4D2C-9869-48ECFBC5620B}"/>
                    </a:ext>
                  </a:extLst>
                </p14:cNvPr>
                <p14:cNvContentPartPr/>
                <p14:nvPr/>
              </p14:nvContentPartPr>
              <p14:xfrm>
                <a:off x="7472891" y="4141752"/>
                <a:ext cx="120240" cy="10584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9024DDBA-1C98-4D2C-9869-48ECFBC5620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463891" y="4133112"/>
                  <a:ext cx="137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88C8F6DC-CCCC-40EC-97A0-EF1267CEF5F5}"/>
                    </a:ext>
                  </a:extLst>
                </p14:cNvPr>
                <p14:cNvContentPartPr/>
                <p14:nvPr/>
              </p14:nvContentPartPr>
              <p14:xfrm>
                <a:off x="7568651" y="4112952"/>
                <a:ext cx="192960" cy="14976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88C8F6DC-CCCC-40EC-97A0-EF1267CEF5F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559651" y="4103952"/>
                  <a:ext cx="210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CA282A2A-0D77-4602-88C4-61D002927B50}"/>
                    </a:ext>
                  </a:extLst>
                </p14:cNvPr>
                <p14:cNvContentPartPr/>
                <p14:nvPr/>
              </p14:nvContentPartPr>
              <p14:xfrm>
                <a:off x="7787531" y="4062928"/>
                <a:ext cx="212760" cy="15696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CA282A2A-0D77-4602-88C4-61D002927B5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778531" y="4054288"/>
                  <a:ext cx="2304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E8AEB2B7-9B1C-4054-8A08-685FDB001DF3}"/>
                    </a:ext>
                  </a:extLst>
                </p14:cNvPr>
                <p14:cNvContentPartPr/>
                <p14:nvPr/>
              </p14:nvContentPartPr>
              <p14:xfrm>
                <a:off x="8020091" y="4080208"/>
                <a:ext cx="119520" cy="14868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E8AEB2B7-9B1C-4054-8A08-685FDB001DF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011451" y="4071568"/>
                  <a:ext cx="137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86B25D53-37A0-4FAF-AFC5-14BC7E4DA118}"/>
                    </a:ext>
                  </a:extLst>
                </p14:cNvPr>
                <p14:cNvContentPartPr/>
                <p14:nvPr/>
              </p14:nvContentPartPr>
              <p14:xfrm>
                <a:off x="8129531" y="4296568"/>
                <a:ext cx="9720" cy="2952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86B25D53-37A0-4FAF-AFC5-14BC7E4DA11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120891" y="4287928"/>
                  <a:ext cx="273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705A7E1C-D9CE-4928-A856-AFAA25CB60F3}"/>
              </a:ext>
            </a:extLst>
          </p:cNvPr>
          <p:cNvGrpSpPr/>
          <p:nvPr/>
        </p:nvGrpSpPr>
        <p:grpSpPr>
          <a:xfrm>
            <a:off x="6337451" y="4496921"/>
            <a:ext cx="2281320" cy="259920"/>
            <a:chOff x="6337451" y="4496921"/>
            <a:chExt cx="228132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65ED15DC-9E28-4B51-A35B-53958A8AC59F}"/>
                    </a:ext>
                  </a:extLst>
                </p14:cNvPr>
                <p14:cNvContentPartPr/>
                <p14:nvPr/>
              </p14:nvContentPartPr>
              <p14:xfrm>
                <a:off x="6337451" y="4520321"/>
                <a:ext cx="43560" cy="22248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65ED15DC-9E28-4B51-A35B-53958A8AC59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28811" y="4511681"/>
                  <a:ext cx="61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88BD4014-0D4F-4F8E-A4F0-0887316A40BC}"/>
                    </a:ext>
                  </a:extLst>
                </p14:cNvPr>
                <p14:cNvContentPartPr/>
                <p14:nvPr/>
              </p14:nvContentPartPr>
              <p14:xfrm>
                <a:off x="6416291" y="4591961"/>
                <a:ext cx="117720" cy="2808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88BD4014-0D4F-4F8E-A4F0-0887316A40B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07291" y="4583321"/>
                  <a:ext cx="135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EFCB4B45-237B-4A8F-8899-EB1AE2D7BF35}"/>
                    </a:ext>
                  </a:extLst>
                </p14:cNvPr>
                <p14:cNvContentPartPr/>
                <p14:nvPr/>
              </p14:nvContentPartPr>
              <p14:xfrm>
                <a:off x="6512771" y="4535801"/>
                <a:ext cx="55440" cy="13176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EFCB4B45-237B-4A8F-8899-EB1AE2D7BF3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503771" y="4526801"/>
                  <a:ext cx="73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C76AAEBF-ADD0-4F1C-87E8-0DFC180C7A9E}"/>
                    </a:ext>
                  </a:extLst>
                </p14:cNvPr>
                <p14:cNvContentPartPr/>
                <p14:nvPr/>
              </p14:nvContentPartPr>
              <p14:xfrm>
                <a:off x="6645971" y="4546601"/>
                <a:ext cx="62640" cy="11340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C76AAEBF-ADD0-4F1C-87E8-0DFC180C7A9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637331" y="4537601"/>
                  <a:ext cx="80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B07554D5-21E5-4093-8640-8A4D12F65718}"/>
                    </a:ext>
                  </a:extLst>
                </p14:cNvPr>
                <p14:cNvContentPartPr/>
                <p14:nvPr/>
              </p14:nvContentPartPr>
              <p14:xfrm>
                <a:off x="6756851" y="4521401"/>
                <a:ext cx="70560" cy="9936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B07554D5-21E5-4093-8640-8A4D12F6571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748211" y="4512401"/>
                  <a:ext cx="88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CDB56959-27CC-4C6E-A381-E84DFADFCA8B}"/>
                    </a:ext>
                  </a:extLst>
                </p14:cNvPr>
                <p14:cNvContentPartPr/>
                <p14:nvPr/>
              </p14:nvContentPartPr>
              <p14:xfrm>
                <a:off x="6879251" y="4539761"/>
                <a:ext cx="15840" cy="9900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CDB56959-27CC-4C6E-A381-E84DFADFCA8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870251" y="4530761"/>
                  <a:ext cx="33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DF504A86-03A7-4FE8-982D-3D436B07840B}"/>
                    </a:ext>
                  </a:extLst>
                </p14:cNvPr>
                <p14:cNvContentPartPr/>
                <p14:nvPr/>
              </p14:nvContentPartPr>
              <p14:xfrm>
                <a:off x="6944051" y="4535441"/>
                <a:ext cx="93240" cy="9792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DF504A86-03A7-4FE8-982D-3D436B07840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935051" y="4526441"/>
                  <a:ext cx="110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3B46A99C-F2E6-4BAF-98E1-3104DD258829}"/>
                    </a:ext>
                  </a:extLst>
                </p14:cNvPr>
                <p14:cNvContentPartPr/>
                <p14:nvPr/>
              </p14:nvContentPartPr>
              <p14:xfrm>
                <a:off x="7010291" y="4549841"/>
                <a:ext cx="51840" cy="3960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3B46A99C-F2E6-4BAF-98E1-3104DD25882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001651" y="4540841"/>
                  <a:ext cx="69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31E330EC-1781-4E4C-A801-2C62E24C547A}"/>
                    </a:ext>
                  </a:extLst>
                </p14:cNvPr>
                <p14:cNvContentPartPr/>
                <p14:nvPr/>
              </p14:nvContentPartPr>
              <p14:xfrm>
                <a:off x="7020731" y="4543001"/>
                <a:ext cx="82080" cy="14040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31E330EC-1781-4E4C-A801-2C62E24C547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012091" y="4534361"/>
                  <a:ext cx="99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679A932C-E5C9-46F6-9062-B2B2B2217B82}"/>
                    </a:ext>
                  </a:extLst>
                </p14:cNvPr>
                <p14:cNvContentPartPr/>
                <p14:nvPr/>
              </p14:nvContentPartPr>
              <p14:xfrm>
                <a:off x="7156091" y="4582961"/>
                <a:ext cx="38520" cy="2628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679A932C-E5C9-46F6-9062-B2B2B2217B8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47451" y="4574321"/>
                  <a:ext cx="56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2BE63754-7AC6-480B-8987-5504284363C3}"/>
                    </a:ext>
                  </a:extLst>
                </p14:cNvPr>
                <p14:cNvContentPartPr/>
                <p14:nvPr/>
              </p14:nvContentPartPr>
              <p14:xfrm>
                <a:off x="7145651" y="4637681"/>
                <a:ext cx="91440" cy="540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2BE63754-7AC6-480B-8987-5504284363C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36651" y="4629041"/>
                  <a:ext cx="109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B3B8EB00-4B4E-4F28-9CC8-7966B5E0DDFD}"/>
                    </a:ext>
                  </a:extLst>
                </p14:cNvPr>
                <p14:cNvContentPartPr/>
                <p14:nvPr/>
              </p14:nvContentPartPr>
              <p14:xfrm>
                <a:off x="7265891" y="4515641"/>
                <a:ext cx="68040" cy="1044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B3B8EB00-4B4E-4F28-9CC8-7966B5E0DDF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257251" y="4506641"/>
                  <a:ext cx="85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DB439BF6-DB8E-441E-B416-2DDF6729F121}"/>
                    </a:ext>
                  </a:extLst>
                </p14:cNvPr>
                <p14:cNvContentPartPr/>
                <p14:nvPr/>
              </p14:nvContentPartPr>
              <p14:xfrm>
                <a:off x="7241411" y="4549121"/>
                <a:ext cx="111960" cy="7380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DB439BF6-DB8E-441E-B416-2DDF6729F12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232771" y="4540121"/>
                  <a:ext cx="129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13CDD028-4652-4B82-A7B6-DA181880A01B}"/>
                    </a:ext>
                  </a:extLst>
                </p14:cNvPr>
                <p14:cNvContentPartPr/>
                <p14:nvPr/>
              </p14:nvContentPartPr>
              <p14:xfrm>
                <a:off x="7276331" y="4660361"/>
                <a:ext cx="84600" cy="4500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13CDD028-4652-4B82-A7B6-DA181880A01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267691" y="4651361"/>
                  <a:ext cx="102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6FDA1B6D-5F4E-4E1D-9C42-6BD52B234710}"/>
                    </a:ext>
                  </a:extLst>
                </p14:cNvPr>
                <p14:cNvContentPartPr/>
                <p14:nvPr/>
              </p14:nvContentPartPr>
              <p14:xfrm>
                <a:off x="7391531" y="4540481"/>
                <a:ext cx="50040" cy="12060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6FDA1B6D-5F4E-4E1D-9C42-6BD52B23471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382891" y="4531481"/>
                  <a:ext cx="67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E645BECC-55E5-4616-97E0-37462DA250A3}"/>
                    </a:ext>
                  </a:extLst>
                </p14:cNvPr>
                <p14:cNvContentPartPr/>
                <p14:nvPr/>
              </p14:nvContentPartPr>
              <p14:xfrm>
                <a:off x="7471811" y="4595201"/>
                <a:ext cx="52920" cy="7956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E645BECC-55E5-4616-97E0-37462DA250A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63171" y="4586561"/>
                  <a:ext cx="705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0841D978-73EF-429D-920C-E6F91DF0AAC2}"/>
                    </a:ext>
                  </a:extLst>
                </p14:cNvPr>
                <p14:cNvContentPartPr/>
                <p14:nvPr/>
              </p14:nvContentPartPr>
              <p14:xfrm>
                <a:off x="7531931" y="4554521"/>
                <a:ext cx="38880" cy="504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0841D978-73EF-429D-920C-E6F91DF0AAC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522931" y="4545881"/>
                  <a:ext cx="565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51DB6013-6E87-498C-878F-0CC5A9957D69}"/>
                    </a:ext>
                  </a:extLst>
                </p14:cNvPr>
                <p14:cNvContentPartPr/>
                <p14:nvPr/>
              </p14:nvContentPartPr>
              <p14:xfrm>
                <a:off x="7519691" y="4604561"/>
                <a:ext cx="67680" cy="6912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51DB6013-6E87-498C-878F-0CC5A9957D6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510691" y="4595921"/>
                  <a:ext cx="85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36F106CF-77BB-4788-821F-BAF562E321A4}"/>
                    </a:ext>
                  </a:extLst>
                </p14:cNvPr>
                <p14:cNvContentPartPr/>
                <p14:nvPr/>
              </p14:nvContentPartPr>
              <p14:xfrm>
                <a:off x="7616891" y="4596281"/>
                <a:ext cx="59040" cy="6408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36F106CF-77BB-4788-821F-BAF562E321A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607891" y="4587641"/>
                  <a:ext cx="76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71AB128C-1B80-46DD-997E-3DD27D81825F}"/>
                    </a:ext>
                  </a:extLst>
                </p14:cNvPr>
                <p14:cNvContentPartPr/>
                <p14:nvPr/>
              </p14:nvContentPartPr>
              <p14:xfrm>
                <a:off x="7666211" y="4552361"/>
                <a:ext cx="63000" cy="11664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71AB128C-1B80-46DD-997E-3DD27D81825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657211" y="4543721"/>
                  <a:ext cx="80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C3ED7D14-0C5B-45C0-AEDA-FC3ED9D14131}"/>
                    </a:ext>
                  </a:extLst>
                </p14:cNvPr>
                <p14:cNvContentPartPr/>
                <p14:nvPr/>
              </p14:nvContentPartPr>
              <p14:xfrm>
                <a:off x="7741091" y="4603121"/>
                <a:ext cx="49320" cy="7596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C3ED7D14-0C5B-45C0-AEDA-FC3ED9D1413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732091" y="4594121"/>
                  <a:ext cx="66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54A6D86A-2D7D-4B85-8665-01250C8C65AC}"/>
                    </a:ext>
                  </a:extLst>
                </p14:cNvPr>
                <p14:cNvContentPartPr/>
                <p14:nvPr/>
              </p14:nvContentPartPr>
              <p14:xfrm>
                <a:off x="7823531" y="4622561"/>
                <a:ext cx="60480" cy="792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54A6D86A-2D7D-4B85-8665-01250C8C65A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814891" y="4613561"/>
                  <a:ext cx="781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EC5902D1-CE30-42F2-9C24-AF9DB1DBA88A}"/>
                    </a:ext>
                  </a:extLst>
                </p14:cNvPr>
                <p14:cNvContentPartPr/>
                <p14:nvPr/>
              </p14:nvContentPartPr>
              <p14:xfrm>
                <a:off x="7868171" y="4586561"/>
                <a:ext cx="45360" cy="11268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EC5902D1-CE30-42F2-9C24-AF9DB1DBA88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59171" y="4577921"/>
                  <a:ext cx="63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7ADB0395-88A1-49E3-9795-EE68602CCADC}"/>
                    </a:ext>
                  </a:extLst>
                </p14:cNvPr>
                <p14:cNvContentPartPr/>
                <p14:nvPr/>
              </p14:nvContentPartPr>
              <p14:xfrm>
                <a:off x="7977971" y="4528601"/>
                <a:ext cx="20160" cy="17424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7ADB0395-88A1-49E3-9795-EE68602CCAD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968971" y="4519601"/>
                  <a:ext cx="37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CE72A87C-263D-4068-8006-E6F49FD263FC}"/>
                    </a:ext>
                  </a:extLst>
                </p14:cNvPr>
                <p14:cNvContentPartPr/>
                <p14:nvPr/>
              </p14:nvContentPartPr>
              <p14:xfrm>
                <a:off x="8061131" y="4496921"/>
                <a:ext cx="89640" cy="19800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CE72A87C-263D-4068-8006-E6F49FD263F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052491" y="4488281"/>
                  <a:ext cx="107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ABE3191E-F3CE-4A8B-9B10-8B675A240CD2}"/>
                    </a:ext>
                  </a:extLst>
                </p14:cNvPr>
                <p14:cNvContentPartPr/>
                <p14:nvPr/>
              </p14:nvContentPartPr>
              <p14:xfrm>
                <a:off x="8175611" y="4515641"/>
                <a:ext cx="67320" cy="18252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ABE3191E-F3CE-4A8B-9B10-8B675A240CD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166611" y="4506641"/>
                  <a:ext cx="84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4BD56B71-A333-46FE-A43D-D6A370D8B3F8}"/>
                    </a:ext>
                  </a:extLst>
                </p14:cNvPr>
                <p14:cNvContentPartPr/>
                <p14:nvPr/>
              </p14:nvContentPartPr>
              <p14:xfrm>
                <a:off x="8253731" y="4576841"/>
                <a:ext cx="88560" cy="129960"/>
              </p14:xfrm>
            </p:contentPart>
          </mc:Choice>
          <mc:Fallback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4BD56B71-A333-46FE-A43D-D6A370D8B3F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245091" y="4567841"/>
                  <a:ext cx="106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9F303BC1-F8A0-49E2-8502-36D309DC0E03}"/>
                    </a:ext>
                  </a:extLst>
                </p14:cNvPr>
                <p14:cNvContentPartPr/>
                <p14:nvPr/>
              </p14:nvContentPartPr>
              <p14:xfrm>
                <a:off x="8274971" y="4619681"/>
                <a:ext cx="86040" cy="1584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9F303BC1-F8A0-49E2-8502-36D309DC0E0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266331" y="4611041"/>
                  <a:ext cx="103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1CA22B3A-36FB-445A-8007-268718D87422}"/>
                    </a:ext>
                  </a:extLst>
                </p14:cNvPr>
                <p14:cNvContentPartPr/>
                <p14:nvPr/>
              </p14:nvContentPartPr>
              <p14:xfrm>
                <a:off x="8391971" y="4533641"/>
                <a:ext cx="65880" cy="209520"/>
              </p14:xfrm>
            </p:contentPart>
          </mc:Choice>
          <mc:Fallback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1CA22B3A-36FB-445A-8007-268718D8742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82971" y="4525001"/>
                  <a:ext cx="83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0F8EAEF1-515E-406A-9374-B966F6772077}"/>
                    </a:ext>
                  </a:extLst>
                </p14:cNvPr>
                <p14:cNvContentPartPr/>
                <p14:nvPr/>
              </p14:nvContentPartPr>
              <p14:xfrm>
                <a:off x="8485571" y="4609961"/>
                <a:ext cx="65520" cy="14688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0F8EAEF1-515E-406A-9374-B966F677207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476571" y="4600961"/>
                  <a:ext cx="83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7FB422AA-23D4-482A-BD72-C0B8E66FC87A}"/>
                    </a:ext>
                  </a:extLst>
                </p14:cNvPr>
                <p14:cNvContentPartPr/>
                <p14:nvPr/>
              </p14:nvContentPartPr>
              <p14:xfrm>
                <a:off x="8581691" y="4750361"/>
                <a:ext cx="37080" cy="432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7FB422AA-23D4-482A-BD72-C0B8E66FC87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572691" y="4741361"/>
                  <a:ext cx="5472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42" name="잉크 241">
                <a:extLst>
                  <a:ext uri="{FF2B5EF4-FFF2-40B4-BE49-F238E27FC236}">
                    <a16:creationId xmlns:a16="http://schemas.microsoft.com/office/drawing/2014/main" id="{8A651C13-C35F-4E3D-B50D-BCB0D0D3CA9A}"/>
                  </a:ext>
                </a:extLst>
              </p14:cNvPr>
              <p14:cNvContentPartPr/>
              <p14:nvPr/>
            </p14:nvContentPartPr>
            <p14:xfrm>
              <a:off x="3461411" y="1618001"/>
              <a:ext cx="428400" cy="324360"/>
            </p14:xfrm>
          </p:contentPart>
        </mc:Choice>
        <mc:Fallback>
          <p:pic>
            <p:nvPicPr>
              <p:cNvPr id="242" name="잉크 241">
                <a:extLst>
                  <a:ext uri="{FF2B5EF4-FFF2-40B4-BE49-F238E27FC236}">
                    <a16:creationId xmlns:a16="http://schemas.microsoft.com/office/drawing/2014/main" id="{8A651C13-C35F-4E3D-B50D-BCB0D0D3CA9A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3452771" y="1609001"/>
                <a:ext cx="4460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43" name="잉크 242">
                <a:extLst>
                  <a:ext uri="{FF2B5EF4-FFF2-40B4-BE49-F238E27FC236}">
                    <a16:creationId xmlns:a16="http://schemas.microsoft.com/office/drawing/2014/main" id="{9B01E95D-6BA3-4FFE-B027-4EF63F479412}"/>
                  </a:ext>
                </a:extLst>
              </p14:cNvPr>
              <p14:cNvContentPartPr/>
              <p14:nvPr/>
            </p14:nvContentPartPr>
            <p14:xfrm>
              <a:off x="4125611" y="1615530"/>
              <a:ext cx="473760" cy="345600"/>
            </p14:xfrm>
          </p:contentPart>
        </mc:Choice>
        <mc:Fallback>
          <p:pic>
            <p:nvPicPr>
              <p:cNvPr id="243" name="잉크 242">
                <a:extLst>
                  <a:ext uri="{FF2B5EF4-FFF2-40B4-BE49-F238E27FC236}">
                    <a16:creationId xmlns:a16="http://schemas.microsoft.com/office/drawing/2014/main" id="{9B01E95D-6BA3-4FFE-B027-4EF63F479412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116971" y="1606530"/>
                <a:ext cx="4914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244" name="잉크 243">
                <a:extLst>
                  <a:ext uri="{FF2B5EF4-FFF2-40B4-BE49-F238E27FC236}">
                    <a16:creationId xmlns:a16="http://schemas.microsoft.com/office/drawing/2014/main" id="{D7626FC6-B195-4403-82AA-1815ABB9EE81}"/>
                  </a:ext>
                </a:extLst>
              </p14:cNvPr>
              <p14:cNvContentPartPr/>
              <p14:nvPr/>
            </p14:nvContentPartPr>
            <p14:xfrm>
              <a:off x="1556291" y="4566090"/>
              <a:ext cx="560160" cy="46080"/>
            </p14:xfrm>
          </p:contentPart>
        </mc:Choice>
        <mc:Fallback>
          <p:pic>
            <p:nvPicPr>
              <p:cNvPr id="244" name="잉크 243">
                <a:extLst>
                  <a:ext uri="{FF2B5EF4-FFF2-40B4-BE49-F238E27FC236}">
                    <a16:creationId xmlns:a16="http://schemas.microsoft.com/office/drawing/2014/main" id="{D7626FC6-B195-4403-82AA-1815ABB9EE81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547291" y="4557090"/>
                <a:ext cx="5778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45" name="잉크 244">
                <a:extLst>
                  <a:ext uri="{FF2B5EF4-FFF2-40B4-BE49-F238E27FC236}">
                    <a16:creationId xmlns:a16="http://schemas.microsoft.com/office/drawing/2014/main" id="{C3BC6E4A-EA95-4E30-8DA7-58923FECC294}"/>
                  </a:ext>
                </a:extLst>
              </p14:cNvPr>
              <p14:cNvContentPartPr/>
              <p14:nvPr/>
            </p14:nvContentPartPr>
            <p14:xfrm>
              <a:off x="1609931" y="3999090"/>
              <a:ext cx="626400" cy="24840"/>
            </p14:xfrm>
          </p:contentPart>
        </mc:Choice>
        <mc:Fallback>
          <p:pic>
            <p:nvPicPr>
              <p:cNvPr id="245" name="잉크 244">
                <a:extLst>
                  <a:ext uri="{FF2B5EF4-FFF2-40B4-BE49-F238E27FC236}">
                    <a16:creationId xmlns:a16="http://schemas.microsoft.com/office/drawing/2014/main" id="{C3BC6E4A-EA95-4E30-8DA7-58923FECC294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601291" y="3990090"/>
                <a:ext cx="64404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5C1CC459-1AA9-43F4-A6DF-39045DC03846}"/>
              </a:ext>
            </a:extLst>
          </p:cNvPr>
          <p:cNvGrpSpPr/>
          <p:nvPr/>
        </p:nvGrpSpPr>
        <p:grpSpPr>
          <a:xfrm>
            <a:off x="5549051" y="5598290"/>
            <a:ext cx="3402000" cy="852120"/>
            <a:chOff x="5549051" y="5598290"/>
            <a:chExt cx="3402000" cy="85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C7975B64-E9E7-429E-A18C-EB935505F70B}"/>
                    </a:ext>
                  </a:extLst>
                </p14:cNvPr>
                <p14:cNvContentPartPr/>
                <p14:nvPr/>
              </p14:nvContentPartPr>
              <p14:xfrm>
                <a:off x="6122531" y="5705210"/>
                <a:ext cx="150840" cy="3024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C7975B64-E9E7-429E-A18C-EB935505F70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113531" y="5696210"/>
                  <a:ext cx="168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5D065498-32E8-4CAC-8241-108C9435D58E}"/>
                    </a:ext>
                  </a:extLst>
                </p14:cNvPr>
                <p14:cNvContentPartPr/>
                <p14:nvPr/>
              </p14:nvContentPartPr>
              <p14:xfrm>
                <a:off x="6223691" y="5634290"/>
                <a:ext cx="75240" cy="14436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5D065498-32E8-4CAC-8241-108C9435D58E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214691" y="5625650"/>
                  <a:ext cx="92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954BEC57-CDEE-42E8-B8F5-1D4316B3D9D3}"/>
                    </a:ext>
                  </a:extLst>
                </p14:cNvPr>
                <p14:cNvContentPartPr/>
                <p14:nvPr/>
              </p14:nvContentPartPr>
              <p14:xfrm>
                <a:off x="6384611" y="5598290"/>
                <a:ext cx="127800" cy="12528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954BEC57-CDEE-42E8-B8F5-1D4316B3D9D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375971" y="5589290"/>
                  <a:ext cx="1454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78073FB3-7AA3-40C7-BD7B-F8DC36A92A8D}"/>
                    </a:ext>
                  </a:extLst>
                </p14:cNvPr>
                <p14:cNvContentPartPr/>
                <p14:nvPr/>
              </p14:nvContentPartPr>
              <p14:xfrm>
                <a:off x="6396491" y="5719610"/>
                <a:ext cx="160920" cy="9936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78073FB3-7AA3-40C7-BD7B-F8DC36A92A8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387491" y="5710610"/>
                  <a:ext cx="178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39CC7D05-A477-4009-B00E-4EF258021E29}"/>
                    </a:ext>
                  </a:extLst>
                </p14:cNvPr>
                <p14:cNvContentPartPr/>
                <p14:nvPr/>
              </p14:nvContentPartPr>
              <p14:xfrm>
                <a:off x="6561371" y="5661650"/>
                <a:ext cx="105480" cy="12492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39CC7D05-A477-4009-B00E-4EF258021E2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552731" y="5653010"/>
                  <a:ext cx="123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A7AA8B04-621D-4575-8792-A10503D570A1}"/>
                    </a:ext>
                  </a:extLst>
                </p14:cNvPr>
                <p14:cNvContentPartPr/>
                <p14:nvPr/>
              </p14:nvContentPartPr>
              <p14:xfrm>
                <a:off x="6694571" y="5635730"/>
                <a:ext cx="75960" cy="12060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A7AA8B04-621D-4575-8792-A10503D570A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685571" y="5626730"/>
                  <a:ext cx="93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EC70DEF2-ACC5-4993-8F69-495CECE78D98}"/>
                    </a:ext>
                  </a:extLst>
                </p14:cNvPr>
                <p14:cNvContentPartPr/>
                <p14:nvPr/>
              </p14:nvContentPartPr>
              <p14:xfrm>
                <a:off x="6738131" y="5655170"/>
                <a:ext cx="74520" cy="15228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EC70DEF2-ACC5-4993-8F69-495CECE78D9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729131" y="5646170"/>
                  <a:ext cx="921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7305B666-8504-4485-8EA3-EC65213B6766}"/>
                    </a:ext>
                  </a:extLst>
                </p14:cNvPr>
                <p14:cNvContentPartPr/>
                <p14:nvPr/>
              </p14:nvContentPartPr>
              <p14:xfrm>
                <a:off x="6958451" y="5608010"/>
                <a:ext cx="106560" cy="3348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7305B666-8504-4485-8EA3-EC65213B676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949811" y="5599370"/>
                  <a:ext cx="124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74BE1525-63FB-4ECA-93A2-7A2D732A33C2}"/>
                    </a:ext>
                  </a:extLst>
                </p14:cNvPr>
                <p14:cNvContentPartPr/>
                <p14:nvPr/>
              </p14:nvContentPartPr>
              <p14:xfrm>
                <a:off x="6944411" y="5665970"/>
                <a:ext cx="160920" cy="9000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74BE1525-63FB-4ECA-93A2-7A2D732A33C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935411" y="5657330"/>
                  <a:ext cx="178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4DA4E6BB-957B-442C-A00A-F912686BFCB0}"/>
                    </a:ext>
                  </a:extLst>
                </p14:cNvPr>
                <p14:cNvContentPartPr/>
                <p14:nvPr/>
              </p14:nvContentPartPr>
              <p14:xfrm>
                <a:off x="6999131" y="5779730"/>
                <a:ext cx="115200" cy="7452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4DA4E6BB-957B-442C-A00A-F912686BFCB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990131" y="5770730"/>
                  <a:ext cx="132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A9297336-1B72-4097-A835-CEBF85737492}"/>
                    </a:ext>
                  </a:extLst>
                </p14:cNvPr>
                <p14:cNvContentPartPr/>
                <p14:nvPr/>
              </p14:nvContentPartPr>
              <p14:xfrm>
                <a:off x="7070411" y="5660570"/>
                <a:ext cx="91800" cy="11592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A9297336-1B72-4097-A835-CEBF8573749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061411" y="5651570"/>
                  <a:ext cx="109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A272DDBE-4817-48E1-8451-E5F7A9F80AB5}"/>
                    </a:ext>
                  </a:extLst>
                </p14:cNvPr>
                <p14:cNvContentPartPr/>
                <p14:nvPr/>
              </p14:nvContentPartPr>
              <p14:xfrm>
                <a:off x="7194971" y="5696570"/>
                <a:ext cx="80280" cy="9792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A272DDBE-4817-48E1-8451-E5F7A9F80AB5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186331" y="5687570"/>
                  <a:ext cx="97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EC76B2E9-FFD0-4BA1-A656-7061D442808C}"/>
                    </a:ext>
                  </a:extLst>
                </p14:cNvPr>
                <p14:cNvContentPartPr/>
                <p14:nvPr/>
              </p14:nvContentPartPr>
              <p14:xfrm>
                <a:off x="7251131" y="5650850"/>
                <a:ext cx="121320" cy="16272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EC76B2E9-FFD0-4BA1-A656-7061D442808C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242131" y="5641850"/>
                  <a:ext cx="138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DD24C9AF-6377-48D6-8609-4EDB1F8A84E9}"/>
                    </a:ext>
                  </a:extLst>
                </p14:cNvPr>
                <p14:cNvContentPartPr/>
                <p14:nvPr/>
              </p14:nvContentPartPr>
              <p14:xfrm>
                <a:off x="7382531" y="5663810"/>
                <a:ext cx="42480" cy="16452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DD24C9AF-6377-48D6-8609-4EDB1F8A84E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373891" y="5654810"/>
                  <a:ext cx="60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3ACA48D2-F1A2-4FC0-95DE-DCA5238E7927}"/>
                    </a:ext>
                  </a:extLst>
                </p14:cNvPr>
                <p14:cNvContentPartPr/>
                <p14:nvPr/>
              </p14:nvContentPartPr>
              <p14:xfrm>
                <a:off x="7342211" y="5815010"/>
                <a:ext cx="96120" cy="12888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3ACA48D2-F1A2-4FC0-95DE-DCA5238E792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333211" y="5806370"/>
                  <a:ext cx="113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25BA423F-00D4-4D3C-9FD9-4B12ED2D86B9}"/>
                    </a:ext>
                  </a:extLst>
                </p14:cNvPr>
                <p14:cNvContentPartPr/>
                <p14:nvPr/>
              </p14:nvContentPartPr>
              <p14:xfrm>
                <a:off x="5589731" y="5770370"/>
                <a:ext cx="444240" cy="5544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25BA423F-00D4-4D3C-9FD9-4B12ED2D86B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581091" y="5761370"/>
                  <a:ext cx="461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2F22D3E7-808B-4C9F-B8EC-E09ACB68757E}"/>
                    </a:ext>
                  </a:extLst>
                </p14:cNvPr>
                <p14:cNvContentPartPr/>
                <p14:nvPr/>
              </p14:nvContentPartPr>
              <p14:xfrm>
                <a:off x="7481171" y="5680010"/>
                <a:ext cx="121680" cy="21060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2F22D3E7-808B-4C9F-B8EC-E09ACB68757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472171" y="5671010"/>
                  <a:ext cx="139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00ADBC17-9A67-4EE4-9DE2-E54586D6545B}"/>
                    </a:ext>
                  </a:extLst>
                </p14:cNvPr>
                <p14:cNvContentPartPr/>
                <p14:nvPr/>
              </p14:nvContentPartPr>
              <p14:xfrm>
                <a:off x="7585571" y="5701610"/>
                <a:ext cx="82800" cy="12708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00ADBC17-9A67-4EE4-9DE2-E54586D6545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576571" y="5692970"/>
                  <a:ext cx="100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8AFF180C-E3DF-415A-8CC1-032F6AC2742C}"/>
                    </a:ext>
                  </a:extLst>
                </p14:cNvPr>
                <p14:cNvContentPartPr/>
                <p14:nvPr/>
              </p14:nvContentPartPr>
              <p14:xfrm>
                <a:off x="7707611" y="5737970"/>
                <a:ext cx="63720" cy="7380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8AFF180C-E3DF-415A-8CC1-032F6AC2742C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698611" y="5729330"/>
                  <a:ext cx="81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EE923F16-A47D-4F1E-A893-6240C1D4AF20}"/>
                    </a:ext>
                  </a:extLst>
                </p14:cNvPr>
                <p14:cNvContentPartPr/>
                <p14:nvPr/>
              </p14:nvContentPartPr>
              <p14:xfrm>
                <a:off x="7760171" y="5702330"/>
                <a:ext cx="174600" cy="18540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EE923F16-A47D-4F1E-A893-6240C1D4AF2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751531" y="5693330"/>
                  <a:ext cx="192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84612CD0-2C4C-4354-BBB5-6FF48D38DD9E}"/>
                    </a:ext>
                  </a:extLst>
                </p14:cNvPr>
                <p14:cNvContentPartPr/>
                <p14:nvPr/>
              </p14:nvContentPartPr>
              <p14:xfrm>
                <a:off x="7951331" y="5715290"/>
                <a:ext cx="167040" cy="23256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84612CD0-2C4C-4354-BBB5-6FF48D38DD9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942691" y="5706290"/>
                  <a:ext cx="184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4E51E256-D672-434C-9778-B82E2B8E0A2D}"/>
                    </a:ext>
                  </a:extLst>
                </p14:cNvPr>
                <p14:cNvContentPartPr/>
                <p14:nvPr/>
              </p14:nvContentPartPr>
              <p14:xfrm>
                <a:off x="8152931" y="5752730"/>
                <a:ext cx="156600" cy="14688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4E51E256-D672-434C-9778-B82E2B8E0A2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44291" y="5743730"/>
                  <a:ext cx="174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9C7A0160-FA43-4B64-A214-7D75F533AD2A}"/>
                    </a:ext>
                  </a:extLst>
                </p14:cNvPr>
                <p14:cNvContentPartPr/>
                <p14:nvPr/>
              </p14:nvContentPartPr>
              <p14:xfrm>
                <a:off x="8295491" y="5756690"/>
                <a:ext cx="91440" cy="149040"/>
              </p14:xfrm>
            </p:contentPart>
          </mc:Choice>
          <mc:Fallback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9C7A0160-FA43-4B64-A214-7D75F533AD2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286851" y="5748050"/>
                  <a:ext cx="109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52443178-E45C-4959-9897-15FE771174A6}"/>
                    </a:ext>
                  </a:extLst>
                </p14:cNvPr>
                <p14:cNvContentPartPr/>
                <p14:nvPr/>
              </p14:nvContentPartPr>
              <p14:xfrm>
                <a:off x="8322851" y="5767130"/>
                <a:ext cx="127080" cy="2052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52443178-E45C-4959-9897-15FE771174A6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314211" y="5758490"/>
                  <a:ext cx="144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93E84485-D09C-40FB-A189-68FCE2E9773F}"/>
                    </a:ext>
                  </a:extLst>
                </p14:cNvPr>
                <p14:cNvContentPartPr/>
                <p14:nvPr/>
              </p14:nvContentPartPr>
              <p14:xfrm>
                <a:off x="8401331" y="5786930"/>
                <a:ext cx="72360" cy="91080"/>
              </p14:xfrm>
            </p:contentPart>
          </mc:Choice>
          <mc:Fallback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93E84485-D09C-40FB-A189-68FCE2E9773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392691" y="5777930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7179D6C7-77D6-49B8-9B41-7B751FDFAEAB}"/>
                    </a:ext>
                  </a:extLst>
                </p14:cNvPr>
                <p14:cNvContentPartPr/>
                <p14:nvPr/>
              </p14:nvContentPartPr>
              <p14:xfrm>
                <a:off x="8481611" y="5791250"/>
                <a:ext cx="183600" cy="97560"/>
              </p14:xfrm>
            </p:contentPart>
          </mc:Choice>
          <mc:Fallback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7179D6C7-77D6-49B8-9B41-7B751FDFAEA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472971" y="5782610"/>
                  <a:ext cx="201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6A1A92BA-77F1-4B4F-A0CC-AE6CEBEBBD10}"/>
                    </a:ext>
                  </a:extLst>
                </p14:cNvPr>
                <p14:cNvContentPartPr/>
                <p14:nvPr/>
              </p14:nvContentPartPr>
              <p14:xfrm>
                <a:off x="8691851" y="5705210"/>
                <a:ext cx="77760" cy="284760"/>
              </p14:xfrm>
            </p:contentPart>
          </mc:Choice>
          <mc:Fallback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6A1A92BA-77F1-4B4F-A0CC-AE6CEBEBBD10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682851" y="5696570"/>
                  <a:ext cx="95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8423FD29-3855-4047-980D-C007675F7A23}"/>
                    </a:ext>
                  </a:extLst>
                </p14:cNvPr>
                <p14:cNvContentPartPr/>
                <p14:nvPr/>
              </p14:nvContentPartPr>
              <p14:xfrm>
                <a:off x="5549051" y="6321170"/>
                <a:ext cx="466200" cy="50400"/>
              </p14:xfrm>
            </p:contentPart>
          </mc:Choice>
          <mc:Fallback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8423FD29-3855-4047-980D-C007675F7A2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540051" y="6312530"/>
                  <a:ext cx="483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4B8F5797-3E91-4B52-A46B-BA2CB94B25D1}"/>
                    </a:ext>
                  </a:extLst>
                </p14:cNvPr>
                <p14:cNvContentPartPr/>
                <p14:nvPr/>
              </p14:nvContentPartPr>
              <p14:xfrm>
                <a:off x="6115691" y="6229730"/>
                <a:ext cx="139680" cy="1512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4B8F5797-3E91-4B52-A46B-BA2CB94B25D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6107051" y="6220730"/>
                  <a:ext cx="157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AD6BB3FA-0694-4C32-B846-EABC6F8C29B7}"/>
                    </a:ext>
                  </a:extLst>
                </p14:cNvPr>
                <p14:cNvContentPartPr/>
                <p14:nvPr/>
              </p14:nvContentPartPr>
              <p14:xfrm>
                <a:off x="6215411" y="6176090"/>
                <a:ext cx="63000" cy="17280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AD6BB3FA-0694-4C32-B846-EABC6F8C29B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206411" y="6167450"/>
                  <a:ext cx="80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FFC03917-A0F7-45E8-8BD9-A2367E0CB9FA}"/>
                    </a:ext>
                  </a:extLst>
                </p14:cNvPr>
                <p14:cNvContentPartPr/>
                <p14:nvPr/>
              </p14:nvContentPartPr>
              <p14:xfrm>
                <a:off x="6303971" y="6176450"/>
                <a:ext cx="80640" cy="12024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FFC03917-A0F7-45E8-8BD9-A2367E0CB9F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294971" y="6167450"/>
                  <a:ext cx="98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D0CB30F1-ACE5-4800-9EA0-DAD7D76D46C8}"/>
                    </a:ext>
                  </a:extLst>
                </p14:cNvPr>
                <p14:cNvContentPartPr/>
                <p14:nvPr/>
              </p14:nvContentPartPr>
              <p14:xfrm>
                <a:off x="6420251" y="6152690"/>
                <a:ext cx="14400" cy="12924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D0CB30F1-ACE5-4800-9EA0-DAD7D76D46C8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411611" y="6143690"/>
                  <a:ext cx="32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B5065F5C-534F-4AEC-9E94-989C1D9A9EC8}"/>
                    </a:ext>
                  </a:extLst>
                </p14:cNvPr>
                <p14:cNvContentPartPr/>
                <p14:nvPr/>
              </p14:nvContentPartPr>
              <p14:xfrm>
                <a:off x="6374891" y="6271490"/>
                <a:ext cx="102960" cy="10404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B5065F5C-534F-4AEC-9E94-989C1D9A9EC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366251" y="6262850"/>
                  <a:ext cx="1206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7AA1E072-CCCE-4BD0-A634-4DE9D7514BD0}"/>
                    </a:ext>
                  </a:extLst>
                </p14:cNvPr>
                <p14:cNvContentPartPr/>
                <p14:nvPr/>
              </p14:nvContentPartPr>
              <p14:xfrm>
                <a:off x="6481451" y="6230090"/>
                <a:ext cx="92880" cy="7524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7AA1E072-CCCE-4BD0-A634-4DE9D7514BD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472811" y="6221450"/>
                  <a:ext cx="110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D918B1C6-5AC0-4EF3-9976-9D7F25489744}"/>
                    </a:ext>
                  </a:extLst>
                </p14:cNvPr>
                <p14:cNvContentPartPr/>
                <p14:nvPr/>
              </p14:nvContentPartPr>
              <p14:xfrm>
                <a:off x="6491891" y="6315050"/>
                <a:ext cx="107280" cy="1224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D918B1C6-5AC0-4EF3-9976-9D7F2548974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482891" y="6306410"/>
                  <a:ext cx="124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F5AD421C-DF37-4B4E-904F-FC09939026FE}"/>
                    </a:ext>
                  </a:extLst>
                </p14:cNvPr>
                <p14:cNvContentPartPr/>
                <p14:nvPr/>
              </p14:nvContentPartPr>
              <p14:xfrm>
                <a:off x="6618611" y="6212810"/>
                <a:ext cx="103320" cy="118080"/>
              </p14:xfrm>
            </p:contentPart>
          </mc:Choice>
          <mc:Fallback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F5AD421C-DF37-4B4E-904F-FC09939026F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609611" y="6204170"/>
                  <a:ext cx="120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C5A8D288-B729-4068-B9ED-F3477361C715}"/>
                    </a:ext>
                  </a:extLst>
                </p14:cNvPr>
                <p14:cNvContentPartPr/>
                <p14:nvPr/>
              </p14:nvContentPartPr>
              <p14:xfrm>
                <a:off x="6731291" y="6182930"/>
                <a:ext cx="59760" cy="12636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C5A8D288-B729-4068-B9ED-F3477361C71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722651" y="6174290"/>
                  <a:ext cx="77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75EBB3B4-3FB8-4EFA-8076-10A411C1AB79}"/>
                    </a:ext>
                  </a:extLst>
                </p14:cNvPr>
                <p14:cNvContentPartPr/>
                <p14:nvPr/>
              </p14:nvContentPartPr>
              <p14:xfrm>
                <a:off x="6805451" y="6195170"/>
                <a:ext cx="52560" cy="11556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75EBB3B4-3FB8-4EFA-8076-10A411C1AB7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796811" y="6186170"/>
                  <a:ext cx="70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48A57C54-E119-48B4-92FF-8043CBC21C45}"/>
                    </a:ext>
                  </a:extLst>
                </p14:cNvPr>
                <p14:cNvContentPartPr/>
                <p14:nvPr/>
              </p14:nvContentPartPr>
              <p14:xfrm>
                <a:off x="6882131" y="6214970"/>
                <a:ext cx="74160" cy="13824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48A57C54-E119-48B4-92FF-8043CBC21C4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873491" y="6205970"/>
                  <a:ext cx="91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3CEB63AE-75F0-48ED-8CCF-BB325CF86724}"/>
                    </a:ext>
                  </a:extLst>
                </p14:cNvPr>
                <p14:cNvContentPartPr/>
                <p14:nvPr/>
              </p14:nvContentPartPr>
              <p14:xfrm>
                <a:off x="7133411" y="6225410"/>
                <a:ext cx="115920" cy="138600"/>
              </p14:xfrm>
            </p:contentPart>
          </mc:Choice>
          <mc:Fallback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3CEB63AE-75F0-48ED-8CCF-BB325CF8672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124411" y="6216770"/>
                  <a:ext cx="133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34C056D3-ECD3-4573-8BEA-09FD29A8FB54}"/>
                    </a:ext>
                  </a:extLst>
                </p14:cNvPr>
                <p14:cNvContentPartPr/>
                <p14:nvPr/>
              </p14:nvContentPartPr>
              <p14:xfrm>
                <a:off x="7274531" y="6224330"/>
                <a:ext cx="34200" cy="161640"/>
              </p14:xfrm>
            </p:contentPart>
          </mc:Choice>
          <mc:Fallback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34C056D3-ECD3-4573-8BEA-09FD29A8FB5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265891" y="6215330"/>
                  <a:ext cx="51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A93E339F-0DAB-47AF-9A85-0E909C8A33F0}"/>
                    </a:ext>
                  </a:extLst>
                </p14:cNvPr>
                <p14:cNvContentPartPr/>
                <p14:nvPr/>
              </p14:nvContentPartPr>
              <p14:xfrm>
                <a:off x="7280651" y="6229730"/>
                <a:ext cx="71640" cy="95400"/>
              </p14:xfrm>
            </p:contentPart>
          </mc:Choice>
          <mc:Fallback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A93E339F-0DAB-47AF-9A85-0E909C8A33F0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272011" y="6221090"/>
                  <a:ext cx="89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43405EFD-0DD0-4514-974B-CC1A482453D3}"/>
                    </a:ext>
                  </a:extLst>
                </p14:cNvPr>
                <p14:cNvContentPartPr/>
                <p14:nvPr/>
              </p14:nvContentPartPr>
              <p14:xfrm>
                <a:off x="7376411" y="6196610"/>
                <a:ext cx="74160" cy="15120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43405EFD-0DD0-4514-974B-CC1A482453D3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367411" y="6187970"/>
                  <a:ext cx="91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1843F3BF-1D23-40DD-8593-708AFE61D876}"/>
                    </a:ext>
                  </a:extLst>
                </p14:cNvPr>
                <p14:cNvContentPartPr/>
                <p14:nvPr/>
              </p14:nvContentPartPr>
              <p14:xfrm>
                <a:off x="7461731" y="6257810"/>
                <a:ext cx="93600" cy="129240"/>
              </p14:xfrm>
            </p:contentPart>
          </mc:Choice>
          <mc:Fallback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1843F3BF-1D23-40DD-8593-708AFE61D87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452731" y="6249170"/>
                  <a:ext cx="111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85D5A7E6-1A26-48B8-8687-448985975B3F}"/>
                    </a:ext>
                  </a:extLst>
                </p14:cNvPr>
                <p14:cNvContentPartPr/>
                <p14:nvPr/>
              </p14:nvContentPartPr>
              <p14:xfrm>
                <a:off x="7522211" y="6202010"/>
                <a:ext cx="74880" cy="178200"/>
              </p14:xfrm>
            </p:contentPart>
          </mc:Choice>
          <mc:Fallback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85D5A7E6-1A26-48B8-8687-448985975B3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13571" y="6193370"/>
                  <a:ext cx="92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C0CDC33A-2D88-40B2-A0A3-D1E3660F7A56}"/>
                    </a:ext>
                  </a:extLst>
                </p14:cNvPr>
                <p14:cNvContentPartPr/>
                <p14:nvPr/>
              </p14:nvContentPartPr>
              <p14:xfrm>
                <a:off x="7599971" y="6274370"/>
                <a:ext cx="104040" cy="116640"/>
              </p14:xfrm>
            </p:contentPart>
          </mc:Choice>
          <mc:Fallback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C0CDC33A-2D88-40B2-A0A3-D1E3660F7A5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591331" y="6265370"/>
                  <a:ext cx="121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63FBDBB8-7EA1-4C16-9ACE-015AA4B30947}"/>
                    </a:ext>
                  </a:extLst>
                </p14:cNvPr>
                <p14:cNvContentPartPr/>
                <p14:nvPr/>
              </p14:nvContentPartPr>
              <p14:xfrm>
                <a:off x="7813811" y="6202730"/>
                <a:ext cx="94320" cy="10512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63FBDBB8-7EA1-4C16-9ACE-015AA4B30947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805171" y="6193730"/>
                  <a:ext cx="111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2D4F66EB-8E17-445F-8C73-AAC31552826C}"/>
                    </a:ext>
                  </a:extLst>
                </p14:cNvPr>
                <p14:cNvContentPartPr/>
                <p14:nvPr/>
              </p14:nvContentPartPr>
              <p14:xfrm>
                <a:off x="7914251" y="6189050"/>
                <a:ext cx="15840" cy="110880"/>
              </p14:xfrm>
            </p:contentPart>
          </mc:Choice>
          <mc:Fallback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2D4F66EB-8E17-445F-8C73-AAC31552826C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905251" y="6180410"/>
                  <a:ext cx="33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AFDF9DE7-09CC-4CA6-B9B4-3CC623D90885}"/>
                    </a:ext>
                  </a:extLst>
                </p14:cNvPr>
                <p14:cNvContentPartPr/>
                <p14:nvPr/>
              </p14:nvContentPartPr>
              <p14:xfrm>
                <a:off x="7845491" y="6328010"/>
                <a:ext cx="102960" cy="83160"/>
              </p14:xfrm>
            </p:contentPart>
          </mc:Choice>
          <mc:Fallback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AFDF9DE7-09CC-4CA6-B9B4-3CC623D90885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836491" y="6319010"/>
                  <a:ext cx="120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6350D7D7-F28C-4B36-BE00-A1B46649C13B}"/>
                    </a:ext>
                  </a:extLst>
                </p14:cNvPr>
                <p14:cNvContentPartPr/>
                <p14:nvPr/>
              </p14:nvContentPartPr>
              <p14:xfrm>
                <a:off x="7980851" y="6223970"/>
                <a:ext cx="44640" cy="26280"/>
              </p14:xfrm>
            </p:contentPart>
          </mc:Choice>
          <mc:Fallback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6350D7D7-F28C-4B36-BE00-A1B46649C13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971851" y="6214970"/>
                  <a:ext cx="622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25306244-726F-4692-902D-0CAD6D0C96C4}"/>
                    </a:ext>
                  </a:extLst>
                </p14:cNvPr>
                <p14:cNvContentPartPr/>
                <p14:nvPr/>
              </p14:nvContentPartPr>
              <p14:xfrm>
                <a:off x="7937291" y="6293090"/>
                <a:ext cx="88920" cy="9252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25306244-726F-4692-902D-0CAD6D0C96C4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928651" y="6284090"/>
                  <a:ext cx="106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00" name="잉크 299">
                  <a:extLst>
                    <a:ext uri="{FF2B5EF4-FFF2-40B4-BE49-F238E27FC236}">
                      <a16:creationId xmlns:a16="http://schemas.microsoft.com/office/drawing/2014/main" id="{B59FE0AD-55E9-4165-A2E8-99268C8795F8}"/>
                    </a:ext>
                  </a:extLst>
                </p14:cNvPr>
                <p14:cNvContentPartPr/>
                <p14:nvPr/>
              </p14:nvContentPartPr>
              <p14:xfrm>
                <a:off x="8053211" y="6260690"/>
                <a:ext cx="83520" cy="183960"/>
              </p14:xfrm>
            </p:contentPart>
          </mc:Choice>
          <mc:Fallback>
            <p:pic>
              <p:nvPicPr>
                <p:cNvPr id="300" name="잉크 299">
                  <a:extLst>
                    <a:ext uri="{FF2B5EF4-FFF2-40B4-BE49-F238E27FC236}">
                      <a16:creationId xmlns:a16="http://schemas.microsoft.com/office/drawing/2014/main" id="{B59FE0AD-55E9-4165-A2E8-99268C8795F8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044571" y="6251690"/>
                  <a:ext cx="101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5E284C44-A4F7-4FCC-B353-C94404DBBB6C}"/>
                    </a:ext>
                  </a:extLst>
                </p14:cNvPr>
                <p14:cNvContentPartPr/>
                <p14:nvPr/>
              </p14:nvContentPartPr>
              <p14:xfrm>
                <a:off x="8191451" y="6226850"/>
                <a:ext cx="85320" cy="206280"/>
              </p14:xfrm>
            </p:contentPart>
          </mc:Choice>
          <mc:Fallback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5E284C44-A4F7-4FCC-B353-C94404DBBB6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182811" y="6218210"/>
                  <a:ext cx="102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99C97D7E-5517-4357-8A4E-49B74B4C3390}"/>
                    </a:ext>
                  </a:extLst>
                </p14:cNvPr>
                <p14:cNvContentPartPr/>
                <p14:nvPr/>
              </p14:nvContentPartPr>
              <p14:xfrm>
                <a:off x="8326091" y="6243410"/>
                <a:ext cx="138240" cy="168120"/>
              </p14:xfrm>
            </p:contentPart>
          </mc:Choice>
          <mc:Fallback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99C97D7E-5517-4357-8A4E-49B74B4C339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317451" y="6234410"/>
                  <a:ext cx="155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E9606D00-B27E-4C74-9C5D-F5A80D0EB88F}"/>
                    </a:ext>
                  </a:extLst>
                </p14:cNvPr>
                <p14:cNvContentPartPr/>
                <p14:nvPr/>
              </p14:nvContentPartPr>
              <p14:xfrm>
                <a:off x="8462891" y="6326210"/>
                <a:ext cx="60840" cy="8856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E9606D00-B27E-4C74-9C5D-F5A80D0EB88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454251" y="6317570"/>
                  <a:ext cx="78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791E8DBA-4DD4-47FA-BAFA-EDBF8C110A73}"/>
                    </a:ext>
                  </a:extLst>
                </p14:cNvPr>
                <p14:cNvContentPartPr/>
                <p14:nvPr/>
              </p14:nvContentPartPr>
              <p14:xfrm>
                <a:off x="8568731" y="6313250"/>
                <a:ext cx="84600" cy="112320"/>
              </p14:xfrm>
            </p:contentPart>
          </mc:Choice>
          <mc:Fallback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791E8DBA-4DD4-47FA-BAFA-EDBF8C110A7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559731" y="6304250"/>
                  <a:ext cx="102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DCE1C35E-E712-4AC5-9617-D04641D44CF2}"/>
                    </a:ext>
                  </a:extLst>
                </p14:cNvPr>
                <p14:cNvContentPartPr/>
                <p14:nvPr/>
              </p14:nvContentPartPr>
              <p14:xfrm>
                <a:off x="8678531" y="6334130"/>
                <a:ext cx="81000" cy="95400"/>
              </p14:xfrm>
            </p:contentPart>
          </mc:Choice>
          <mc:Fallback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DCE1C35E-E712-4AC5-9617-D04641D44CF2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669531" y="6325130"/>
                  <a:ext cx="98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1B392D9C-45C5-499D-9755-F1D432DB6E10}"/>
                    </a:ext>
                  </a:extLst>
                </p14:cNvPr>
                <p14:cNvContentPartPr/>
                <p14:nvPr/>
              </p14:nvContentPartPr>
              <p14:xfrm>
                <a:off x="8786531" y="6310370"/>
                <a:ext cx="62640" cy="122760"/>
              </p14:xfrm>
            </p:contentPart>
          </mc:Choice>
          <mc:Fallback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1B392D9C-45C5-499D-9755-F1D432DB6E1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777891" y="6301370"/>
                  <a:ext cx="802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5293B585-957A-4892-81B7-56D8E58ABBF3}"/>
                    </a:ext>
                  </a:extLst>
                </p14:cNvPr>
                <p14:cNvContentPartPr/>
                <p14:nvPr/>
              </p14:nvContentPartPr>
              <p14:xfrm>
                <a:off x="8890571" y="6241250"/>
                <a:ext cx="60480" cy="209160"/>
              </p14:xfrm>
            </p:contentPart>
          </mc:Choice>
          <mc:Fallback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5293B585-957A-4892-81B7-56D8E58ABBF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881931" y="6232610"/>
                  <a:ext cx="78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93E2E83A-3F3D-4F14-A405-EFBF2C79A631}"/>
                    </a:ext>
                  </a:extLst>
                </p14:cNvPr>
                <p14:cNvContentPartPr/>
                <p14:nvPr/>
              </p14:nvContentPartPr>
              <p14:xfrm>
                <a:off x="8502851" y="5988530"/>
                <a:ext cx="93600" cy="21456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93E2E83A-3F3D-4F14-A405-EFBF2C79A63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494211" y="5979530"/>
                  <a:ext cx="1112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E27E6282-C84A-46DD-BFF8-DC9AF7738E09}"/>
                    </a:ext>
                  </a:extLst>
                </p14:cNvPr>
                <p14:cNvContentPartPr/>
                <p14:nvPr/>
              </p14:nvContentPartPr>
              <p14:xfrm>
                <a:off x="8509691" y="6106610"/>
                <a:ext cx="177120" cy="11412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E27E6282-C84A-46DD-BFF8-DC9AF7738E0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501051" y="6097970"/>
                  <a:ext cx="1947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7F77F24A-6B34-4D61-A9A1-33D0AB69C3CB}"/>
              </a:ext>
            </a:extLst>
          </p:cNvPr>
          <p:cNvGrpSpPr/>
          <p:nvPr/>
        </p:nvGrpSpPr>
        <p:grpSpPr>
          <a:xfrm>
            <a:off x="80651" y="5536010"/>
            <a:ext cx="1507320" cy="796320"/>
            <a:chOff x="80651" y="5536010"/>
            <a:chExt cx="1507320" cy="79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13" name="잉크 312">
                  <a:extLst>
                    <a:ext uri="{FF2B5EF4-FFF2-40B4-BE49-F238E27FC236}">
                      <a16:creationId xmlns:a16="http://schemas.microsoft.com/office/drawing/2014/main" id="{FF4E1D3B-856D-4290-9355-7B1D76B60D90}"/>
                    </a:ext>
                  </a:extLst>
                </p14:cNvPr>
                <p14:cNvContentPartPr/>
                <p14:nvPr/>
              </p14:nvContentPartPr>
              <p14:xfrm>
                <a:off x="1227251" y="5536010"/>
                <a:ext cx="360720" cy="246960"/>
              </p14:xfrm>
            </p:contentPart>
          </mc:Choice>
          <mc:Fallback>
            <p:pic>
              <p:nvPicPr>
                <p:cNvPr id="313" name="잉크 312">
                  <a:extLst>
                    <a:ext uri="{FF2B5EF4-FFF2-40B4-BE49-F238E27FC236}">
                      <a16:creationId xmlns:a16="http://schemas.microsoft.com/office/drawing/2014/main" id="{FF4E1D3B-856D-4290-9355-7B1D76B60D9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18611" y="5527370"/>
                  <a:ext cx="3783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14" name="잉크 313">
                  <a:extLst>
                    <a:ext uri="{FF2B5EF4-FFF2-40B4-BE49-F238E27FC236}">
                      <a16:creationId xmlns:a16="http://schemas.microsoft.com/office/drawing/2014/main" id="{81B1B4A4-E3B4-4BB4-A399-290BE95E8039}"/>
                    </a:ext>
                  </a:extLst>
                </p14:cNvPr>
                <p14:cNvContentPartPr/>
                <p14:nvPr/>
              </p14:nvContentPartPr>
              <p14:xfrm>
                <a:off x="1239851" y="6088250"/>
                <a:ext cx="319680" cy="240840"/>
              </p14:xfrm>
            </p:contentPart>
          </mc:Choice>
          <mc:Fallback>
            <p:pic>
              <p:nvPicPr>
                <p:cNvPr id="314" name="잉크 313">
                  <a:extLst>
                    <a:ext uri="{FF2B5EF4-FFF2-40B4-BE49-F238E27FC236}">
                      <a16:creationId xmlns:a16="http://schemas.microsoft.com/office/drawing/2014/main" id="{81B1B4A4-E3B4-4BB4-A399-290BE95E8039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231211" y="6079250"/>
                  <a:ext cx="3373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15" name="잉크 314">
                  <a:extLst>
                    <a:ext uri="{FF2B5EF4-FFF2-40B4-BE49-F238E27FC236}">
                      <a16:creationId xmlns:a16="http://schemas.microsoft.com/office/drawing/2014/main" id="{1EB361F3-FD73-4CD3-BCE2-0E6E48DE1E36}"/>
                    </a:ext>
                  </a:extLst>
                </p14:cNvPr>
                <p14:cNvContentPartPr/>
                <p14:nvPr/>
              </p14:nvContentPartPr>
              <p14:xfrm>
                <a:off x="1008731" y="5611250"/>
                <a:ext cx="214560" cy="657720"/>
              </p14:xfrm>
            </p:contentPart>
          </mc:Choice>
          <mc:Fallback>
            <p:pic>
              <p:nvPicPr>
                <p:cNvPr id="315" name="잉크 314">
                  <a:extLst>
                    <a:ext uri="{FF2B5EF4-FFF2-40B4-BE49-F238E27FC236}">
                      <a16:creationId xmlns:a16="http://schemas.microsoft.com/office/drawing/2014/main" id="{1EB361F3-FD73-4CD3-BCE2-0E6E48DE1E3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99731" y="5602610"/>
                  <a:ext cx="2322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16" name="잉크 315">
                  <a:extLst>
                    <a:ext uri="{FF2B5EF4-FFF2-40B4-BE49-F238E27FC236}">
                      <a16:creationId xmlns:a16="http://schemas.microsoft.com/office/drawing/2014/main" id="{295CA7C3-1965-47DB-AFD2-9EA8D2ACA002}"/>
                    </a:ext>
                  </a:extLst>
                </p14:cNvPr>
                <p14:cNvContentPartPr/>
                <p14:nvPr/>
              </p14:nvContentPartPr>
              <p14:xfrm>
                <a:off x="757811" y="5821130"/>
                <a:ext cx="253080" cy="77760"/>
              </p14:xfrm>
            </p:contentPart>
          </mc:Choice>
          <mc:Fallback>
            <p:pic>
              <p:nvPicPr>
                <p:cNvPr id="316" name="잉크 315">
                  <a:extLst>
                    <a:ext uri="{FF2B5EF4-FFF2-40B4-BE49-F238E27FC236}">
                      <a16:creationId xmlns:a16="http://schemas.microsoft.com/office/drawing/2014/main" id="{295CA7C3-1965-47DB-AFD2-9EA8D2ACA00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48811" y="5812130"/>
                  <a:ext cx="270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17" name="잉크 316">
                  <a:extLst>
                    <a:ext uri="{FF2B5EF4-FFF2-40B4-BE49-F238E27FC236}">
                      <a16:creationId xmlns:a16="http://schemas.microsoft.com/office/drawing/2014/main" id="{7D3CAE1A-C43A-4F9E-A396-36DD4FDAA9EF}"/>
                    </a:ext>
                  </a:extLst>
                </p14:cNvPr>
                <p14:cNvContentPartPr/>
                <p14:nvPr/>
              </p14:nvContentPartPr>
              <p14:xfrm>
                <a:off x="729731" y="5739410"/>
                <a:ext cx="106560" cy="158760"/>
              </p14:xfrm>
            </p:contentPart>
          </mc:Choice>
          <mc:Fallback>
            <p:pic>
              <p:nvPicPr>
                <p:cNvPr id="317" name="잉크 316">
                  <a:extLst>
                    <a:ext uri="{FF2B5EF4-FFF2-40B4-BE49-F238E27FC236}">
                      <a16:creationId xmlns:a16="http://schemas.microsoft.com/office/drawing/2014/main" id="{7D3CAE1A-C43A-4F9E-A396-36DD4FDAA9E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720731" y="5730770"/>
                  <a:ext cx="124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B90FA837-D568-48E0-8C37-A339D5C647A2}"/>
                    </a:ext>
                  </a:extLst>
                </p14:cNvPr>
                <p14:cNvContentPartPr/>
                <p14:nvPr/>
              </p14:nvContentPartPr>
              <p14:xfrm>
                <a:off x="80651" y="5746970"/>
                <a:ext cx="110160" cy="12960"/>
              </p14:xfrm>
            </p:contentPart>
          </mc:Choice>
          <mc:Fallback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B90FA837-D568-48E0-8C37-A339D5C647A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1651" y="5737970"/>
                  <a:ext cx="127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F5B969B0-20D9-454D-90C8-DEE0DAD43446}"/>
                    </a:ext>
                  </a:extLst>
                </p14:cNvPr>
                <p14:cNvContentPartPr/>
                <p14:nvPr/>
              </p14:nvContentPartPr>
              <p14:xfrm>
                <a:off x="106931" y="5763170"/>
                <a:ext cx="37800" cy="67320"/>
              </p14:xfrm>
            </p:contentPart>
          </mc:Choice>
          <mc:Fallback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F5B969B0-20D9-454D-90C8-DEE0DAD4344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8291" y="5754170"/>
                  <a:ext cx="55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21" name="잉크 320">
                  <a:extLst>
                    <a:ext uri="{FF2B5EF4-FFF2-40B4-BE49-F238E27FC236}">
                      <a16:creationId xmlns:a16="http://schemas.microsoft.com/office/drawing/2014/main" id="{09A08444-7DEC-464A-81E8-0884A04278B9}"/>
                    </a:ext>
                  </a:extLst>
                </p14:cNvPr>
                <p14:cNvContentPartPr/>
                <p14:nvPr/>
              </p14:nvContentPartPr>
              <p14:xfrm>
                <a:off x="108731" y="5753090"/>
                <a:ext cx="132840" cy="159480"/>
              </p14:xfrm>
            </p:contentPart>
          </mc:Choice>
          <mc:Fallback>
            <p:pic>
              <p:nvPicPr>
                <p:cNvPr id="321" name="잉크 320">
                  <a:extLst>
                    <a:ext uri="{FF2B5EF4-FFF2-40B4-BE49-F238E27FC236}">
                      <a16:creationId xmlns:a16="http://schemas.microsoft.com/office/drawing/2014/main" id="{09A08444-7DEC-464A-81E8-0884A04278B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9731" y="5744450"/>
                  <a:ext cx="150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22" name="잉크 321">
                  <a:extLst>
                    <a:ext uri="{FF2B5EF4-FFF2-40B4-BE49-F238E27FC236}">
                      <a16:creationId xmlns:a16="http://schemas.microsoft.com/office/drawing/2014/main" id="{00173318-AAC1-435C-96AC-6AB62393CA36}"/>
                    </a:ext>
                  </a:extLst>
                </p14:cNvPr>
                <p14:cNvContentPartPr/>
                <p14:nvPr/>
              </p14:nvContentPartPr>
              <p14:xfrm>
                <a:off x="199811" y="5734370"/>
                <a:ext cx="146160" cy="118800"/>
              </p14:xfrm>
            </p:contentPart>
          </mc:Choice>
          <mc:Fallback>
            <p:pic>
              <p:nvPicPr>
                <p:cNvPr id="322" name="잉크 321">
                  <a:extLst>
                    <a:ext uri="{FF2B5EF4-FFF2-40B4-BE49-F238E27FC236}">
                      <a16:creationId xmlns:a16="http://schemas.microsoft.com/office/drawing/2014/main" id="{00173318-AAC1-435C-96AC-6AB62393CA3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90811" y="5725730"/>
                  <a:ext cx="163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72D1B2DE-A7E5-4C9C-87E4-AAE2AD9178D0}"/>
                    </a:ext>
                  </a:extLst>
                </p14:cNvPr>
                <p14:cNvContentPartPr/>
                <p14:nvPr/>
              </p14:nvContentPartPr>
              <p14:xfrm>
                <a:off x="268571" y="5886650"/>
                <a:ext cx="87120" cy="60840"/>
              </p14:xfrm>
            </p:contentPart>
          </mc:Choice>
          <mc:Fallback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72D1B2DE-A7E5-4C9C-87E4-AAE2AD9178D0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59931" y="5877650"/>
                  <a:ext cx="104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A00DBF4D-E327-46D4-91F4-5AF9D6C5F6E8}"/>
                    </a:ext>
                  </a:extLst>
                </p14:cNvPr>
                <p14:cNvContentPartPr/>
                <p14:nvPr/>
              </p14:nvContentPartPr>
              <p14:xfrm>
                <a:off x="354251" y="5747330"/>
                <a:ext cx="113760" cy="215640"/>
              </p14:xfrm>
            </p:contentPart>
          </mc:Choice>
          <mc:Fallback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A00DBF4D-E327-46D4-91F4-5AF9D6C5F6E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45251" y="5738330"/>
                  <a:ext cx="131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676AE96F-3424-453E-8B7A-D67F0B210B7E}"/>
                    </a:ext>
                  </a:extLst>
                </p14:cNvPr>
                <p14:cNvContentPartPr/>
                <p14:nvPr/>
              </p14:nvContentPartPr>
              <p14:xfrm>
                <a:off x="462611" y="5765330"/>
                <a:ext cx="143280" cy="170640"/>
              </p14:xfrm>
            </p:contentPart>
          </mc:Choice>
          <mc:Fallback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676AE96F-3424-453E-8B7A-D67F0B210B7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53611" y="5756690"/>
                  <a:ext cx="160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02B670EF-D4DF-4285-9075-CC678F4722AF}"/>
                    </a:ext>
                  </a:extLst>
                </p14:cNvPr>
                <p14:cNvContentPartPr/>
                <p14:nvPr/>
              </p14:nvContentPartPr>
              <p14:xfrm>
                <a:off x="518411" y="5878370"/>
                <a:ext cx="72720" cy="8640"/>
              </p14:xfrm>
            </p:contentPart>
          </mc:Choice>
          <mc:Fallback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02B670EF-D4DF-4285-9075-CC678F4722A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09771" y="5869370"/>
                  <a:ext cx="90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37BF7908-6491-4788-A2B9-6B81F4F3736F}"/>
                    </a:ext>
                  </a:extLst>
                </p14:cNvPr>
                <p14:cNvContentPartPr/>
                <p14:nvPr/>
              </p14:nvContentPartPr>
              <p14:xfrm>
                <a:off x="560531" y="5822930"/>
                <a:ext cx="67680" cy="196200"/>
              </p14:xfrm>
            </p:contentPart>
          </mc:Choice>
          <mc:Fallback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37BF7908-6491-4788-A2B9-6B81F4F3736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51891" y="5813930"/>
                  <a:ext cx="85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581FA79C-7EFD-4E65-B872-616E8D3891D5}"/>
                    </a:ext>
                  </a:extLst>
                </p14:cNvPr>
                <p14:cNvContentPartPr/>
                <p14:nvPr/>
              </p14:nvContentPartPr>
              <p14:xfrm>
                <a:off x="232571" y="6060170"/>
                <a:ext cx="131040" cy="10440"/>
              </p14:xfrm>
            </p:contentPart>
          </mc:Choice>
          <mc:Fallback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581FA79C-7EFD-4E65-B872-616E8D3891D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23931" y="6051530"/>
                  <a:ext cx="1486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CACB8515-3FEC-4D46-AC89-FA16D2652C65}"/>
                    </a:ext>
                  </a:extLst>
                </p14:cNvPr>
                <p14:cNvContentPartPr/>
                <p14:nvPr/>
              </p14:nvContentPartPr>
              <p14:xfrm>
                <a:off x="272171" y="6108050"/>
                <a:ext cx="153000" cy="169200"/>
              </p14:xfrm>
            </p:contentPart>
          </mc:Choice>
          <mc:Fallback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CACB8515-3FEC-4D46-AC89-FA16D2652C6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63531" y="6099410"/>
                  <a:ext cx="170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30" name="잉크 329">
                  <a:extLst>
                    <a:ext uri="{FF2B5EF4-FFF2-40B4-BE49-F238E27FC236}">
                      <a16:creationId xmlns:a16="http://schemas.microsoft.com/office/drawing/2014/main" id="{31CD6843-342E-401F-A11A-4958850C5556}"/>
                    </a:ext>
                  </a:extLst>
                </p14:cNvPr>
                <p14:cNvContentPartPr/>
                <p14:nvPr/>
              </p14:nvContentPartPr>
              <p14:xfrm>
                <a:off x="419051" y="6036770"/>
                <a:ext cx="110520" cy="36360"/>
              </p14:xfrm>
            </p:contentPart>
          </mc:Choice>
          <mc:Fallback>
            <p:pic>
              <p:nvPicPr>
                <p:cNvPr id="330" name="잉크 329">
                  <a:extLst>
                    <a:ext uri="{FF2B5EF4-FFF2-40B4-BE49-F238E27FC236}">
                      <a16:creationId xmlns:a16="http://schemas.microsoft.com/office/drawing/2014/main" id="{31CD6843-342E-401F-A11A-4958850C555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10051" y="6028130"/>
                  <a:ext cx="128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E83EE1DF-578C-4EDE-A45D-CAE696FECD97}"/>
                    </a:ext>
                  </a:extLst>
                </p14:cNvPr>
                <p14:cNvContentPartPr/>
                <p14:nvPr/>
              </p14:nvContentPartPr>
              <p14:xfrm>
                <a:off x="423011" y="6102650"/>
                <a:ext cx="115560" cy="66600"/>
              </p14:xfrm>
            </p:contentPart>
          </mc:Choice>
          <mc:Fallback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E83EE1DF-578C-4EDE-A45D-CAE696FECD97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14011" y="6094010"/>
                  <a:ext cx="133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C635848D-E995-43E6-9FCD-22C19127FA15}"/>
                    </a:ext>
                  </a:extLst>
                </p14:cNvPr>
                <p14:cNvContentPartPr/>
                <p14:nvPr/>
              </p14:nvContentPartPr>
              <p14:xfrm>
                <a:off x="468731" y="6204530"/>
                <a:ext cx="176760" cy="127800"/>
              </p14:xfrm>
            </p:contentPart>
          </mc:Choice>
          <mc:Fallback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C635848D-E995-43E6-9FCD-22C19127FA1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59731" y="6195890"/>
                  <a:ext cx="194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44FCE66E-B2A0-4C9C-9479-2CDE71732436}"/>
                    </a:ext>
                  </a:extLst>
                </p14:cNvPr>
                <p14:cNvContentPartPr/>
                <p14:nvPr/>
              </p14:nvContentPartPr>
              <p14:xfrm>
                <a:off x="703091" y="6227930"/>
                <a:ext cx="11160" cy="8280"/>
              </p14:xfrm>
            </p:contentPart>
          </mc:Choice>
          <mc:Fallback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44FCE66E-B2A0-4C9C-9479-2CDE71732436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94451" y="6218930"/>
                  <a:ext cx="2880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그룹 340">
            <a:extLst>
              <a:ext uri="{FF2B5EF4-FFF2-40B4-BE49-F238E27FC236}">
                <a16:creationId xmlns:a16="http://schemas.microsoft.com/office/drawing/2014/main" id="{03D259B2-615B-4612-827A-51A724220303}"/>
              </a:ext>
            </a:extLst>
          </p:cNvPr>
          <p:cNvGrpSpPr/>
          <p:nvPr/>
        </p:nvGrpSpPr>
        <p:grpSpPr>
          <a:xfrm>
            <a:off x="2424251" y="4771010"/>
            <a:ext cx="3834720" cy="376200"/>
            <a:chOff x="2424251" y="4771010"/>
            <a:chExt cx="383472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FA8DF491-C680-4670-A9EE-4D0DA2EF9160}"/>
                    </a:ext>
                  </a:extLst>
                </p14:cNvPr>
                <p14:cNvContentPartPr/>
                <p14:nvPr/>
              </p14:nvContentPartPr>
              <p14:xfrm>
                <a:off x="2424251" y="4771010"/>
                <a:ext cx="3834720" cy="115560"/>
              </p14:xfrm>
            </p:contentPart>
          </mc:Choice>
          <mc:Fallback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FA8DF491-C680-4670-A9EE-4D0DA2EF9160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415251" y="4762010"/>
                  <a:ext cx="3852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804837CE-E721-4028-B3E8-A623E8ACA71A}"/>
                    </a:ext>
                  </a:extLst>
                </p14:cNvPr>
                <p14:cNvContentPartPr/>
                <p14:nvPr/>
              </p14:nvContentPartPr>
              <p14:xfrm>
                <a:off x="2860931" y="4859930"/>
                <a:ext cx="171000" cy="193320"/>
              </p14:xfrm>
            </p:contentPart>
          </mc:Choice>
          <mc:Fallback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804837CE-E721-4028-B3E8-A623E8ACA71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851931" y="4851290"/>
                  <a:ext cx="188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2EC700BC-049A-45E9-8868-635E4B294434}"/>
                    </a:ext>
                  </a:extLst>
                </p14:cNvPr>
                <p14:cNvContentPartPr/>
                <p14:nvPr/>
              </p14:nvContentPartPr>
              <p14:xfrm>
                <a:off x="2971811" y="4970810"/>
                <a:ext cx="67320" cy="176400"/>
              </p14:xfrm>
            </p:contentPart>
          </mc:Choice>
          <mc:Fallback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2EC700BC-049A-45E9-8868-635E4B29443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963171" y="4962170"/>
                  <a:ext cx="8496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342" name="잉크 341">
                <a:extLst>
                  <a:ext uri="{FF2B5EF4-FFF2-40B4-BE49-F238E27FC236}">
                    <a16:creationId xmlns:a16="http://schemas.microsoft.com/office/drawing/2014/main" id="{E73E75A6-0BD6-4FFA-9AC0-7C24921A6626}"/>
                  </a:ext>
                </a:extLst>
              </p14:cNvPr>
              <p14:cNvContentPartPr/>
              <p14:nvPr/>
            </p14:nvContentPartPr>
            <p14:xfrm>
              <a:off x="3126971" y="5043890"/>
              <a:ext cx="139680" cy="122760"/>
            </p14:xfrm>
          </p:contentPart>
        </mc:Choice>
        <mc:Fallback>
          <p:pic>
            <p:nvPicPr>
              <p:cNvPr id="342" name="잉크 341">
                <a:extLst>
                  <a:ext uri="{FF2B5EF4-FFF2-40B4-BE49-F238E27FC236}">
                    <a16:creationId xmlns:a16="http://schemas.microsoft.com/office/drawing/2014/main" id="{E73E75A6-0BD6-4FFA-9AC0-7C24921A6626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3118331" y="5035250"/>
                <a:ext cx="1573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343" name="잉크 342">
                <a:extLst>
                  <a:ext uri="{FF2B5EF4-FFF2-40B4-BE49-F238E27FC236}">
                    <a16:creationId xmlns:a16="http://schemas.microsoft.com/office/drawing/2014/main" id="{C331A46E-DD72-4573-BC74-8F6B3AAE92EF}"/>
                  </a:ext>
                </a:extLst>
              </p14:cNvPr>
              <p14:cNvContentPartPr/>
              <p14:nvPr/>
            </p14:nvContentPartPr>
            <p14:xfrm>
              <a:off x="3285011" y="5039930"/>
              <a:ext cx="82440" cy="82800"/>
            </p14:xfrm>
          </p:contentPart>
        </mc:Choice>
        <mc:Fallback>
          <p:pic>
            <p:nvPicPr>
              <p:cNvPr id="343" name="잉크 342">
                <a:extLst>
                  <a:ext uri="{FF2B5EF4-FFF2-40B4-BE49-F238E27FC236}">
                    <a16:creationId xmlns:a16="http://schemas.microsoft.com/office/drawing/2014/main" id="{C331A46E-DD72-4573-BC74-8F6B3AAE92EF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3276011" y="5031290"/>
                <a:ext cx="1000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344" name="잉크 343">
                <a:extLst>
                  <a:ext uri="{FF2B5EF4-FFF2-40B4-BE49-F238E27FC236}">
                    <a16:creationId xmlns:a16="http://schemas.microsoft.com/office/drawing/2014/main" id="{F5386B8A-0D30-40D8-BCD8-4CE93C687665}"/>
                  </a:ext>
                </a:extLst>
              </p14:cNvPr>
              <p14:cNvContentPartPr/>
              <p14:nvPr/>
            </p14:nvContentPartPr>
            <p14:xfrm>
              <a:off x="3342251" y="5053250"/>
              <a:ext cx="36000" cy="167040"/>
            </p14:xfrm>
          </p:contentPart>
        </mc:Choice>
        <mc:Fallback>
          <p:pic>
            <p:nvPicPr>
              <p:cNvPr id="344" name="잉크 343">
                <a:extLst>
                  <a:ext uri="{FF2B5EF4-FFF2-40B4-BE49-F238E27FC236}">
                    <a16:creationId xmlns:a16="http://schemas.microsoft.com/office/drawing/2014/main" id="{F5386B8A-0D30-40D8-BCD8-4CE93C687665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3333611" y="5044610"/>
                <a:ext cx="536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8">
            <p14:nvContentPartPr>
              <p14:cNvPr id="345" name="잉크 344">
                <a:extLst>
                  <a:ext uri="{FF2B5EF4-FFF2-40B4-BE49-F238E27FC236}">
                    <a16:creationId xmlns:a16="http://schemas.microsoft.com/office/drawing/2014/main" id="{B6465CB2-C9B9-4EC2-9E78-3B511D957CB6}"/>
                  </a:ext>
                </a:extLst>
              </p14:cNvPr>
              <p14:cNvContentPartPr/>
              <p14:nvPr/>
            </p14:nvContentPartPr>
            <p14:xfrm>
              <a:off x="3420731" y="5021570"/>
              <a:ext cx="113760" cy="98640"/>
            </p14:xfrm>
          </p:contentPart>
        </mc:Choice>
        <mc:Fallback>
          <p:pic>
            <p:nvPicPr>
              <p:cNvPr id="345" name="잉크 344">
                <a:extLst>
                  <a:ext uri="{FF2B5EF4-FFF2-40B4-BE49-F238E27FC236}">
                    <a16:creationId xmlns:a16="http://schemas.microsoft.com/office/drawing/2014/main" id="{B6465CB2-C9B9-4EC2-9E78-3B511D957CB6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3411731" y="5012930"/>
                <a:ext cx="1314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346" name="잉크 345">
                <a:extLst>
                  <a:ext uri="{FF2B5EF4-FFF2-40B4-BE49-F238E27FC236}">
                    <a16:creationId xmlns:a16="http://schemas.microsoft.com/office/drawing/2014/main" id="{3D881816-FEF1-4FC6-81AC-63B753162011}"/>
                  </a:ext>
                </a:extLst>
              </p14:cNvPr>
              <p14:cNvContentPartPr/>
              <p14:nvPr/>
            </p14:nvContentPartPr>
            <p14:xfrm>
              <a:off x="3441971" y="5127410"/>
              <a:ext cx="80640" cy="51480"/>
            </p14:xfrm>
          </p:contentPart>
        </mc:Choice>
        <mc:Fallback>
          <p:pic>
            <p:nvPicPr>
              <p:cNvPr id="346" name="잉크 345">
                <a:extLst>
                  <a:ext uri="{FF2B5EF4-FFF2-40B4-BE49-F238E27FC236}">
                    <a16:creationId xmlns:a16="http://schemas.microsoft.com/office/drawing/2014/main" id="{3D881816-FEF1-4FC6-81AC-63B753162011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3433331" y="5118770"/>
                <a:ext cx="982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347" name="잉크 346">
                <a:extLst>
                  <a:ext uri="{FF2B5EF4-FFF2-40B4-BE49-F238E27FC236}">
                    <a16:creationId xmlns:a16="http://schemas.microsoft.com/office/drawing/2014/main" id="{63D5CCB0-9B6D-485D-829C-D3ADA1E7C446}"/>
                  </a:ext>
                </a:extLst>
              </p14:cNvPr>
              <p14:cNvContentPartPr/>
              <p14:nvPr/>
            </p14:nvContentPartPr>
            <p14:xfrm>
              <a:off x="3469331" y="5170610"/>
              <a:ext cx="131040" cy="96120"/>
            </p14:xfrm>
          </p:contentPart>
        </mc:Choice>
        <mc:Fallback>
          <p:pic>
            <p:nvPicPr>
              <p:cNvPr id="347" name="잉크 346">
                <a:extLst>
                  <a:ext uri="{FF2B5EF4-FFF2-40B4-BE49-F238E27FC236}">
                    <a16:creationId xmlns:a16="http://schemas.microsoft.com/office/drawing/2014/main" id="{63D5CCB0-9B6D-485D-829C-D3ADA1E7C446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3460331" y="5161970"/>
                <a:ext cx="1486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348" name="잉크 347">
                <a:extLst>
                  <a:ext uri="{FF2B5EF4-FFF2-40B4-BE49-F238E27FC236}">
                    <a16:creationId xmlns:a16="http://schemas.microsoft.com/office/drawing/2014/main" id="{147D20F7-E754-4C38-A7CA-20DF41D55184}"/>
                  </a:ext>
                </a:extLst>
              </p14:cNvPr>
              <p14:cNvContentPartPr/>
              <p14:nvPr/>
            </p14:nvContentPartPr>
            <p14:xfrm>
              <a:off x="3606851" y="5073050"/>
              <a:ext cx="148680" cy="201960"/>
            </p14:xfrm>
          </p:contentPart>
        </mc:Choice>
        <mc:Fallback>
          <p:pic>
            <p:nvPicPr>
              <p:cNvPr id="348" name="잉크 347">
                <a:extLst>
                  <a:ext uri="{FF2B5EF4-FFF2-40B4-BE49-F238E27FC236}">
                    <a16:creationId xmlns:a16="http://schemas.microsoft.com/office/drawing/2014/main" id="{147D20F7-E754-4C38-A7CA-20DF41D55184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3597851" y="5064050"/>
                <a:ext cx="1663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349" name="잉크 348">
                <a:extLst>
                  <a:ext uri="{FF2B5EF4-FFF2-40B4-BE49-F238E27FC236}">
                    <a16:creationId xmlns:a16="http://schemas.microsoft.com/office/drawing/2014/main" id="{9A040AF4-0234-4607-9F80-4C5DD71CFF03}"/>
                  </a:ext>
                </a:extLst>
              </p14:cNvPr>
              <p14:cNvContentPartPr/>
              <p14:nvPr/>
            </p14:nvContentPartPr>
            <p14:xfrm>
              <a:off x="3819611" y="5079530"/>
              <a:ext cx="95040" cy="117360"/>
            </p14:xfrm>
          </p:contentPart>
        </mc:Choice>
        <mc:Fallback>
          <p:pic>
            <p:nvPicPr>
              <p:cNvPr id="349" name="잉크 348">
                <a:extLst>
                  <a:ext uri="{FF2B5EF4-FFF2-40B4-BE49-F238E27FC236}">
                    <a16:creationId xmlns:a16="http://schemas.microsoft.com/office/drawing/2014/main" id="{9A040AF4-0234-4607-9F80-4C5DD71CFF03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3810971" y="5070530"/>
                <a:ext cx="1126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350" name="잉크 349">
                <a:extLst>
                  <a:ext uri="{FF2B5EF4-FFF2-40B4-BE49-F238E27FC236}">
                    <a16:creationId xmlns:a16="http://schemas.microsoft.com/office/drawing/2014/main" id="{D9063E22-5597-4BBC-A919-C74F7E048AE6}"/>
                  </a:ext>
                </a:extLst>
              </p14:cNvPr>
              <p14:cNvContentPartPr/>
              <p14:nvPr/>
            </p14:nvContentPartPr>
            <p14:xfrm>
              <a:off x="3918971" y="5100410"/>
              <a:ext cx="72360" cy="111240"/>
            </p14:xfrm>
          </p:contentPart>
        </mc:Choice>
        <mc:Fallback>
          <p:pic>
            <p:nvPicPr>
              <p:cNvPr id="350" name="잉크 349">
                <a:extLst>
                  <a:ext uri="{FF2B5EF4-FFF2-40B4-BE49-F238E27FC236}">
                    <a16:creationId xmlns:a16="http://schemas.microsoft.com/office/drawing/2014/main" id="{D9063E22-5597-4BBC-A919-C74F7E048AE6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3909971" y="5091410"/>
                <a:ext cx="900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0">
            <p14:nvContentPartPr>
              <p14:cNvPr id="351" name="잉크 350">
                <a:extLst>
                  <a:ext uri="{FF2B5EF4-FFF2-40B4-BE49-F238E27FC236}">
                    <a16:creationId xmlns:a16="http://schemas.microsoft.com/office/drawing/2014/main" id="{CF173DAC-C83B-406B-BEE2-3589BDBED8A7}"/>
                  </a:ext>
                </a:extLst>
              </p14:cNvPr>
              <p14:cNvContentPartPr/>
              <p14:nvPr/>
            </p14:nvContentPartPr>
            <p14:xfrm>
              <a:off x="3984131" y="5056490"/>
              <a:ext cx="128520" cy="81000"/>
            </p14:xfrm>
          </p:contentPart>
        </mc:Choice>
        <mc:Fallback>
          <p:pic>
            <p:nvPicPr>
              <p:cNvPr id="351" name="잉크 350">
                <a:extLst>
                  <a:ext uri="{FF2B5EF4-FFF2-40B4-BE49-F238E27FC236}">
                    <a16:creationId xmlns:a16="http://schemas.microsoft.com/office/drawing/2014/main" id="{CF173DAC-C83B-406B-BEE2-3589BDBED8A7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3975131" y="5047850"/>
                <a:ext cx="1461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2">
            <p14:nvContentPartPr>
              <p14:cNvPr id="352" name="잉크 351">
                <a:extLst>
                  <a:ext uri="{FF2B5EF4-FFF2-40B4-BE49-F238E27FC236}">
                    <a16:creationId xmlns:a16="http://schemas.microsoft.com/office/drawing/2014/main" id="{F164FE3C-42A2-4637-8C27-03D062304F40}"/>
                  </a:ext>
                </a:extLst>
              </p14:cNvPr>
              <p14:cNvContentPartPr/>
              <p14:nvPr/>
            </p14:nvContentPartPr>
            <p14:xfrm>
              <a:off x="3986651" y="5153690"/>
              <a:ext cx="115560" cy="31680"/>
            </p14:xfrm>
          </p:contentPart>
        </mc:Choice>
        <mc:Fallback>
          <p:pic>
            <p:nvPicPr>
              <p:cNvPr id="352" name="잉크 351">
                <a:extLst>
                  <a:ext uri="{FF2B5EF4-FFF2-40B4-BE49-F238E27FC236}">
                    <a16:creationId xmlns:a16="http://schemas.microsoft.com/office/drawing/2014/main" id="{F164FE3C-42A2-4637-8C27-03D062304F40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3978011" y="5144690"/>
                <a:ext cx="1332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353" name="잉크 352">
                <a:extLst>
                  <a:ext uri="{FF2B5EF4-FFF2-40B4-BE49-F238E27FC236}">
                    <a16:creationId xmlns:a16="http://schemas.microsoft.com/office/drawing/2014/main" id="{7E58C4C4-F40A-42C0-A28B-0C8E3340F6EC}"/>
                  </a:ext>
                </a:extLst>
              </p14:cNvPr>
              <p14:cNvContentPartPr/>
              <p14:nvPr/>
            </p14:nvContentPartPr>
            <p14:xfrm>
              <a:off x="4035251" y="5189330"/>
              <a:ext cx="108360" cy="55080"/>
            </p14:xfrm>
          </p:contentPart>
        </mc:Choice>
        <mc:Fallback>
          <p:pic>
            <p:nvPicPr>
              <p:cNvPr id="353" name="잉크 352">
                <a:extLst>
                  <a:ext uri="{FF2B5EF4-FFF2-40B4-BE49-F238E27FC236}">
                    <a16:creationId xmlns:a16="http://schemas.microsoft.com/office/drawing/2014/main" id="{7E58C4C4-F40A-42C0-A28B-0C8E3340F6EC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4026251" y="5180690"/>
                <a:ext cx="1260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354" name="잉크 353">
                <a:extLst>
                  <a:ext uri="{FF2B5EF4-FFF2-40B4-BE49-F238E27FC236}">
                    <a16:creationId xmlns:a16="http://schemas.microsoft.com/office/drawing/2014/main" id="{F08A761D-9232-4CD4-9779-172E3617D0EE}"/>
                  </a:ext>
                </a:extLst>
              </p14:cNvPr>
              <p14:cNvContentPartPr/>
              <p14:nvPr/>
            </p14:nvContentPartPr>
            <p14:xfrm>
              <a:off x="4107971" y="5055050"/>
              <a:ext cx="174240" cy="205200"/>
            </p14:xfrm>
          </p:contentPart>
        </mc:Choice>
        <mc:Fallback>
          <p:pic>
            <p:nvPicPr>
              <p:cNvPr id="354" name="잉크 353">
                <a:extLst>
                  <a:ext uri="{FF2B5EF4-FFF2-40B4-BE49-F238E27FC236}">
                    <a16:creationId xmlns:a16="http://schemas.microsoft.com/office/drawing/2014/main" id="{F08A761D-9232-4CD4-9779-172E3617D0EE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4098971" y="5046050"/>
                <a:ext cx="19188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그룹 388">
            <a:extLst>
              <a:ext uri="{FF2B5EF4-FFF2-40B4-BE49-F238E27FC236}">
                <a16:creationId xmlns:a16="http://schemas.microsoft.com/office/drawing/2014/main" id="{453C1BE6-698A-4D7F-A418-E06E7B241454}"/>
              </a:ext>
            </a:extLst>
          </p:cNvPr>
          <p:cNvGrpSpPr/>
          <p:nvPr/>
        </p:nvGrpSpPr>
        <p:grpSpPr>
          <a:xfrm>
            <a:off x="4381211" y="5037990"/>
            <a:ext cx="1574280" cy="311433"/>
            <a:chOff x="4381211" y="5037990"/>
            <a:chExt cx="1574280" cy="31143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53FBBD4E-DCB9-4937-A334-543EA5C0D312}"/>
                    </a:ext>
                  </a:extLst>
                </p14:cNvPr>
                <p14:cNvContentPartPr/>
                <p14:nvPr/>
              </p14:nvContentPartPr>
              <p14:xfrm>
                <a:off x="4381211" y="5047350"/>
                <a:ext cx="67320" cy="78480"/>
              </p14:xfrm>
            </p:contentPart>
          </mc:Choice>
          <mc:Fallback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53FBBD4E-DCB9-4937-A334-543EA5C0D312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4372571" y="5038350"/>
                  <a:ext cx="84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D65490D7-1E92-4159-A0B3-A2B47BD82688}"/>
                    </a:ext>
                  </a:extLst>
                </p14:cNvPr>
                <p14:cNvContentPartPr/>
                <p14:nvPr/>
              </p14:nvContentPartPr>
              <p14:xfrm>
                <a:off x="4487051" y="5037990"/>
                <a:ext cx="21240" cy="119160"/>
              </p14:xfrm>
            </p:contentPart>
          </mc:Choice>
          <mc:Fallback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D65490D7-1E92-4159-A0B3-A2B47BD82688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478411" y="5029350"/>
                  <a:ext cx="38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0CE9B32A-8F50-4AD8-8218-B5C78E5FD912}"/>
                    </a:ext>
                  </a:extLst>
                </p14:cNvPr>
                <p14:cNvContentPartPr/>
                <p14:nvPr/>
              </p14:nvContentPartPr>
              <p14:xfrm>
                <a:off x="4429811" y="5108190"/>
                <a:ext cx="97920" cy="131040"/>
              </p14:xfrm>
            </p:contentPart>
          </mc:Choice>
          <mc:Fallback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0CE9B32A-8F50-4AD8-8218-B5C78E5FD912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421171" y="5099550"/>
                  <a:ext cx="115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B7728577-D8E4-4C9B-8079-2D3DD9468469}"/>
                    </a:ext>
                  </a:extLst>
                </p14:cNvPr>
                <p14:cNvContentPartPr/>
                <p14:nvPr/>
              </p14:nvContentPartPr>
              <p14:xfrm>
                <a:off x="4525931" y="5059950"/>
                <a:ext cx="93960" cy="137880"/>
              </p14:xfrm>
            </p:contentPart>
          </mc:Choice>
          <mc:Fallback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B7728577-D8E4-4C9B-8079-2D3DD946846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517291" y="5050950"/>
                  <a:ext cx="111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1A56302C-E260-4EEE-8E75-EA83CD9309B5}"/>
                    </a:ext>
                  </a:extLst>
                </p14:cNvPr>
                <p14:cNvContentPartPr/>
                <p14:nvPr/>
              </p14:nvContentPartPr>
              <p14:xfrm>
                <a:off x="4572011" y="5081550"/>
                <a:ext cx="75600" cy="60120"/>
              </p14:xfrm>
            </p:contentPart>
          </mc:Choice>
          <mc:Fallback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1A56302C-E260-4EEE-8E75-EA83CD9309B5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563011" y="5072550"/>
                  <a:ext cx="93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CF89E4EF-4596-456E-9FB9-9AF4DF03F416}"/>
                    </a:ext>
                  </a:extLst>
                </p14:cNvPr>
                <p14:cNvContentPartPr/>
                <p14:nvPr/>
              </p14:nvContentPartPr>
              <p14:xfrm>
                <a:off x="4618811" y="5081550"/>
                <a:ext cx="51480" cy="179640"/>
              </p14:xfrm>
            </p:contentPart>
          </mc:Choice>
          <mc:Fallback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CF89E4EF-4596-456E-9FB9-9AF4DF03F416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610171" y="5072910"/>
                  <a:ext cx="691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10F7EC9B-541A-4389-A2D2-7CAD55CF3885}"/>
                    </a:ext>
                  </a:extLst>
                </p14:cNvPr>
                <p14:cNvContentPartPr/>
                <p14:nvPr/>
              </p14:nvContentPartPr>
              <p14:xfrm>
                <a:off x="4698371" y="5075790"/>
                <a:ext cx="61920" cy="113760"/>
              </p14:xfrm>
            </p:contentPart>
          </mc:Choice>
          <mc:Fallback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10F7EC9B-541A-4389-A2D2-7CAD55CF3885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689731" y="5066790"/>
                  <a:ext cx="79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389E80C3-63A4-4D5D-B451-D114930057E2}"/>
                    </a:ext>
                  </a:extLst>
                </p14:cNvPr>
                <p14:cNvContentPartPr/>
                <p14:nvPr/>
              </p14:nvContentPartPr>
              <p14:xfrm>
                <a:off x="4693331" y="5075070"/>
                <a:ext cx="143280" cy="75960"/>
              </p14:xfrm>
            </p:contentPart>
          </mc:Choice>
          <mc:Fallback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389E80C3-63A4-4D5D-B451-D114930057E2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684691" y="5066430"/>
                  <a:ext cx="160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A78A08EA-97C9-4D0D-A578-0D9A89FC36CE}"/>
                    </a:ext>
                  </a:extLst>
                </p14:cNvPr>
                <p14:cNvContentPartPr/>
                <p14:nvPr/>
              </p14:nvContentPartPr>
              <p14:xfrm>
                <a:off x="4735451" y="5173350"/>
                <a:ext cx="105480" cy="82800"/>
              </p14:xfrm>
            </p:contentPart>
          </mc:Choice>
          <mc:Fallback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A78A08EA-97C9-4D0D-A578-0D9A89FC36CE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726811" y="5164710"/>
                  <a:ext cx="123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A265B0BA-3942-408E-A1FC-B55848E3DD27}"/>
                    </a:ext>
                  </a:extLst>
                </p14:cNvPr>
                <p14:cNvContentPartPr/>
                <p14:nvPr/>
              </p14:nvContentPartPr>
              <p14:xfrm>
                <a:off x="4863971" y="5075070"/>
                <a:ext cx="35640" cy="93600"/>
              </p14:xfrm>
            </p:contentPart>
          </mc:Choice>
          <mc:Fallback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A265B0BA-3942-408E-A1FC-B55848E3DD27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854971" y="5066070"/>
                  <a:ext cx="532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5CD399CD-9812-4916-A316-E47D41BDEA26}"/>
                    </a:ext>
                  </a:extLst>
                </p14:cNvPr>
                <p14:cNvContentPartPr/>
                <p14:nvPr/>
              </p14:nvContentPartPr>
              <p14:xfrm>
                <a:off x="4920131" y="5088030"/>
                <a:ext cx="46080" cy="53640"/>
              </p14:xfrm>
            </p:contentPart>
          </mc:Choice>
          <mc:Fallback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5CD399CD-9812-4916-A316-E47D41BDEA2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911131" y="5079390"/>
                  <a:ext cx="63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FF3D3023-11B4-461B-8B97-7FF5620D4236}"/>
                    </a:ext>
                  </a:extLst>
                </p14:cNvPr>
                <p14:cNvContentPartPr/>
                <p14:nvPr/>
              </p14:nvContentPartPr>
              <p14:xfrm>
                <a:off x="4910051" y="5140230"/>
                <a:ext cx="106920" cy="99000"/>
              </p14:xfrm>
            </p:contentPart>
          </mc:Choice>
          <mc:Fallback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FF3D3023-11B4-461B-8B97-7FF5620D4236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4901411" y="5131590"/>
                  <a:ext cx="124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D0B7372A-24CD-405C-88E4-7939452781C0}"/>
                    </a:ext>
                  </a:extLst>
                </p14:cNvPr>
                <p14:cNvContentPartPr/>
                <p14:nvPr/>
              </p14:nvContentPartPr>
              <p14:xfrm>
                <a:off x="5006531" y="5082974"/>
                <a:ext cx="119880" cy="114840"/>
              </p14:xfrm>
            </p:contentPart>
          </mc:Choice>
          <mc:Fallback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D0B7372A-24CD-405C-88E4-7939452781C0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4997891" y="5073974"/>
                  <a:ext cx="137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96AD9206-C60E-4FD2-9A70-CC6AF60100E1}"/>
                    </a:ext>
                  </a:extLst>
                </p14:cNvPr>
                <p14:cNvContentPartPr/>
                <p14:nvPr/>
              </p14:nvContentPartPr>
              <p14:xfrm>
                <a:off x="5085731" y="5187014"/>
                <a:ext cx="60840" cy="95760"/>
              </p14:xfrm>
            </p:contentPart>
          </mc:Choice>
          <mc:Fallback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96AD9206-C60E-4FD2-9A70-CC6AF60100E1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077091" y="5178014"/>
                  <a:ext cx="78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2461F4DD-D945-4B28-9BFD-693B717F34DE}"/>
                    </a:ext>
                  </a:extLst>
                </p14:cNvPr>
                <p14:cNvContentPartPr/>
                <p14:nvPr/>
              </p14:nvContentPartPr>
              <p14:xfrm>
                <a:off x="5203811" y="5103494"/>
                <a:ext cx="76320" cy="195480"/>
              </p14:xfrm>
            </p:contentPart>
          </mc:Choice>
          <mc:Fallback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2461F4DD-D945-4B28-9BFD-693B717F34DE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195171" y="5094854"/>
                  <a:ext cx="93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380" name="잉크 379">
                  <a:extLst>
                    <a:ext uri="{FF2B5EF4-FFF2-40B4-BE49-F238E27FC236}">
                      <a16:creationId xmlns:a16="http://schemas.microsoft.com/office/drawing/2014/main" id="{1EBF1A6F-DE3E-4C7B-9157-88E89DB64A06}"/>
                    </a:ext>
                  </a:extLst>
                </p14:cNvPr>
                <p14:cNvContentPartPr/>
                <p14:nvPr/>
              </p14:nvContentPartPr>
              <p14:xfrm>
                <a:off x="5316131" y="5139494"/>
                <a:ext cx="20520" cy="82800"/>
              </p14:xfrm>
            </p:contentPart>
          </mc:Choice>
          <mc:Fallback>
            <p:pic>
              <p:nvPicPr>
                <p:cNvPr id="380" name="잉크 379">
                  <a:extLst>
                    <a:ext uri="{FF2B5EF4-FFF2-40B4-BE49-F238E27FC236}">
                      <a16:creationId xmlns:a16="http://schemas.microsoft.com/office/drawing/2014/main" id="{1EBF1A6F-DE3E-4C7B-9157-88E89DB64A0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307131" y="5130854"/>
                  <a:ext cx="38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BE590FDB-2D74-41EA-BCC7-2DDB4D3B2A04}"/>
                    </a:ext>
                  </a:extLst>
                </p14:cNvPr>
                <p14:cNvContentPartPr/>
                <p14:nvPr/>
              </p14:nvContentPartPr>
              <p14:xfrm>
                <a:off x="5364731" y="5135894"/>
                <a:ext cx="10440" cy="95040"/>
              </p14:xfrm>
            </p:contentPart>
          </mc:Choice>
          <mc:Fallback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BE590FDB-2D74-41EA-BCC7-2DDB4D3B2A0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355731" y="5127254"/>
                  <a:ext cx="28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6C4FDA6B-6B2C-464B-9FF2-00232FF9B282}"/>
                    </a:ext>
                  </a:extLst>
                </p14:cNvPr>
                <p14:cNvContentPartPr/>
                <p14:nvPr/>
              </p14:nvContentPartPr>
              <p14:xfrm>
                <a:off x="5290571" y="5140574"/>
                <a:ext cx="106200" cy="115200"/>
              </p14:xfrm>
            </p:contentPart>
          </mc:Choice>
          <mc:Fallback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6C4FDA6B-6B2C-464B-9FF2-00232FF9B282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281571" y="5131934"/>
                  <a:ext cx="1238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383" name="잉크 382">
                  <a:extLst>
                    <a:ext uri="{FF2B5EF4-FFF2-40B4-BE49-F238E27FC236}">
                      <a16:creationId xmlns:a16="http://schemas.microsoft.com/office/drawing/2014/main" id="{BAD337AD-3F41-4654-BCAE-0D20C5B41C27}"/>
                    </a:ext>
                  </a:extLst>
                </p14:cNvPr>
                <p14:cNvContentPartPr/>
                <p14:nvPr/>
              </p14:nvContentPartPr>
              <p14:xfrm>
                <a:off x="5409731" y="5126174"/>
                <a:ext cx="55800" cy="118440"/>
              </p14:xfrm>
            </p:contentPart>
          </mc:Choice>
          <mc:Fallback>
            <p:pic>
              <p:nvPicPr>
                <p:cNvPr id="383" name="잉크 382">
                  <a:extLst>
                    <a:ext uri="{FF2B5EF4-FFF2-40B4-BE49-F238E27FC236}">
                      <a16:creationId xmlns:a16="http://schemas.microsoft.com/office/drawing/2014/main" id="{BAD337AD-3F41-4654-BCAE-0D20C5B41C27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400731" y="5117174"/>
                  <a:ext cx="73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384" name="잉크 383">
                  <a:extLst>
                    <a:ext uri="{FF2B5EF4-FFF2-40B4-BE49-F238E27FC236}">
                      <a16:creationId xmlns:a16="http://schemas.microsoft.com/office/drawing/2014/main" id="{74CC2BAA-1569-4B35-9DD7-5909407D5E2D}"/>
                    </a:ext>
                  </a:extLst>
                </p14:cNvPr>
                <p14:cNvContentPartPr/>
                <p14:nvPr/>
              </p14:nvContentPartPr>
              <p14:xfrm>
                <a:off x="5448971" y="5132654"/>
                <a:ext cx="241920" cy="160920"/>
              </p14:xfrm>
            </p:contentPart>
          </mc:Choice>
          <mc:Fallback>
            <p:pic>
              <p:nvPicPr>
                <p:cNvPr id="384" name="잉크 383">
                  <a:extLst>
                    <a:ext uri="{FF2B5EF4-FFF2-40B4-BE49-F238E27FC236}">
                      <a16:creationId xmlns:a16="http://schemas.microsoft.com/office/drawing/2014/main" id="{74CC2BAA-1569-4B35-9DD7-5909407D5E2D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440331" y="5123654"/>
                  <a:ext cx="259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CCDB27FE-2BEC-4D06-97C8-EE8E48A4DF71}"/>
                    </a:ext>
                  </a:extLst>
                </p14:cNvPr>
                <p14:cNvContentPartPr/>
                <p14:nvPr/>
              </p14:nvContentPartPr>
              <p14:xfrm>
                <a:off x="5700251" y="5054943"/>
                <a:ext cx="78480" cy="208440"/>
              </p14:xfrm>
            </p:contentPart>
          </mc:Choice>
          <mc:Fallback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CCDB27FE-2BEC-4D06-97C8-EE8E48A4DF71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691611" y="5046303"/>
                  <a:ext cx="96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522B86A1-A048-46DC-9BBB-C250F20F5994}"/>
                    </a:ext>
                  </a:extLst>
                </p14:cNvPr>
                <p14:cNvContentPartPr/>
                <p14:nvPr/>
              </p14:nvContentPartPr>
              <p14:xfrm>
                <a:off x="5734811" y="5200383"/>
                <a:ext cx="78120" cy="9360"/>
              </p14:xfrm>
            </p:contentPart>
          </mc:Choice>
          <mc:Fallback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522B86A1-A048-46DC-9BBB-C250F20F599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726171" y="5191743"/>
                  <a:ext cx="95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387" name="잉크 386">
                  <a:extLst>
                    <a:ext uri="{FF2B5EF4-FFF2-40B4-BE49-F238E27FC236}">
                      <a16:creationId xmlns:a16="http://schemas.microsoft.com/office/drawing/2014/main" id="{D55AD017-CB28-4983-BFD9-5664A160F68A}"/>
                    </a:ext>
                  </a:extLst>
                </p14:cNvPr>
                <p14:cNvContentPartPr/>
                <p14:nvPr/>
              </p14:nvContentPartPr>
              <p14:xfrm>
                <a:off x="5796371" y="5131263"/>
                <a:ext cx="62280" cy="141120"/>
              </p14:xfrm>
            </p:contentPart>
          </mc:Choice>
          <mc:Fallback>
            <p:pic>
              <p:nvPicPr>
                <p:cNvPr id="387" name="잉크 386">
                  <a:extLst>
                    <a:ext uri="{FF2B5EF4-FFF2-40B4-BE49-F238E27FC236}">
                      <a16:creationId xmlns:a16="http://schemas.microsoft.com/office/drawing/2014/main" id="{D55AD017-CB28-4983-BFD9-5664A160F68A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787371" y="5122623"/>
                  <a:ext cx="79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E51CF842-FD66-46AD-975D-3AF748B55739}"/>
                    </a:ext>
                  </a:extLst>
                </p14:cNvPr>
                <p14:cNvContentPartPr/>
                <p14:nvPr/>
              </p14:nvContentPartPr>
              <p14:xfrm>
                <a:off x="5904371" y="5071863"/>
                <a:ext cx="51120" cy="277560"/>
              </p14:xfrm>
            </p:contentPart>
          </mc:Choice>
          <mc:Fallback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E51CF842-FD66-46AD-975D-3AF748B55739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5895371" y="5062863"/>
                  <a:ext cx="6876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6">
            <p14:nvContentPartPr>
              <p14:cNvPr id="390" name="잉크 389">
                <a:extLst>
                  <a:ext uri="{FF2B5EF4-FFF2-40B4-BE49-F238E27FC236}">
                    <a16:creationId xmlns:a16="http://schemas.microsoft.com/office/drawing/2014/main" id="{182E54E6-77CE-45B6-BB0E-6C253B7BAED3}"/>
                  </a:ext>
                </a:extLst>
              </p14:cNvPr>
              <p14:cNvContentPartPr/>
              <p14:nvPr/>
            </p14:nvContentPartPr>
            <p14:xfrm>
              <a:off x="6055211" y="5084774"/>
              <a:ext cx="89640" cy="120240"/>
            </p14:xfrm>
          </p:contentPart>
        </mc:Choice>
        <mc:Fallback>
          <p:pic>
            <p:nvPicPr>
              <p:cNvPr id="390" name="잉크 389">
                <a:extLst>
                  <a:ext uri="{FF2B5EF4-FFF2-40B4-BE49-F238E27FC236}">
                    <a16:creationId xmlns:a16="http://schemas.microsoft.com/office/drawing/2014/main" id="{182E54E6-77CE-45B6-BB0E-6C253B7BAED3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6046211" y="5076134"/>
                <a:ext cx="107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8">
            <p14:nvContentPartPr>
              <p14:cNvPr id="391" name="잉크 390">
                <a:extLst>
                  <a:ext uri="{FF2B5EF4-FFF2-40B4-BE49-F238E27FC236}">
                    <a16:creationId xmlns:a16="http://schemas.microsoft.com/office/drawing/2014/main" id="{BE15FAD9-B4C2-4890-ACAE-A15E6DE9EAE1}"/>
                  </a:ext>
                </a:extLst>
              </p14:cNvPr>
              <p14:cNvContentPartPr/>
              <p14:nvPr/>
            </p14:nvContentPartPr>
            <p14:xfrm>
              <a:off x="6055571" y="5124734"/>
              <a:ext cx="141840" cy="31680"/>
            </p14:xfrm>
          </p:contentPart>
        </mc:Choice>
        <mc:Fallback>
          <p:pic>
            <p:nvPicPr>
              <p:cNvPr id="391" name="잉크 390">
                <a:extLst>
                  <a:ext uri="{FF2B5EF4-FFF2-40B4-BE49-F238E27FC236}">
                    <a16:creationId xmlns:a16="http://schemas.microsoft.com/office/drawing/2014/main" id="{BE15FAD9-B4C2-4890-ACAE-A15E6DE9EAE1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6046571" y="5115734"/>
                <a:ext cx="159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392" name="잉크 391">
                <a:extLst>
                  <a:ext uri="{FF2B5EF4-FFF2-40B4-BE49-F238E27FC236}">
                    <a16:creationId xmlns:a16="http://schemas.microsoft.com/office/drawing/2014/main" id="{72DFE481-46FC-49D8-8CE1-F4C8539EA72D}"/>
                  </a:ext>
                </a:extLst>
              </p14:cNvPr>
              <p14:cNvContentPartPr/>
              <p14:nvPr/>
            </p14:nvContentPartPr>
            <p14:xfrm>
              <a:off x="6125051" y="5104574"/>
              <a:ext cx="74520" cy="75960"/>
            </p14:xfrm>
          </p:contentPart>
        </mc:Choice>
        <mc:Fallback>
          <p:pic>
            <p:nvPicPr>
              <p:cNvPr id="392" name="잉크 391">
                <a:extLst>
                  <a:ext uri="{FF2B5EF4-FFF2-40B4-BE49-F238E27FC236}">
                    <a16:creationId xmlns:a16="http://schemas.microsoft.com/office/drawing/2014/main" id="{72DFE481-46FC-49D8-8CE1-F4C8539EA72D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6116051" y="5095574"/>
                <a:ext cx="921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2">
            <p14:nvContentPartPr>
              <p14:cNvPr id="393" name="잉크 392">
                <a:extLst>
                  <a:ext uri="{FF2B5EF4-FFF2-40B4-BE49-F238E27FC236}">
                    <a16:creationId xmlns:a16="http://schemas.microsoft.com/office/drawing/2014/main" id="{8C354948-3324-4D1D-BB5B-FA93FE799796}"/>
                  </a:ext>
                </a:extLst>
              </p14:cNvPr>
              <p14:cNvContentPartPr/>
              <p14:nvPr/>
            </p14:nvContentPartPr>
            <p14:xfrm>
              <a:off x="6168611" y="5194574"/>
              <a:ext cx="80640" cy="49680"/>
            </p14:xfrm>
          </p:contentPart>
        </mc:Choice>
        <mc:Fallback>
          <p:pic>
            <p:nvPicPr>
              <p:cNvPr id="393" name="잉크 392">
                <a:extLst>
                  <a:ext uri="{FF2B5EF4-FFF2-40B4-BE49-F238E27FC236}">
                    <a16:creationId xmlns:a16="http://schemas.microsoft.com/office/drawing/2014/main" id="{8C354948-3324-4D1D-BB5B-FA93FE799796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6159611" y="5185574"/>
                <a:ext cx="982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4">
            <p14:nvContentPartPr>
              <p14:cNvPr id="394" name="잉크 393">
                <a:extLst>
                  <a:ext uri="{FF2B5EF4-FFF2-40B4-BE49-F238E27FC236}">
                    <a16:creationId xmlns:a16="http://schemas.microsoft.com/office/drawing/2014/main" id="{FAAE2514-C28B-4601-9003-BF5583E76542}"/>
                  </a:ext>
                </a:extLst>
              </p14:cNvPr>
              <p14:cNvContentPartPr/>
              <p14:nvPr/>
            </p14:nvContentPartPr>
            <p14:xfrm>
              <a:off x="6279491" y="5093054"/>
              <a:ext cx="73440" cy="73440"/>
            </p14:xfrm>
          </p:contentPart>
        </mc:Choice>
        <mc:Fallback>
          <p:pic>
            <p:nvPicPr>
              <p:cNvPr id="394" name="잉크 393">
                <a:extLst>
                  <a:ext uri="{FF2B5EF4-FFF2-40B4-BE49-F238E27FC236}">
                    <a16:creationId xmlns:a16="http://schemas.microsoft.com/office/drawing/2014/main" id="{FAAE2514-C28B-4601-9003-BF5583E76542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6270491" y="5084414"/>
                <a:ext cx="910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395" name="잉크 394">
                <a:extLst>
                  <a:ext uri="{FF2B5EF4-FFF2-40B4-BE49-F238E27FC236}">
                    <a16:creationId xmlns:a16="http://schemas.microsoft.com/office/drawing/2014/main" id="{9E9B6562-CE93-4932-94D6-5E8EC28B84BF}"/>
                  </a:ext>
                </a:extLst>
              </p14:cNvPr>
              <p14:cNvContentPartPr/>
              <p14:nvPr/>
            </p14:nvContentPartPr>
            <p14:xfrm>
              <a:off x="6252851" y="5195294"/>
              <a:ext cx="85680" cy="58320"/>
            </p14:xfrm>
          </p:contentPart>
        </mc:Choice>
        <mc:Fallback>
          <p:pic>
            <p:nvPicPr>
              <p:cNvPr id="395" name="잉크 394">
                <a:extLst>
                  <a:ext uri="{FF2B5EF4-FFF2-40B4-BE49-F238E27FC236}">
                    <a16:creationId xmlns:a16="http://schemas.microsoft.com/office/drawing/2014/main" id="{9E9B6562-CE93-4932-94D6-5E8EC28B84BF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6243851" y="5186294"/>
                <a:ext cx="103320" cy="7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03812" y="5589240"/>
            <a:ext cx="192294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5-6 </a:t>
            </a:r>
            <a:r>
              <a:rPr lang="en-US" altLang="ko-KR" sz="1600" b="1" dirty="0" err="1">
                <a:ea typeface="맑은 고딕" panose="020B0503020000020004" pitchFamily="50" charset="-127"/>
              </a:rPr>
              <a:t>BookInsertOrUpdate</a:t>
            </a:r>
            <a:r>
              <a:rPr lang="en-US" altLang="ko-KR" sz="1600" b="1" dirty="0"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ea typeface="맑은 고딕" panose="020B0503020000020004" pitchFamily="50" charset="-127"/>
              </a:rPr>
              <a:t>프로시저를 실행한 후 </a:t>
            </a:r>
            <a:r>
              <a:rPr lang="en-US" altLang="ko-KR" sz="1600" b="1" dirty="0">
                <a:ea typeface="맑은 고딕" panose="020B0503020000020004" pitchFamily="50" charset="-127"/>
              </a:rPr>
              <a:t>Book </a:t>
            </a:r>
            <a:r>
              <a:rPr lang="ko-KR" altLang="en-US" sz="1600" b="1" dirty="0">
                <a:ea typeface="맑은 고딕" panose="020B0503020000020004" pitchFamily="50" charset="-127"/>
              </a:rPr>
              <a:t>테이블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6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 err="1">
                <a:solidFill>
                  <a:schemeClr val="tx2"/>
                </a:solidFill>
              </a:rPr>
              <a:t>제어문을</a:t>
            </a:r>
            <a:r>
              <a:rPr kumimoji="0" lang="ko-KR" altLang="en-US" sz="2000" dirty="0">
                <a:solidFill>
                  <a:schemeClr val="tx2"/>
                </a:solidFill>
              </a:rPr>
              <a:t> 사용하는 프로시저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B13166-AFDB-4F33-83FE-D075992CF73D}"/>
              </a:ext>
            </a:extLst>
          </p:cNvPr>
          <p:cNvGrpSpPr/>
          <p:nvPr/>
        </p:nvGrpSpPr>
        <p:grpSpPr>
          <a:xfrm>
            <a:off x="459179" y="1940652"/>
            <a:ext cx="8225642" cy="3432564"/>
            <a:chOff x="459179" y="1940652"/>
            <a:chExt cx="8225642" cy="34325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179" y="1940652"/>
              <a:ext cx="8225642" cy="343256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8545EBE-2127-4560-950E-FE9F4E7EE09C}"/>
                    </a:ext>
                  </a:extLst>
                </p14:cNvPr>
                <p14:cNvContentPartPr/>
                <p14:nvPr/>
              </p14:nvContentPartPr>
              <p14:xfrm>
                <a:off x="683568" y="4869160"/>
                <a:ext cx="349200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8545EBE-2127-4560-950E-FE9F4E7EE09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2624" y="4767640"/>
                  <a:ext cx="3593526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2740479-320E-42FA-A0D7-42F9A74D5EA9}"/>
                    </a:ext>
                  </a:extLst>
                </p14:cNvPr>
                <p14:cNvContentPartPr/>
                <p14:nvPr/>
              </p14:nvContentPartPr>
              <p14:xfrm>
                <a:off x="4969268" y="4868800"/>
                <a:ext cx="349200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2740479-320E-42FA-A0D7-42F9A74D5E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18324" y="4767280"/>
                  <a:ext cx="3593526" cy="20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0810" y="1556792"/>
            <a:ext cx="7625605" cy="3600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예제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5-3 </a:t>
            </a:r>
            <a:r>
              <a:rPr lang="en-US" altLang="ko-KR" sz="1400" b="1" dirty="0">
                <a:ea typeface="맑은 고딕" panose="020B0503020000020004" pitchFamily="50" charset="-127"/>
              </a:rPr>
              <a:t>Book </a:t>
            </a:r>
            <a:r>
              <a:rPr lang="ko-KR" altLang="en-US" sz="1400" b="1" dirty="0">
                <a:ea typeface="맑은 고딕" panose="020B0503020000020004" pitchFamily="50" charset="-127"/>
              </a:rPr>
              <a:t>테이블에 저장된 도서의 평균가격을 반환하는 프로시저       </a:t>
            </a:r>
            <a:r>
              <a:rPr lang="en-US" altLang="ko-KR" sz="1400" b="1" dirty="0" err="1">
                <a:solidFill>
                  <a:srgbClr val="FF0000"/>
                </a:solidFill>
                <a:ea typeface="맑은 고딕" panose="020B0503020000020004" pitchFamily="50" charset="-127"/>
              </a:rPr>
              <a:t>AveragePrice.sql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6165304"/>
            <a:ext cx="1512168" cy="26057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5-7 </a:t>
            </a:r>
            <a:r>
              <a:rPr lang="ko-KR" altLang="en-US" sz="1600" b="1" dirty="0">
                <a:ea typeface="맑은 고딕" panose="020B0503020000020004" pitchFamily="50" charset="-127"/>
              </a:rPr>
              <a:t>실행 결과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084800"/>
              </p:ext>
            </p:extLst>
          </p:nvPr>
        </p:nvGraphicFramePr>
        <p:xfrm>
          <a:off x="690809" y="1916832"/>
          <a:ext cx="7625605" cy="3439909"/>
        </p:xfrm>
        <a:graphic>
          <a:graphicData uri="http://schemas.openxmlformats.org/drawingml/2006/table">
            <a:tbl>
              <a:tblPr/>
              <a:tblGrid>
                <a:gridCol w="417869">
                  <a:extLst>
                    <a:ext uri="{9D8B030D-6E8A-4147-A177-3AD203B41FA5}">
                      <a16:colId xmlns:a16="http://schemas.microsoft.com/office/drawing/2014/main" val="3504979535"/>
                    </a:ext>
                  </a:extLst>
                </a:gridCol>
                <a:gridCol w="7207736">
                  <a:extLst>
                    <a:ext uri="{9D8B030D-6E8A-4147-A177-3AD203B41FA5}">
                      <a16:colId xmlns:a16="http://schemas.microsoft.com/office/drawing/2014/main" val="2506733242"/>
                    </a:ext>
                  </a:extLst>
                </a:gridCol>
              </a:tblGrid>
              <a:tr h="2376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delimiter //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PROCEDURE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AveragePrice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OUT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AverageVal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INTEGER)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BEGIN</a:t>
                      </a:r>
                      <a:endParaRPr lang="en-US" sz="1600" kern="0" spc="0" dirty="0">
                        <a:solidFill>
                          <a:srgbClr val="CC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SELECT AVG(price) INTO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AverageVal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FROM Book WHERE price IS NOT NULL;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02487"/>
                  </a:ext>
                </a:extLst>
              </a:tr>
              <a:tr h="9199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프로시저 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AveragePrice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테스트하는 부분 *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CALL </a:t>
                      </a:r>
                      <a:r>
                        <a:rPr lang="en-US" altLang="ko-KR" sz="1600" kern="0" spc="0" dirty="0" err="1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AveragePrice</a:t>
                      </a:r>
                      <a:r>
                        <a:rPr lang="en-US" altLang="ko-KR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kern="0" spc="0" dirty="0">
                          <a:solidFill>
                            <a:srgbClr val="CC00FF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</a:t>
                      </a:r>
                      <a:r>
                        <a:rPr lang="en-US" altLang="ko-KR" sz="1600" kern="0" spc="0" dirty="0" err="1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myValue</a:t>
                      </a:r>
                      <a:r>
                        <a:rPr lang="en-US" altLang="ko-KR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);</a:t>
                      </a:r>
                      <a:endParaRPr lang="ko-KR" altLang="en-US" sz="1600" kern="0" spc="0" dirty="0">
                        <a:solidFill>
                          <a:srgbClr val="CC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@</a:t>
                      </a: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myValue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4127"/>
                  </a:ext>
                </a:extLst>
              </a:tr>
            </a:tbl>
          </a:graphicData>
        </a:graphic>
      </p:graphicFrame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539552" y="980728"/>
            <a:ext cx="8064896" cy="6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rgbClr val="CC00FF"/>
                </a:solidFill>
              </a:rPr>
              <a:t>결과를 반환하는 프로시저</a:t>
            </a:r>
            <a:endParaRPr kumimoji="0" lang="en-US" altLang="ko-KR" sz="2000" dirty="0">
              <a:solidFill>
                <a:srgbClr val="CC00FF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5408008"/>
            <a:ext cx="1179735" cy="757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F3002D-A3C6-45DB-AEF2-C8D4E7EBB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53" y="4961574"/>
            <a:ext cx="3850594" cy="15988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036CB1-2D9D-4720-BB0F-34B38CFEA15A}"/>
              </a:ext>
            </a:extLst>
          </p:cNvPr>
          <p:cNvGrpSpPr/>
          <p:nvPr/>
        </p:nvGrpSpPr>
        <p:grpSpPr>
          <a:xfrm>
            <a:off x="3984131" y="867090"/>
            <a:ext cx="3804120" cy="713880"/>
            <a:chOff x="3984131" y="867090"/>
            <a:chExt cx="3804120" cy="71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DB1C563-A225-4DA8-8944-E076AEF9D28F}"/>
                    </a:ext>
                  </a:extLst>
                </p14:cNvPr>
                <p14:cNvContentPartPr/>
                <p14:nvPr/>
              </p14:nvContentPartPr>
              <p14:xfrm>
                <a:off x="3984131" y="1240770"/>
                <a:ext cx="207720" cy="3852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DB1C563-A225-4DA8-8944-E076AEF9D2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75131" y="1232130"/>
                  <a:ext cx="225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44B8150-3CA8-4658-A155-841B64FE52C7}"/>
                    </a:ext>
                  </a:extLst>
                </p14:cNvPr>
                <p14:cNvContentPartPr/>
                <p14:nvPr/>
              </p14:nvContentPartPr>
              <p14:xfrm>
                <a:off x="4112651" y="1193970"/>
                <a:ext cx="87120" cy="1612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44B8150-3CA8-4658-A155-841B64FE52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04011" y="1185330"/>
                  <a:ext cx="104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D909ECA-A5CE-455E-AD97-D8DB5D5CDBD6}"/>
                    </a:ext>
                  </a:extLst>
                </p14:cNvPr>
                <p14:cNvContentPartPr/>
                <p14:nvPr/>
              </p14:nvContentPartPr>
              <p14:xfrm>
                <a:off x="4267451" y="1136730"/>
                <a:ext cx="123120" cy="1782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D909ECA-A5CE-455E-AD97-D8DB5D5CDB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58451" y="1128090"/>
                  <a:ext cx="140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CD66871-E174-4C83-BDB4-ACAF19FD8F9B}"/>
                    </a:ext>
                  </a:extLst>
                </p14:cNvPr>
                <p14:cNvContentPartPr/>
                <p14:nvPr/>
              </p14:nvContentPartPr>
              <p14:xfrm>
                <a:off x="4277891" y="1204410"/>
                <a:ext cx="150840" cy="399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CD66871-E174-4C83-BDB4-ACAF19FD8F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69251" y="1195410"/>
                  <a:ext cx="168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5A309B4-F9C9-48D9-8B56-1517D76FC7E0}"/>
                    </a:ext>
                  </a:extLst>
                </p14:cNvPr>
                <p14:cNvContentPartPr/>
                <p14:nvPr/>
              </p14:nvContentPartPr>
              <p14:xfrm>
                <a:off x="4392011" y="1168050"/>
                <a:ext cx="164880" cy="213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5A309B4-F9C9-48D9-8B56-1517D76FC7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83371" y="1159410"/>
                  <a:ext cx="182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8C66C5F-C388-4F68-AC72-1AD64DF5851E}"/>
                    </a:ext>
                  </a:extLst>
                </p14:cNvPr>
                <p14:cNvContentPartPr/>
                <p14:nvPr/>
              </p14:nvContentPartPr>
              <p14:xfrm>
                <a:off x="4527371" y="1142490"/>
                <a:ext cx="94680" cy="9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8C66C5F-C388-4F68-AC72-1AD64DF585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18731" y="1133490"/>
                  <a:ext cx="112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480A339-64B7-4695-B440-80636A6CDA7A}"/>
                    </a:ext>
                  </a:extLst>
                </p14:cNvPr>
                <p14:cNvContentPartPr/>
                <p14:nvPr/>
              </p14:nvContentPartPr>
              <p14:xfrm>
                <a:off x="4537811" y="1180650"/>
                <a:ext cx="151920" cy="1522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480A339-64B7-4695-B440-80636A6CDA7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29171" y="1172010"/>
                  <a:ext cx="16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8E4667A-B67F-4908-B851-21A11862CD4F}"/>
                    </a:ext>
                  </a:extLst>
                </p14:cNvPr>
                <p14:cNvContentPartPr/>
                <p14:nvPr/>
              </p14:nvContentPartPr>
              <p14:xfrm>
                <a:off x="4632851" y="1198650"/>
                <a:ext cx="141840" cy="236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8E4667A-B67F-4908-B851-21A11862CD4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23851" y="1190010"/>
                  <a:ext cx="1594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977AB13-6A35-453B-A137-F44FB385823C}"/>
                    </a:ext>
                  </a:extLst>
                </p14:cNvPr>
                <p14:cNvContentPartPr/>
                <p14:nvPr/>
              </p14:nvContentPartPr>
              <p14:xfrm>
                <a:off x="4807091" y="1151490"/>
                <a:ext cx="103680" cy="3096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977AB13-6A35-453B-A137-F44FB38582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98451" y="1142490"/>
                  <a:ext cx="121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EBC2A0C-9C95-46F4-A486-6077240CA30F}"/>
                    </a:ext>
                  </a:extLst>
                </p14:cNvPr>
                <p14:cNvContentPartPr/>
                <p14:nvPr/>
              </p14:nvContentPartPr>
              <p14:xfrm>
                <a:off x="4947851" y="1179570"/>
                <a:ext cx="189000" cy="168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EBC2A0C-9C95-46F4-A486-6077240CA3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39211" y="1170930"/>
                  <a:ext cx="206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E3CD95D-D874-41D3-A66F-A591BE7DCE0E}"/>
                    </a:ext>
                  </a:extLst>
                </p14:cNvPr>
                <p14:cNvContentPartPr/>
                <p14:nvPr/>
              </p14:nvContentPartPr>
              <p14:xfrm>
                <a:off x="5068811" y="1190370"/>
                <a:ext cx="98640" cy="1767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E3CD95D-D874-41D3-A66F-A591BE7DCE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59811" y="1181730"/>
                  <a:ext cx="116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22BADFB-95F1-49AC-B5AC-616EEF3C6DE0}"/>
                    </a:ext>
                  </a:extLst>
                </p14:cNvPr>
                <p14:cNvContentPartPr/>
                <p14:nvPr/>
              </p14:nvContentPartPr>
              <p14:xfrm>
                <a:off x="5186891" y="1228890"/>
                <a:ext cx="91440" cy="1008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22BADFB-95F1-49AC-B5AC-616EEF3C6D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77891" y="1219890"/>
                  <a:ext cx="109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BE79EDF-9F25-4515-AE60-0B88564DA4E9}"/>
                    </a:ext>
                  </a:extLst>
                </p14:cNvPr>
                <p14:cNvContentPartPr/>
                <p14:nvPr/>
              </p14:nvContentPartPr>
              <p14:xfrm>
                <a:off x="5249171" y="1211610"/>
                <a:ext cx="138600" cy="1278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BE79EDF-9F25-4515-AE60-0B88564DA4E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40171" y="1202610"/>
                  <a:ext cx="156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1E2D143-A524-4ADA-B5D8-AE3CD0D026CF}"/>
                    </a:ext>
                  </a:extLst>
                </p14:cNvPr>
                <p14:cNvContentPartPr/>
                <p14:nvPr/>
              </p14:nvContentPartPr>
              <p14:xfrm>
                <a:off x="5377331" y="1214130"/>
                <a:ext cx="43200" cy="1695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1E2D143-A524-4ADA-B5D8-AE3CD0D026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68691" y="1205130"/>
                  <a:ext cx="60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DB98D0A-0509-4796-8BC0-B7084B72BD2B}"/>
                    </a:ext>
                  </a:extLst>
                </p14:cNvPr>
                <p14:cNvContentPartPr/>
                <p14:nvPr/>
              </p14:nvContentPartPr>
              <p14:xfrm>
                <a:off x="5460851" y="1164090"/>
                <a:ext cx="206640" cy="1591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DB98D0A-0509-4796-8BC0-B7084B72BD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2211" y="1155090"/>
                  <a:ext cx="224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4E37FD1-6CC1-4187-85F9-650034DBB39F}"/>
                    </a:ext>
                  </a:extLst>
                </p14:cNvPr>
                <p14:cNvContentPartPr/>
                <p14:nvPr/>
              </p14:nvContentPartPr>
              <p14:xfrm>
                <a:off x="5564531" y="1340850"/>
                <a:ext cx="88560" cy="752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4E37FD1-6CC1-4187-85F9-650034DBB3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55531" y="1331850"/>
                  <a:ext cx="1062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7950D30-48FC-4FBC-9734-1C70A96997D8}"/>
                    </a:ext>
                  </a:extLst>
                </p14:cNvPr>
                <p14:cNvContentPartPr/>
                <p14:nvPr/>
              </p14:nvContentPartPr>
              <p14:xfrm>
                <a:off x="5711771" y="1151850"/>
                <a:ext cx="107280" cy="1702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7950D30-48FC-4FBC-9734-1C70A96997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03131" y="1143210"/>
                  <a:ext cx="124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A846FA2-4F17-40C6-8BEF-DEF3A2A61B28}"/>
                    </a:ext>
                  </a:extLst>
                </p14:cNvPr>
                <p14:cNvContentPartPr/>
                <p14:nvPr/>
              </p14:nvContentPartPr>
              <p14:xfrm>
                <a:off x="5723651" y="1146810"/>
                <a:ext cx="190440" cy="1868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A846FA2-4F17-40C6-8BEF-DEF3A2A61B2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14651" y="1138170"/>
                  <a:ext cx="2080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3862F02-E49F-41AB-AEEA-F661E971F7DD}"/>
                    </a:ext>
                  </a:extLst>
                </p14:cNvPr>
                <p14:cNvContentPartPr/>
                <p14:nvPr/>
              </p14:nvContentPartPr>
              <p14:xfrm>
                <a:off x="5768651" y="1337250"/>
                <a:ext cx="150840" cy="113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3862F02-E49F-41AB-AEEA-F661E971F7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59651" y="1328250"/>
                  <a:ext cx="168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89F4FB4-93F3-42BE-907C-63716808587C}"/>
                    </a:ext>
                  </a:extLst>
                </p14:cNvPr>
                <p14:cNvContentPartPr/>
                <p14:nvPr/>
              </p14:nvContentPartPr>
              <p14:xfrm>
                <a:off x="6064211" y="1001730"/>
                <a:ext cx="225720" cy="5504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89F4FB4-93F3-42BE-907C-63716808587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55571" y="993090"/>
                  <a:ext cx="24336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EF5DBF0-0F3B-4DD5-8639-097CC0EDA6CA}"/>
                    </a:ext>
                  </a:extLst>
                </p14:cNvPr>
                <p14:cNvContentPartPr/>
                <p14:nvPr/>
              </p14:nvContentPartPr>
              <p14:xfrm>
                <a:off x="6370931" y="886530"/>
                <a:ext cx="135720" cy="1792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EF5DBF0-0F3B-4DD5-8639-097CC0EDA6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62291" y="877890"/>
                  <a:ext cx="153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66B75AA-7E3F-412B-B1BE-8E2211242DAE}"/>
                    </a:ext>
                  </a:extLst>
                </p14:cNvPr>
                <p14:cNvContentPartPr/>
                <p14:nvPr/>
              </p14:nvContentPartPr>
              <p14:xfrm>
                <a:off x="6489011" y="949530"/>
                <a:ext cx="183960" cy="1432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66B75AA-7E3F-412B-B1BE-8E2211242D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0371" y="940530"/>
                  <a:ext cx="201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05A8699-4F70-4F53-80D5-86798E28C4B7}"/>
                    </a:ext>
                  </a:extLst>
                </p14:cNvPr>
                <p14:cNvContentPartPr/>
                <p14:nvPr/>
              </p14:nvContentPartPr>
              <p14:xfrm>
                <a:off x="6572171" y="895170"/>
                <a:ext cx="156240" cy="1861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05A8699-4F70-4F53-80D5-86798E28C4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63531" y="886170"/>
                  <a:ext cx="173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F59C927-8F2D-484C-9922-ABD4B1C8EF45}"/>
                    </a:ext>
                  </a:extLst>
                </p14:cNvPr>
                <p14:cNvContentPartPr/>
                <p14:nvPr/>
              </p14:nvContentPartPr>
              <p14:xfrm>
                <a:off x="6724811" y="948810"/>
                <a:ext cx="151920" cy="1440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F59C927-8F2D-484C-9922-ABD4B1C8EF4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16171" y="940170"/>
                  <a:ext cx="1695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342DF4F-31C9-4516-BFEE-0180623E7906}"/>
                    </a:ext>
                  </a:extLst>
                </p14:cNvPr>
                <p14:cNvContentPartPr/>
                <p14:nvPr/>
              </p14:nvContentPartPr>
              <p14:xfrm>
                <a:off x="6907691" y="938010"/>
                <a:ext cx="77760" cy="1450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342DF4F-31C9-4516-BFEE-0180623E79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99051" y="929010"/>
                  <a:ext cx="95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45A85D4-FFEF-4F83-B206-4AE6685A7AE1}"/>
                    </a:ext>
                  </a:extLst>
                </p14:cNvPr>
                <p14:cNvContentPartPr/>
                <p14:nvPr/>
              </p14:nvContentPartPr>
              <p14:xfrm>
                <a:off x="7008851" y="962130"/>
                <a:ext cx="99000" cy="1285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45A85D4-FFEF-4F83-B206-4AE6685A7AE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00211" y="953490"/>
                  <a:ext cx="116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62AF5F2-C618-46FF-AC18-0A58B9CBAE5D}"/>
                    </a:ext>
                  </a:extLst>
                </p14:cNvPr>
                <p14:cNvContentPartPr/>
                <p14:nvPr/>
              </p14:nvContentPartPr>
              <p14:xfrm>
                <a:off x="7220531" y="867090"/>
                <a:ext cx="95040" cy="1656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62AF5F2-C618-46FF-AC18-0A58B9CBAE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11531" y="858090"/>
                  <a:ext cx="112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5D4834D-3452-4CCC-BEE9-7EE31C405D97}"/>
                    </a:ext>
                  </a:extLst>
                </p14:cNvPr>
                <p14:cNvContentPartPr/>
                <p14:nvPr/>
              </p14:nvContentPartPr>
              <p14:xfrm>
                <a:off x="7333571" y="922170"/>
                <a:ext cx="98280" cy="1310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5D4834D-3452-4CCC-BEE9-7EE31C405D9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24931" y="913170"/>
                  <a:ext cx="115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F282A55-520A-4984-8B15-776EF973DE3A}"/>
                    </a:ext>
                  </a:extLst>
                </p14:cNvPr>
                <p14:cNvContentPartPr/>
                <p14:nvPr/>
              </p14:nvContentPartPr>
              <p14:xfrm>
                <a:off x="7445891" y="867090"/>
                <a:ext cx="124560" cy="1904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F282A55-520A-4984-8B15-776EF973DE3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36891" y="858090"/>
                  <a:ext cx="142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A7D0E55-D545-4250-B2ED-DE066F019C45}"/>
                    </a:ext>
                  </a:extLst>
                </p14:cNvPr>
                <p14:cNvContentPartPr/>
                <p14:nvPr/>
              </p14:nvContentPartPr>
              <p14:xfrm>
                <a:off x="7459571" y="1071930"/>
                <a:ext cx="79560" cy="745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A7D0E55-D545-4250-B2ED-DE066F019C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50571" y="1063290"/>
                  <a:ext cx="972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29D3B8C-0FF7-4303-A696-F39230242966}"/>
                    </a:ext>
                  </a:extLst>
                </p14:cNvPr>
                <p14:cNvContentPartPr/>
                <p14:nvPr/>
              </p14:nvContentPartPr>
              <p14:xfrm>
                <a:off x="6328091" y="1415370"/>
                <a:ext cx="124200" cy="1404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29D3B8C-0FF7-4303-A696-F3923024296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19451" y="1406730"/>
                  <a:ext cx="1418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172B767-F6CE-4011-882C-8C412B2A8966}"/>
                    </a:ext>
                  </a:extLst>
                </p14:cNvPr>
                <p14:cNvContentPartPr/>
                <p14:nvPr/>
              </p14:nvContentPartPr>
              <p14:xfrm>
                <a:off x="6487211" y="1403130"/>
                <a:ext cx="129600" cy="1414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172B767-F6CE-4011-882C-8C412B2A89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78571" y="1394130"/>
                  <a:ext cx="147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DFA5842-09BD-4C65-976F-4D145813E02F}"/>
                    </a:ext>
                  </a:extLst>
                </p14:cNvPr>
                <p14:cNvContentPartPr/>
                <p14:nvPr/>
              </p14:nvContentPartPr>
              <p14:xfrm>
                <a:off x="6583331" y="1461090"/>
                <a:ext cx="116280" cy="180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DFA5842-09BD-4C65-976F-4D145813E0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74691" y="1452450"/>
                  <a:ext cx="133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8056C76C-27D8-4060-91AD-E1C2AAF3E69C}"/>
                    </a:ext>
                  </a:extLst>
                </p14:cNvPr>
                <p14:cNvContentPartPr/>
                <p14:nvPr/>
              </p14:nvContentPartPr>
              <p14:xfrm>
                <a:off x="6661091" y="1399890"/>
                <a:ext cx="36720" cy="1429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8056C76C-27D8-4060-91AD-E1C2AAF3E6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52091" y="1391250"/>
                  <a:ext cx="54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2F6DAF1-DC22-443B-8E8F-C93B745C7C0B}"/>
                    </a:ext>
                  </a:extLst>
                </p14:cNvPr>
                <p14:cNvContentPartPr/>
                <p14:nvPr/>
              </p14:nvContentPartPr>
              <p14:xfrm>
                <a:off x="6820211" y="1384050"/>
                <a:ext cx="127440" cy="1141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2F6DAF1-DC22-443B-8E8F-C93B745C7C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11211" y="1375410"/>
                  <a:ext cx="145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062ED05-C61F-4689-8BFE-83420DFEE114}"/>
                    </a:ext>
                  </a:extLst>
                </p14:cNvPr>
                <p14:cNvContentPartPr/>
                <p14:nvPr/>
              </p14:nvContentPartPr>
              <p14:xfrm>
                <a:off x="6942251" y="1398450"/>
                <a:ext cx="118800" cy="1080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062ED05-C61F-4689-8BFE-83420DFEE11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3611" y="1389450"/>
                  <a:ext cx="136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39E62876-FFE0-4156-8358-EF1728E0D2FF}"/>
                    </a:ext>
                  </a:extLst>
                </p14:cNvPr>
                <p14:cNvContentPartPr/>
                <p14:nvPr/>
              </p14:nvContentPartPr>
              <p14:xfrm>
                <a:off x="7068611" y="1367130"/>
                <a:ext cx="135360" cy="1285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39E62876-FFE0-4156-8358-EF1728E0D2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59971" y="1358490"/>
                  <a:ext cx="153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EF3F935-645B-41F3-BC05-5EFA75C778D7}"/>
                    </a:ext>
                  </a:extLst>
                </p14:cNvPr>
                <p14:cNvContentPartPr/>
                <p14:nvPr/>
              </p14:nvContentPartPr>
              <p14:xfrm>
                <a:off x="7123331" y="1515450"/>
                <a:ext cx="93600" cy="655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EF3F935-645B-41F3-BC05-5EFA75C778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14331" y="1506810"/>
                  <a:ext cx="111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AB172FA-E583-4EFF-AD27-D8358F0CFBBF}"/>
                    </a:ext>
                  </a:extLst>
                </p14:cNvPr>
                <p14:cNvContentPartPr/>
                <p14:nvPr/>
              </p14:nvContentPartPr>
              <p14:xfrm>
                <a:off x="7647851" y="1098930"/>
                <a:ext cx="140400" cy="3531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AB172FA-E583-4EFF-AD27-D8358F0CFBB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38851" y="1089930"/>
                  <a:ext cx="158040" cy="37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C12E1C6-7101-4B66-8461-E1D50F9A4C30}"/>
              </a:ext>
            </a:extLst>
          </p:cNvPr>
          <p:cNvGrpSpPr/>
          <p:nvPr/>
        </p:nvGrpSpPr>
        <p:grpSpPr>
          <a:xfrm>
            <a:off x="5207411" y="2647650"/>
            <a:ext cx="992520" cy="341640"/>
            <a:chOff x="5207411" y="2647650"/>
            <a:chExt cx="99252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C4BA2B0-528C-4BD4-8A17-54124E730563}"/>
                    </a:ext>
                  </a:extLst>
                </p14:cNvPr>
                <p14:cNvContentPartPr/>
                <p14:nvPr/>
              </p14:nvContentPartPr>
              <p14:xfrm>
                <a:off x="5207411" y="2647650"/>
                <a:ext cx="174960" cy="2761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C4BA2B0-528C-4BD4-8A17-54124E73056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98411" y="2639010"/>
                  <a:ext cx="1926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01F79CF-0633-4F9D-8BA7-04745CB5A7C1}"/>
                    </a:ext>
                  </a:extLst>
                </p14:cNvPr>
                <p14:cNvContentPartPr/>
                <p14:nvPr/>
              </p14:nvContentPartPr>
              <p14:xfrm>
                <a:off x="5214251" y="2784450"/>
                <a:ext cx="543960" cy="464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01F79CF-0633-4F9D-8BA7-04745CB5A7C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05251" y="2775450"/>
                  <a:ext cx="561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B1A01A4-E3E7-4E01-A132-D379DB914938}"/>
                    </a:ext>
                  </a:extLst>
                </p14:cNvPr>
                <p14:cNvContentPartPr/>
                <p14:nvPr/>
              </p14:nvContentPartPr>
              <p14:xfrm>
                <a:off x="5677211" y="2690490"/>
                <a:ext cx="97920" cy="2570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B1A01A4-E3E7-4E01-A132-D379DB9149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68211" y="2681490"/>
                  <a:ext cx="115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067E6FE-641F-44E0-923B-6003B45EAE4D}"/>
                    </a:ext>
                  </a:extLst>
                </p14:cNvPr>
                <p14:cNvContentPartPr/>
                <p14:nvPr/>
              </p14:nvContentPartPr>
              <p14:xfrm>
                <a:off x="5902931" y="2681490"/>
                <a:ext cx="72360" cy="2847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067E6FE-641F-44E0-923B-6003B45EAE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93931" y="2672490"/>
                  <a:ext cx="900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5BD47EE-0DA7-4E8E-83EF-42CBBC9A0452}"/>
                    </a:ext>
                  </a:extLst>
                </p14:cNvPr>
                <p14:cNvContentPartPr/>
                <p14:nvPr/>
              </p14:nvContentPartPr>
              <p14:xfrm>
                <a:off x="6028211" y="2726490"/>
                <a:ext cx="171720" cy="2628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5BD47EE-0DA7-4E8E-83EF-42CBBC9A04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19571" y="2717490"/>
                  <a:ext cx="18936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E1D738E-6326-41CC-BC35-A4B300ADE45D}"/>
              </a:ext>
            </a:extLst>
          </p:cNvPr>
          <p:cNvGrpSpPr/>
          <p:nvPr/>
        </p:nvGrpSpPr>
        <p:grpSpPr>
          <a:xfrm>
            <a:off x="1285931" y="2512650"/>
            <a:ext cx="3697200" cy="919800"/>
            <a:chOff x="1285931" y="2512650"/>
            <a:chExt cx="3697200" cy="91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860BC007-8E77-4D47-9B87-9F7F2C01BF98}"/>
                    </a:ext>
                  </a:extLst>
                </p14:cNvPr>
                <p14:cNvContentPartPr/>
                <p14:nvPr/>
              </p14:nvContentPartPr>
              <p14:xfrm>
                <a:off x="1285931" y="2512650"/>
                <a:ext cx="482400" cy="3434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860BC007-8E77-4D47-9B87-9F7F2C01BF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77291" y="2503650"/>
                  <a:ext cx="500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5D42F08-D5F4-4F99-83E2-75557071ADFD}"/>
                    </a:ext>
                  </a:extLst>
                </p14:cNvPr>
                <p14:cNvContentPartPr/>
                <p14:nvPr/>
              </p14:nvContentPartPr>
              <p14:xfrm>
                <a:off x="1647371" y="2839530"/>
                <a:ext cx="2132280" cy="450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5D42F08-D5F4-4F99-83E2-75557071AD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38371" y="2830890"/>
                  <a:ext cx="2149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2AC5A7DD-EDEA-487B-83FB-7D368799FDAC}"/>
                    </a:ext>
                  </a:extLst>
                </p14:cNvPr>
                <p14:cNvContentPartPr/>
                <p14:nvPr/>
              </p14:nvContentPartPr>
              <p14:xfrm>
                <a:off x="3818531" y="2715330"/>
                <a:ext cx="149400" cy="435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2AC5A7DD-EDEA-487B-83FB-7D368799FDA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09891" y="2706330"/>
                  <a:ext cx="1670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14C3ADF-C03E-479E-B313-AD329B63E4FC}"/>
                    </a:ext>
                  </a:extLst>
                </p14:cNvPr>
                <p14:cNvContentPartPr/>
                <p14:nvPr/>
              </p14:nvContentPartPr>
              <p14:xfrm>
                <a:off x="3909251" y="2644050"/>
                <a:ext cx="106200" cy="2095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14C3ADF-C03E-479E-B313-AD329B63E4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00251" y="2635410"/>
                  <a:ext cx="123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2DF5469-A74C-4545-943D-2985CB322D29}"/>
                    </a:ext>
                  </a:extLst>
                </p14:cNvPr>
                <p14:cNvContentPartPr/>
                <p14:nvPr/>
              </p14:nvContentPartPr>
              <p14:xfrm>
                <a:off x="4143251" y="2576010"/>
                <a:ext cx="126000" cy="518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2DF5469-A74C-4545-943D-2985CB322D2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34251" y="2567370"/>
                  <a:ext cx="1436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9540F6B-A659-496B-BF3B-BC3F9B310378}"/>
                    </a:ext>
                  </a:extLst>
                </p14:cNvPr>
                <p14:cNvContentPartPr/>
                <p14:nvPr/>
              </p14:nvContentPartPr>
              <p14:xfrm>
                <a:off x="4117691" y="2662410"/>
                <a:ext cx="159120" cy="936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9540F6B-A659-496B-BF3B-BC3F9B3103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09051" y="2653770"/>
                  <a:ext cx="176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C971E620-E959-4AEB-8A6F-E39AC9C756B3}"/>
                    </a:ext>
                  </a:extLst>
                </p14:cNvPr>
                <p14:cNvContentPartPr/>
                <p14:nvPr/>
              </p14:nvContentPartPr>
              <p14:xfrm>
                <a:off x="4183211" y="2775450"/>
                <a:ext cx="182520" cy="1080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C971E620-E959-4AEB-8A6F-E39AC9C756B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74211" y="2766450"/>
                  <a:ext cx="200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A9A3FA2-F280-4869-BF85-8E70E38CFF17}"/>
                    </a:ext>
                  </a:extLst>
                </p14:cNvPr>
                <p14:cNvContentPartPr/>
                <p14:nvPr/>
              </p14:nvContentPartPr>
              <p14:xfrm>
                <a:off x="4365731" y="2626050"/>
                <a:ext cx="134280" cy="1767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A9A3FA2-F280-4869-BF85-8E70E38CFF1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57091" y="2617050"/>
                  <a:ext cx="151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8149471-358C-46D9-87C1-B91C92DA01B6}"/>
                    </a:ext>
                  </a:extLst>
                </p14:cNvPr>
                <p14:cNvContentPartPr/>
                <p14:nvPr/>
              </p14:nvContentPartPr>
              <p14:xfrm>
                <a:off x="4452491" y="2678610"/>
                <a:ext cx="58680" cy="370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8149471-358C-46D9-87C1-B91C92DA01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43851" y="2669970"/>
                  <a:ext cx="763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4A61F04-1FA7-47A0-ABAB-E1F88E07992E}"/>
                    </a:ext>
                  </a:extLst>
                </p14:cNvPr>
                <p14:cNvContentPartPr/>
                <p14:nvPr/>
              </p14:nvContentPartPr>
              <p14:xfrm>
                <a:off x="4425131" y="2644410"/>
                <a:ext cx="112320" cy="17172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4A61F04-1FA7-47A0-ABAB-E1F88E07992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16491" y="2635770"/>
                  <a:ext cx="129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B17470B1-E584-4CBA-852A-458A4A4BF803}"/>
                    </a:ext>
                  </a:extLst>
                </p14:cNvPr>
                <p14:cNvContentPartPr/>
                <p14:nvPr/>
              </p14:nvContentPartPr>
              <p14:xfrm>
                <a:off x="4425491" y="2829090"/>
                <a:ext cx="131400" cy="1058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B17470B1-E584-4CBA-852A-458A4A4BF80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16851" y="2820090"/>
                  <a:ext cx="149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2DC4A2DD-A876-41AA-92B6-C89455ECF710}"/>
                    </a:ext>
                  </a:extLst>
                </p14:cNvPr>
                <p14:cNvContentPartPr/>
                <p14:nvPr/>
              </p14:nvContentPartPr>
              <p14:xfrm>
                <a:off x="4584971" y="2652330"/>
                <a:ext cx="224640" cy="1591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2DC4A2DD-A876-41AA-92B6-C89455ECF71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76331" y="2643330"/>
                  <a:ext cx="24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90630E7-1549-4876-AE84-E9BD72FB34AA}"/>
                    </a:ext>
                  </a:extLst>
                </p14:cNvPr>
                <p14:cNvContentPartPr/>
                <p14:nvPr/>
              </p14:nvContentPartPr>
              <p14:xfrm>
                <a:off x="4696211" y="2644770"/>
                <a:ext cx="122400" cy="1558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90630E7-1549-4876-AE84-E9BD72FB34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87571" y="2635770"/>
                  <a:ext cx="1400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B4B31CEA-9FA9-4512-8289-3C20189065B8}"/>
                    </a:ext>
                  </a:extLst>
                </p14:cNvPr>
                <p14:cNvContentPartPr/>
                <p14:nvPr/>
              </p14:nvContentPartPr>
              <p14:xfrm>
                <a:off x="4737611" y="2783010"/>
                <a:ext cx="142920" cy="921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B4B31CEA-9FA9-4512-8289-3C20189065B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28611" y="2774370"/>
                  <a:ext cx="160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80AF5893-4F9B-45CD-8FBE-65FF55AA44A9}"/>
                    </a:ext>
                  </a:extLst>
                </p14:cNvPr>
                <p14:cNvContentPartPr/>
                <p14:nvPr/>
              </p14:nvContentPartPr>
              <p14:xfrm>
                <a:off x="4872611" y="2633250"/>
                <a:ext cx="110520" cy="3171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80AF5893-4F9B-45CD-8FBE-65FF55AA44A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63971" y="2624250"/>
                  <a:ext cx="1281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8FA7CB2B-6937-4638-A7EF-D226BC147DCF}"/>
                    </a:ext>
                  </a:extLst>
                </p14:cNvPr>
                <p14:cNvContentPartPr/>
                <p14:nvPr/>
              </p14:nvContentPartPr>
              <p14:xfrm>
                <a:off x="1989731" y="3146970"/>
                <a:ext cx="493560" cy="28548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8FA7CB2B-6937-4638-A7EF-D226BC147D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81091" y="3138330"/>
                  <a:ext cx="5112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E57855F7-0B1E-4D6C-8BE3-C963A1E1674C}"/>
                    </a:ext>
                  </a:extLst>
                </p14:cNvPr>
                <p14:cNvContentPartPr/>
                <p14:nvPr/>
              </p14:nvContentPartPr>
              <p14:xfrm>
                <a:off x="2129051" y="2936730"/>
                <a:ext cx="123120" cy="2844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E57855F7-0B1E-4D6C-8BE3-C963A1E167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20051" y="2927730"/>
                  <a:ext cx="140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AF351FBD-9F07-4190-A8E5-F6C5E3A306EE}"/>
                    </a:ext>
                  </a:extLst>
                </p14:cNvPr>
                <p14:cNvContentPartPr/>
                <p14:nvPr/>
              </p14:nvContentPartPr>
              <p14:xfrm>
                <a:off x="2151731" y="2951850"/>
                <a:ext cx="110160" cy="1112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AF351FBD-9F07-4190-A8E5-F6C5E3A306E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42731" y="2943210"/>
                  <a:ext cx="127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797E6097-819E-4191-A57D-6257DE400CF1}"/>
                    </a:ext>
                  </a:extLst>
                </p14:cNvPr>
                <p14:cNvContentPartPr/>
                <p14:nvPr/>
              </p14:nvContentPartPr>
              <p14:xfrm>
                <a:off x="2209331" y="2947530"/>
                <a:ext cx="66240" cy="11664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797E6097-819E-4191-A57D-6257DE400C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00691" y="2938530"/>
                  <a:ext cx="83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1DF1837-B27E-483D-9188-7CFBA8A03F33}"/>
                    </a:ext>
                  </a:extLst>
                </p14:cNvPr>
                <p14:cNvContentPartPr/>
                <p14:nvPr/>
              </p14:nvContentPartPr>
              <p14:xfrm>
                <a:off x="2230211" y="3043650"/>
                <a:ext cx="97920" cy="604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1DF1837-B27E-483D-9188-7CFBA8A03F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21211" y="3034650"/>
                  <a:ext cx="115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C4D91F91-D2B1-429F-8F90-C3801E779177}"/>
                    </a:ext>
                  </a:extLst>
                </p14:cNvPr>
                <p14:cNvContentPartPr/>
                <p14:nvPr/>
              </p14:nvContentPartPr>
              <p14:xfrm>
                <a:off x="2324891" y="2955450"/>
                <a:ext cx="100080" cy="1612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C4D91F91-D2B1-429F-8F90-C3801E77917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16251" y="2946810"/>
                  <a:ext cx="117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46344C1-26E8-456D-9CF5-815231F4265B}"/>
                    </a:ext>
                  </a:extLst>
                </p14:cNvPr>
                <p14:cNvContentPartPr/>
                <p14:nvPr/>
              </p14:nvContentPartPr>
              <p14:xfrm>
                <a:off x="2334971" y="3055890"/>
                <a:ext cx="126000" cy="838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46344C1-26E8-456D-9CF5-815231F4265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26331" y="3046890"/>
                  <a:ext cx="143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AC343096-A826-4218-AE8C-CEA7F5E5B1EA}"/>
                    </a:ext>
                  </a:extLst>
                </p14:cNvPr>
                <p14:cNvContentPartPr/>
                <p14:nvPr/>
              </p14:nvContentPartPr>
              <p14:xfrm>
                <a:off x="2468891" y="2987130"/>
                <a:ext cx="108360" cy="1216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AC343096-A826-4218-AE8C-CEA7F5E5B1E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59891" y="2978490"/>
                  <a:ext cx="126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0EBF9356-55A5-48FC-9BFD-262060AFC0F3}"/>
                    </a:ext>
                  </a:extLst>
                </p14:cNvPr>
                <p14:cNvContentPartPr/>
                <p14:nvPr/>
              </p14:nvContentPartPr>
              <p14:xfrm>
                <a:off x="2561411" y="3022770"/>
                <a:ext cx="65160" cy="820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0EBF9356-55A5-48FC-9BFD-262060AFC0F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552771" y="3013770"/>
                  <a:ext cx="82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825F422B-C6B3-4E8A-BB2E-3831B8CEB92A}"/>
                    </a:ext>
                  </a:extLst>
                </p14:cNvPr>
                <p14:cNvContentPartPr/>
                <p14:nvPr/>
              </p14:nvContentPartPr>
              <p14:xfrm>
                <a:off x="2637731" y="2958690"/>
                <a:ext cx="100440" cy="1548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825F422B-C6B3-4E8A-BB2E-3831B8CEB92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29091" y="2949690"/>
                  <a:ext cx="1180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C1F96151-D1C9-4667-887D-4AF750ED3B13}"/>
                    </a:ext>
                  </a:extLst>
                </p14:cNvPr>
                <p14:cNvContentPartPr/>
                <p14:nvPr/>
              </p14:nvContentPartPr>
              <p14:xfrm>
                <a:off x="2528291" y="3067050"/>
                <a:ext cx="1253880" cy="2448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C1F96151-D1C9-4667-887D-4AF750ED3B1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519291" y="3058050"/>
                  <a:ext cx="1271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4A68A372-F24F-4D25-B007-82E6457765FC}"/>
                    </a:ext>
                  </a:extLst>
                </p14:cNvPr>
                <p14:cNvContentPartPr/>
                <p14:nvPr/>
              </p14:nvContentPartPr>
              <p14:xfrm>
                <a:off x="3580571" y="3139410"/>
                <a:ext cx="194760" cy="1785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4A68A372-F24F-4D25-B007-82E6457765F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571931" y="3130770"/>
                  <a:ext cx="212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267B1EB-B853-49DA-8853-8A8C9C39E564}"/>
                    </a:ext>
                  </a:extLst>
                </p14:cNvPr>
                <p14:cNvContentPartPr/>
                <p14:nvPr/>
              </p14:nvContentPartPr>
              <p14:xfrm>
                <a:off x="3850571" y="3049770"/>
                <a:ext cx="84960" cy="946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267B1EB-B853-49DA-8853-8A8C9C39E56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41571" y="3041130"/>
                  <a:ext cx="102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F5F9D598-F50A-4897-8522-CB8588A2FF05}"/>
                    </a:ext>
                  </a:extLst>
                </p14:cNvPr>
                <p14:cNvContentPartPr/>
                <p14:nvPr/>
              </p14:nvContentPartPr>
              <p14:xfrm>
                <a:off x="3930851" y="3056250"/>
                <a:ext cx="51120" cy="1004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F5F9D598-F50A-4897-8522-CB8588A2FF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22211" y="3047250"/>
                  <a:ext cx="68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13D675C4-4F9B-468C-8A10-786883B640EB}"/>
                    </a:ext>
                  </a:extLst>
                </p14:cNvPr>
                <p14:cNvContentPartPr/>
                <p14:nvPr/>
              </p14:nvContentPartPr>
              <p14:xfrm>
                <a:off x="3996371" y="3052290"/>
                <a:ext cx="54720" cy="766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13D675C4-4F9B-468C-8A10-786883B640E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87371" y="3043290"/>
                  <a:ext cx="72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AC9C017E-5CBD-48A3-97DA-05BEC422E829}"/>
                    </a:ext>
                  </a:extLst>
                </p14:cNvPr>
                <p14:cNvContentPartPr/>
                <p14:nvPr/>
              </p14:nvContentPartPr>
              <p14:xfrm>
                <a:off x="4068731" y="3046170"/>
                <a:ext cx="25920" cy="1069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AC9C017E-5CBD-48A3-97DA-05BEC422E82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60091" y="3037530"/>
                  <a:ext cx="43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2C60FE3-017A-4A52-A6B3-B0162CEADDCA}"/>
                    </a:ext>
                  </a:extLst>
                </p14:cNvPr>
                <p14:cNvContentPartPr/>
                <p14:nvPr/>
              </p14:nvContentPartPr>
              <p14:xfrm>
                <a:off x="4006811" y="3117810"/>
                <a:ext cx="160920" cy="11592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2C60FE3-017A-4A52-A6B3-B0162CEADDC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97811" y="3108810"/>
                  <a:ext cx="17856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94A77D12-2B08-4478-9414-B8198CB7CBC5}"/>
              </a:ext>
            </a:extLst>
          </p:cNvPr>
          <p:cNvGrpSpPr/>
          <p:nvPr/>
        </p:nvGrpSpPr>
        <p:grpSpPr>
          <a:xfrm>
            <a:off x="2464776" y="4993320"/>
            <a:ext cx="2318040" cy="981048"/>
            <a:chOff x="2464776" y="4993320"/>
            <a:chExt cx="2318040" cy="98104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C79FAFB5-B934-4CC9-BB71-3203CA908EB2}"/>
                    </a:ext>
                  </a:extLst>
                </p14:cNvPr>
                <p14:cNvContentPartPr/>
                <p14:nvPr/>
              </p14:nvContentPartPr>
              <p14:xfrm>
                <a:off x="2960136" y="4993320"/>
                <a:ext cx="1027800" cy="640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C79FAFB5-B934-4CC9-BB71-3203CA908EB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51496" y="4984320"/>
                  <a:ext cx="1045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72B989A0-B5DB-479D-AA73-04E48FC915C8}"/>
                    </a:ext>
                  </a:extLst>
                </p14:cNvPr>
                <p14:cNvContentPartPr/>
                <p14:nvPr/>
              </p14:nvContentPartPr>
              <p14:xfrm>
                <a:off x="3136176" y="5077968"/>
                <a:ext cx="139680" cy="13464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72B989A0-B5DB-479D-AA73-04E48FC915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27536" y="5068968"/>
                  <a:ext cx="157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33A5157C-4625-4E57-BCA8-7DC2C948A3AE}"/>
                    </a:ext>
                  </a:extLst>
                </p14:cNvPr>
                <p14:cNvContentPartPr/>
                <p14:nvPr/>
              </p14:nvContentPartPr>
              <p14:xfrm>
                <a:off x="3211416" y="5116128"/>
                <a:ext cx="78120" cy="17856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33A5157C-4625-4E57-BCA8-7DC2C948A3A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202776" y="5107488"/>
                  <a:ext cx="95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16C9FC47-721E-42E7-895D-71542E6B2A6D}"/>
                    </a:ext>
                  </a:extLst>
                </p14:cNvPr>
                <p14:cNvContentPartPr/>
                <p14:nvPr/>
              </p14:nvContentPartPr>
              <p14:xfrm>
                <a:off x="3304296" y="5113968"/>
                <a:ext cx="131760" cy="13932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16C9FC47-721E-42E7-895D-71542E6B2A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95296" y="5105328"/>
                  <a:ext cx="149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F45E2E6-AD55-418B-8DDB-0B72ABE19073}"/>
                    </a:ext>
                  </a:extLst>
                </p14:cNvPr>
                <p14:cNvContentPartPr/>
                <p14:nvPr/>
              </p14:nvContentPartPr>
              <p14:xfrm>
                <a:off x="3349656" y="5264448"/>
                <a:ext cx="123840" cy="3420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F45E2E6-AD55-418B-8DDB-0B72ABE1907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41016" y="5255808"/>
                  <a:ext cx="141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CED56481-3386-4CB0-B31C-1676CB0732EC}"/>
                    </a:ext>
                  </a:extLst>
                </p14:cNvPr>
                <p14:cNvContentPartPr/>
                <p14:nvPr/>
              </p14:nvContentPartPr>
              <p14:xfrm>
                <a:off x="3427776" y="5128728"/>
                <a:ext cx="122040" cy="15660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CED56481-3386-4CB0-B31C-1676CB0732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18776" y="5120088"/>
                  <a:ext cx="139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A39D9AD-C83C-4BFC-9E84-9C592B0ECF02}"/>
                    </a:ext>
                  </a:extLst>
                </p14:cNvPr>
                <p14:cNvContentPartPr/>
                <p14:nvPr/>
              </p14:nvContentPartPr>
              <p14:xfrm>
                <a:off x="3542616" y="5140608"/>
                <a:ext cx="96480" cy="15552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A39D9AD-C83C-4BFC-9E84-9C592B0ECF0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33616" y="5131608"/>
                  <a:ext cx="114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51AC543-82B0-418F-9E21-6FE61A25B38C}"/>
                    </a:ext>
                  </a:extLst>
                </p14:cNvPr>
                <p14:cNvContentPartPr/>
                <p14:nvPr/>
              </p14:nvContentPartPr>
              <p14:xfrm>
                <a:off x="3635496" y="5156088"/>
                <a:ext cx="113040" cy="15660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51AC543-82B0-418F-9E21-6FE61A25B3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626496" y="5147088"/>
                  <a:ext cx="130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9B19EE7C-8BD1-4D37-AFE2-E4E3900E0028}"/>
                    </a:ext>
                  </a:extLst>
                </p14:cNvPr>
                <p14:cNvContentPartPr/>
                <p14:nvPr/>
              </p14:nvContentPartPr>
              <p14:xfrm>
                <a:off x="3718296" y="5164008"/>
                <a:ext cx="50760" cy="291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9B19EE7C-8BD1-4D37-AFE2-E4E3900E00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09656" y="5155008"/>
                  <a:ext cx="68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4701BC85-4BD8-427A-B370-BAC182D4BE8C}"/>
                    </a:ext>
                  </a:extLst>
                </p14:cNvPr>
                <p14:cNvContentPartPr/>
                <p14:nvPr/>
              </p14:nvContentPartPr>
              <p14:xfrm>
                <a:off x="3697776" y="5154288"/>
                <a:ext cx="105480" cy="19044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4701BC85-4BD8-427A-B370-BAC182D4BE8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689136" y="5145648"/>
                  <a:ext cx="123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D320FFB-5B57-4298-9B08-2BF7430A009D}"/>
                    </a:ext>
                  </a:extLst>
                </p14:cNvPr>
                <p14:cNvContentPartPr/>
                <p14:nvPr/>
              </p14:nvContentPartPr>
              <p14:xfrm>
                <a:off x="3924216" y="5093088"/>
                <a:ext cx="90360" cy="1872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D320FFB-5B57-4298-9B08-2BF7430A009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915576" y="5084088"/>
                  <a:ext cx="108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3A82C6D4-3CBE-4C5B-B846-22AA38014F84}"/>
                    </a:ext>
                  </a:extLst>
                </p14:cNvPr>
                <p14:cNvContentPartPr/>
                <p14:nvPr/>
              </p14:nvContentPartPr>
              <p14:xfrm>
                <a:off x="3918096" y="5137368"/>
                <a:ext cx="150120" cy="12672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3A82C6D4-3CBE-4C5B-B846-22AA38014F8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09456" y="5128728"/>
                  <a:ext cx="167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B41645EF-16FE-4FBC-9822-BCE1CF1B227B}"/>
                    </a:ext>
                  </a:extLst>
                </p14:cNvPr>
                <p14:cNvContentPartPr/>
                <p14:nvPr/>
              </p14:nvContentPartPr>
              <p14:xfrm>
                <a:off x="4054536" y="5088768"/>
                <a:ext cx="112680" cy="10944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B41645EF-16FE-4FBC-9822-BCE1CF1B227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45896" y="5079768"/>
                  <a:ext cx="130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8476DC6-93D6-418C-94FC-7E09CD61FF05}"/>
                    </a:ext>
                  </a:extLst>
                </p14:cNvPr>
                <p14:cNvContentPartPr/>
                <p14:nvPr/>
              </p14:nvContentPartPr>
              <p14:xfrm>
                <a:off x="4076136" y="5211888"/>
                <a:ext cx="174600" cy="10152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8476DC6-93D6-418C-94FC-7E09CD61FF0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67496" y="5202888"/>
                  <a:ext cx="1922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6D6B1561-8854-4CD7-86F6-0C396F1C72EB}"/>
                    </a:ext>
                  </a:extLst>
                </p14:cNvPr>
                <p14:cNvContentPartPr/>
                <p14:nvPr/>
              </p14:nvContentPartPr>
              <p14:xfrm>
                <a:off x="4223736" y="5138088"/>
                <a:ext cx="64800" cy="828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6D6B1561-8854-4CD7-86F6-0C396F1C72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14736" y="5129088"/>
                  <a:ext cx="82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18A383CD-F9DD-493F-AF05-60821F7085BF}"/>
                    </a:ext>
                  </a:extLst>
                </p14:cNvPr>
                <p14:cNvContentPartPr/>
                <p14:nvPr/>
              </p14:nvContentPartPr>
              <p14:xfrm>
                <a:off x="4220496" y="5154648"/>
                <a:ext cx="196560" cy="9396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18A383CD-F9DD-493F-AF05-60821F7085B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211496" y="5145648"/>
                  <a:ext cx="214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5579D4B9-3557-4BC0-B64F-8B085B02159B}"/>
                    </a:ext>
                  </a:extLst>
                </p14:cNvPr>
                <p14:cNvContentPartPr/>
                <p14:nvPr/>
              </p14:nvContentPartPr>
              <p14:xfrm>
                <a:off x="4297176" y="5269848"/>
                <a:ext cx="119520" cy="3528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5579D4B9-3557-4BC0-B64F-8B085B02159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288536" y="5261208"/>
                  <a:ext cx="13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FE2FA2DE-64B0-47D7-8F2B-3B2983FA44D2}"/>
                    </a:ext>
                  </a:extLst>
                </p14:cNvPr>
                <p14:cNvContentPartPr/>
                <p14:nvPr/>
              </p14:nvContentPartPr>
              <p14:xfrm>
                <a:off x="4404096" y="5134848"/>
                <a:ext cx="200520" cy="18900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FE2FA2DE-64B0-47D7-8F2B-3B2983FA44D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95456" y="5126208"/>
                  <a:ext cx="218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C51B522A-7047-4D7E-9B21-79F42ED5E872}"/>
                    </a:ext>
                  </a:extLst>
                </p14:cNvPr>
                <p14:cNvContentPartPr/>
                <p14:nvPr/>
              </p14:nvContentPartPr>
              <p14:xfrm>
                <a:off x="3338856" y="5427528"/>
                <a:ext cx="102960" cy="13572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C51B522A-7047-4D7E-9B21-79F42ED5E87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329856" y="5418528"/>
                  <a:ext cx="120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37E0FA2B-9BF0-453C-AE4F-1FAB98ABE5A1}"/>
                    </a:ext>
                  </a:extLst>
                </p14:cNvPr>
                <p14:cNvContentPartPr/>
                <p14:nvPr/>
              </p14:nvContentPartPr>
              <p14:xfrm>
                <a:off x="3347856" y="5450568"/>
                <a:ext cx="168120" cy="6444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37E0FA2B-9BF0-453C-AE4F-1FAB98ABE5A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38856" y="5441928"/>
                  <a:ext cx="185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D7EFCFB7-3340-4248-A561-CB367C873387}"/>
                    </a:ext>
                  </a:extLst>
                </p14:cNvPr>
                <p14:cNvContentPartPr/>
                <p14:nvPr/>
              </p14:nvContentPartPr>
              <p14:xfrm>
                <a:off x="3451536" y="5453808"/>
                <a:ext cx="71280" cy="1141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D7EFCFB7-3340-4248-A561-CB367C8733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42536" y="5445168"/>
                  <a:ext cx="88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B9625866-96AE-420F-BF06-89A05E3B35CB}"/>
                    </a:ext>
                  </a:extLst>
                </p14:cNvPr>
                <p14:cNvContentPartPr/>
                <p14:nvPr/>
              </p14:nvContentPartPr>
              <p14:xfrm>
                <a:off x="3545496" y="5453088"/>
                <a:ext cx="71280" cy="8028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B9625866-96AE-420F-BF06-89A05E3B35C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36496" y="5444448"/>
                  <a:ext cx="88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0F0BC260-01E4-4855-AF2C-5E530764B8E1}"/>
                    </a:ext>
                  </a:extLst>
                </p14:cNvPr>
                <p14:cNvContentPartPr/>
                <p14:nvPr/>
              </p14:nvContentPartPr>
              <p14:xfrm>
                <a:off x="3543336" y="5570808"/>
                <a:ext cx="68400" cy="3240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0F0BC260-01E4-4855-AF2C-5E530764B8E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34696" y="5561808"/>
                  <a:ext cx="86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818B7B81-D5AE-416D-A812-F72B9FB55A81}"/>
                    </a:ext>
                  </a:extLst>
                </p14:cNvPr>
                <p14:cNvContentPartPr/>
                <p14:nvPr/>
              </p14:nvContentPartPr>
              <p14:xfrm>
                <a:off x="3643776" y="5444808"/>
                <a:ext cx="74160" cy="9828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818B7B81-D5AE-416D-A812-F72B9FB55A8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35136" y="5435808"/>
                  <a:ext cx="91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98C65350-932D-48E7-AB4A-3030A087E624}"/>
                    </a:ext>
                  </a:extLst>
                </p14:cNvPr>
                <p14:cNvContentPartPr/>
                <p14:nvPr/>
              </p14:nvContentPartPr>
              <p14:xfrm>
                <a:off x="3728736" y="5433648"/>
                <a:ext cx="63360" cy="9000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98C65350-932D-48E7-AB4A-3030A087E62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20096" y="5425008"/>
                  <a:ext cx="81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6D71FA26-1F11-43A0-9635-364F463743D0}"/>
                    </a:ext>
                  </a:extLst>
                </p14:cNvPr>
                <p14:cNvContentPartPr/>
                <p14:nvPr/>
              </p14:nvContentPartPr>
              <p14:xfrm>
                <a:off x="3689496" y="5553168"/>
                <a:ext cx="114120" cy="9468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6D71FA26-1F11-43A0-9635-364F463743D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680856" y="5544528"/>
                  <a:ext cx="131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ADB0F0B5-0926-4C10-B479-7E14680A6770}"/>
                    </a:ext>
                  </a:extLst>
                </p14:cNvPr>
                <p14:cNvContentPartPr/>
                <p14:nvPr/>
              </p14:nvContentPartPr>
              <p14:xfrm>
                <a:off x="3764376" y="5542368"/>
                <a:ext cx="117000" cy="9612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ADB0F0B5-0926-4C10-B479-7E14680A677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55376" y="5533368"/>
                  <a:ext cx="134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19E78BD5-66A4-4FE4-99F4-88E581E107EF}"/>
                    </a:ext>
                  </a:extLst>
                </p14:cNvPr>
                <p14:cNvContentPartPr/>
                <p14:nvPr/>
              </p14:nvContentPartPr>
              <p14:xfrm>
                <a:off x="3912696" y="5504208"/>
                <a:ext cx="22680" cy="14832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19E78BD5-66A4-4FE4-99F4-88E581E107E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904056" y="5495568"/>
                  <a:ext cx="40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95DBE738-BFEF-44DE-A47F-EEB31A3223B3}"/>
                    </a:ext>
                  </a:extLst>
                </p14:cNvPr>
                <p14:cNvContentPartPr/>
                <p14:nvPr/>
              </p14:nvContentPartPr>
              <p14:xfrm>
                <a:off x="4002336" y="5413128"/>
                <a:ext cx="240120" cy="26352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95DBE738-BFEF-44DE-A47F-EEB31A3223B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93696" y="5404128"/>
                  <a:ext cx="2577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C0B48A4D-A202-48DF-B2A3-F33571A92096}"/>
                    </a:ext>
                  </a:extLst>
                </p14:cNvPr>
                <p14:cNvContentPartPr/>
                <p14:nvPr/>
              </p14:nvContentPartPr>
              <p14:xfrm>
                <a:off x="4303656" y="5394408"/>
                <a:ext cx="103680" cy="11844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C0B48A4D-A202-48DF-B2A3-F33571A9209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95016" y="5385768"/>
                  <a:ext cx="121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B0ADD090-1C98-495E-BD33-2782205E3B74}"/>
                    </a:ext>
                  </a:extLst>
                </p14:cNvPr>
                <p14:cNvContentPartPr/>
                <p14:nvPr/>
              </p14:nvContentPartPr>
              <p14:xfrm>
                <a:off x="4313376" y="5516088"/>
                <a:ext cx="185040" cy="13608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B0ADD090-1C98-495E-BD33-2782205E3B7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04736" y="5507448"/>
                  <a:ext cx="2026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3B826A4D-E219-4A2E-A0AB-7D4BD7435A0E}"/>
                    </a:ext>
                  </a:extLst>
                </p14:cNvPr>
                <p14:cNvContentPartPr/>
                <p14:nvPr/>
              </p14:nvContentPartPr>
              <p14:xfrm>
                <a:off x="4476096" y="5484768"/>
                <a:ext cx="86040" cy="12204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3B826A4D-E219-4A2E-A0AB-7D4BD7435A0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67456" y="5476128"/>
                  <a:ext cx="103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D68C7A66-E6CF-441E-8D71-FC16C9FD7912}"/>
                    </a:ext>
                  </a:extLst>
                </p14:cNvPr>
                <p14:cNvContentPartPr/>
                <p14:nvPr/>
              </p14:nvContentPartPr>
              <p14:xfrm>
                <a:off x="4579416" y="5455248"/>
                <a:ext cx="44280" cy="13068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D68C7A66-E6CF-441E-8D71-FC16C9FD791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70416" y="5446608"/>
                  <a:ext cx="61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4F78AE35-01E8-4A30-80AD-AE91653F4423}"/>
                    </a:ext>
                  </a:extLst>
                </p14:cNvPr>
                <p14:cNvContentPartPr/>
                <p14:nvPr/>
              </p14:nvContentPartPr>
              <p14:xfrm>
                <a:off x="4674456" y="5458488"/>
                <a:ext cx="108360" cy="12528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4F78AE35-01E8-4A30-80AD-AE91653F442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65816" y="5449488"/>
                  <a:ext cx="126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E4A0CFFF-EEE2-4C7C-9D67-F1D6FC3AF77E}"/>
                    </a:ext>
                  </a:extLst>
                </p14:cNvPr>
                <p14:cNvContentPartPr/>
                <p14:nvPr/>
              </p14:nvContentPartPr>
              <p14:xfrm>
                <a:off x="2531736" y="5290008"/>
                <a:ext cx="113040" cy="27288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E4A0CFFF-EEE2-4C7C-9D67-F1D6FC3AF7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22736" y="5281368"/>
                  <a:ext cx="1306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41A4F24C-03E6-4C82-A536-F7F471263464}"/>
                    </a:ext>
                  </a:extLst>
                </p14:cNvPr>
                <p14:cNvContentPartPr/>
                <p14:nvPr/>
              </p14:nvContentPartPr>
              <p14:xfrm>
                <a:off x="2536416" y="5451288"/>
                <a:ext cx="162000" cy="11916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41A4F24C-03E6-4C82-A536-F7F47126346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27776" y="5442288"/>
                  <a:ext cx="179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B44C3E4F-B4F0-4E55-918C-C83B20CCE7D4}"/>
                    </a:ext>
                  </a:extLst>
                </p14:cNvPr>
                <p14:cNvContentPartPr/>
                <p14:nvPr/>
              </p14:nvContentPartPr>
              <p14:xfrm>
                <a:off x="2464776" y="5679168"/>
                <a:ext cx="107280" cy="3060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B44C3E4F-B4F0-4E55-918C-C83B20CCE7D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55776" y="5670528"/>
                  <a:ext cx="1249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C3484AFF-AA86-4CB5-8306-A9F69A14E528}"/>
                    </a:ext>
                  </a:extLst>
                </p14:cNvPr>
                <p14:cNvContentPartPr/>
                <p14:nvPr/>
              </p14:nvContentPartPr>
              <p14:xfrm>
                <a:off x="2470176" y="5742888"/>
                <a:ext cx="146880" cy="7380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C3484AFF-AA86-4CB5-8306-A9F69A14E52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61176" y="5733888"/>
                  <a:ext cx="164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02F34B88-5810-4F72-B447-74F0D834FFDD}"/>
                    </a:ext>
                  </a:extLst>
                </p14:cNvPr>
                <p14:cNvContentPartPr/>
                <p14:nvPr/>
              </p14:nvContentPartPr>
              <p14:xfrm>
                <a:off x="2477016" y="5844768"/>
                <a:ext cx="151200" cy="12960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02F34B88-5810-4F72-B447-74F0D834FFD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68376" y="5836128"/>
                  <a:ext cx="168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29864010-548F-4F25-BE5E-ADCB9F466E0E}"/>
                    </a:ext>
                  </a:extLst>
                </p14:cNvPr>
                <p14:cNvContentPartPr/>
                <p14:nvPr/>
              </p14:nvContentPartPr>
              <p14:xfrm>
                <a:off x="2602296" y="5733168"/>
                <a:ext cx="161640" cy="14796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29864010-548F-4F25-BE5E-ADCB9F466E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93656" y="5724168"/>
                  <a:ext cx="179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510BAF65-C0CB-49BA-8950-49BE713351F0}"/>
                    </a:ext>
                  </a:extLst>
                </p14:cNvPr>
                <p14:cNvContentPartPr/>
                <p14:nvPr/>
              </p14:nvContentPartPr>
              <p14:xfrm>
                <a:off x="2698056" y="5890488"/>
                <a:ext cx="48240" cy="6840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510BAF65-C0CB-49BA-8950-49BE713351F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89416" y="5881488"/>
                  <a:ext cx="65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FB536713-9AA9-4F0A-BFE9-4CC1D591CBFA}"/>
                    </a:ext>
                  </a:extLst>
                </p14:cNvPr>
                <p14:cNvContentPartPr/>
                <p14:nvPr/>
              </p14:nvContentPartPr>
              <p14:xfrm>
                <a:off x="2792376" y="5692488"/>
                <a:ext cx="169920" cy="2361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FB536713-9AA9-4F0A-BFE9-4CC1D591CBF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783736" y="5683848"/>
                  <a:ext cx="187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A8283BEB-D3D7-4970-9B7C-7CAD0C64481E}"/>
                    </a:ext>
                  </a:extLst>
                </p14:cNvPr>
                <p14:cNvContentPartPr/>
                <p14:nvPr/>
              </p14:nvContentPartPr>
              <p14:xfrm>
                <a:off x="2992896" y="5745408"/>
                <a:ext cx="274680" cy="15588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A8283BEB-D3D7-4970-9B7C-7CAD0C64481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984256" y="5736768"/>
                  <a:ext cx="292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9D06C19E-FD20-4B12-9C02-041F82257AEA}"/>
                    </a:ext>
                  </a:extLst>
                </p14:cNvPr>
                <p14:cNvContentPartPr/>
                <p14:nvPr/>
              </p14:nvContentPartPr>
              <p14:xfrm>
                <a:off x="3340656" y="5717328"/>
                <a:ext cx="34560" cy="2844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9D06C19E-FD20-4B12-9C02-041F82257A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31656" y="5708328"/>
                  <a:ext cx="52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F8E4D61C-9F49-43FA-9B77-FCA75D90AC00}"/>
                    </a:ext>
                  </a:extLst>
                </p14:cNvPr>
                <p14:cNvContentPartPr/>
                <p14:nvPr/>
              </p14:nvContentPartPr>
              <p14:xfrm>
                <a:off x="3297456" y="5747568"/>
                <a:ext cx="74160" cy="20124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F8E4D61C-9F49-43FA-9B77-FCA75D90AC0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288816" y="5738568"/>
                  <a:ext cx="91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DD31C2CF-7E4E-45BD-98E5-0176250DAF96}"/>
                    </a:ext>
                  </a:extLst>
                </p14:cNvPr>
                <p14:cNvContentPartPr/>
                <p14:nvPr/>
              </p14:nvContentPartPr>
              <p14:xfrm>
                <a:off x="3439296" y="5921808"/>
                <a:ext cx="45000" cy="5076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DD31C2CF-7E4E-45BD-98E5-0176250DAF9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30296" y="5912808"/>
                  <a:ext cx="6264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C9432B75-19E4-4780-8787-E1FFAE5287B4}"/>
              </a:ext>
            </a:extLst>
          </p:cNvPr>
          <p:cNvGrpSpPr/>
          <p:nvPr/>
        </p:nvGrpSpPr>
        <p:grpSpPr>
          <a:xfrm>
            <a:off x="2504016" y="6160848"/>
            <a:ext cx="1343880" cy="411480"/>
            <a:chOff x="2504016" y="6160848"/>
            <a:chExt cx="134388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E9DA9BE2-9BD1-478A-A2CE-EE99BDD317D1}"/>
                    </a:ext>
                  </a:extLst>
                </p14:cNvPr>
                <p14:cNvContentPartPr/>
                <p14:nvPr/>
              </p14:nvContentPartPr>
              <p14:xfrm>
                <a:off x="2647296" y="6199728"/>
                <a:ext cx="236160" cy="19260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E9DA9BE2-9BD1-478A-A2CE-EE99BDD317D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38296" y="6190728"/>
                  <a:ext cx="253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0D1A3A7F-D5D8-488B-B2B3-2B1BEE00F291}"/>
                    </a:ext>
                  </a:extLst>
                </p14:cNvPr>
                <p14:cNvContentPartPr/>
                <p14:nvPr/>
              </p14:nvContentPartPr>
              <p14:xfrm>
                <a:off x="2930976" y="6196488"/>
                <a:ext cx="95760" cy="774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0D1A3A7F-D5D8-488B-B2B3-2B1BEE00F29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922336" y="6187488"/>
                  <a:ext cx="113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F0D05F5B-8F73-4142-94EE-7CF57CE26FE9}"/>
                    </a:ext>
                  </a:extLst>
                </p14:cNvPr>
                <p14:cNvContentPartPr/>
                <p14:nvPr/>
              </p14:nvContentPartPr>
              <p14:xfrm>
                <a:off x="2924136" y="6304128"/>
                <a:ext cx="162000" cy="10584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F0D05F5B-8F73-4142-94EE-7CF57CE26FE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915496" y="6295128"/>
                  <a:ext cx="179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B4550B86-3967-4E1F-AC3A-CAD2845E40C0}"/>
                    </a:ext>
                  </a:extLst>
                </p14:cNvPr>
                <p14:cNvContentPartPr/>
                <p14:nvPr/>
              </p14:nvContentPartPr>
              <p14:xfrm>
                <a:off x="3204936" y="6191448"/>
                <a:ext cx="91800" cy="3636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B4550B86-3967-4E1F-AC3A-CAD2845E40C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196296" y="6182448"/>
                  <a:ext cx="109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CF58BE21-F3C7-4002-A15E-8F3A8D64DDE0}"/>
                    </a:ext>
                  </a:extLst>
                </p14:cNvPr>
                <p14:cNvContentPartPr/>
                <p14:nvPr/>
              </p14:nvContentPartPr>
              <p14:xfrm>
                <a:off x="3193416" y="6252288"/>
                <a:ext cx="110880" cy="8496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CF58BE21-F3C7-4002-A15E-8F3A8D64DDE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184416" y="6243648"/>
                  <a:ext cx="128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C503EF50-ED97-484C-9B02-C8FA7CD37651}"/>
                    </a:ext>
                  </a:extLst>
                </p14:cNvPr>
                <p14:cNvContentPartPr/>
                <p14:nvPr/>
              </p14:nvContentPartPr>
              <p14:xfrm>
                <a:off x="3227256" y="6344448"/>
                <a:ext cx="169200" cy="9288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C503EF50-ED97-484C-9B02-C8FA7CD3765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18256" y="6335448"/>
                  <a:ext cx="186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9C3DE311-7772-47D0-A5E3-E165E14C5A10}"/>
                    </a:ext>
                  </a:extLst>
                </p14:cNvPr>
                <p14:cNvContentPartPr/>
                <p14:nvPr/>
              </p14:nvContentPartPr>
              <p14:xfrm>
                <a:off x="3331296" y="6231768"/>
                <a:ext cx="116640" cy="12708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9C3DE311-7772-47D0-A5E3-E165E14C5A1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322656" y="6223128"/>
                  <a:ext cx="1342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8262A060-EA8F-48FD-843E-5E3D82B406D5}"/>
                    </a:ext>
                  </a:extLst>
                </p14:cNvPr>
                <p14:cNvContentPartPr/>
                <p14:nvPr/>
              </p14:nvContentPartPr>
              <p14:xfrm>
                <a:off x="3416256" y="6236808"/>
                <a:ext cx="91080" cy="12384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8262A060-EA8F-48FD-843E-5E3D82B406D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07616" y="6227808"/>
                  <a:ext cx="108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09B13E10-287A-4EC9-B5F2-2E0CE26B1116}"/>
                    </a:ext>
                  </a:extLst>
                </p14:cNvPr>
                <p14:cNvContentPartPr/>
                <p14:nvPr/>
              </p14:nvContentPartPr>
              <p14:xfrm>
                <a:off x="3441456" y="6400248"/>
                <a:ext cx="73080" cy="5220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09B13E10-287A-4EC9-B5F2-2E0CE26B111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32816" y="6391608"/>
                  <a:ext cx="90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304B338E-8943-4E31-B530-9169E8888429}"/>
                    </a:ext>
                  </a:extLst>
                </p14:cNvPr>
                <p14:cNvContentPartPr/>
                <p14:nvPr/>
              </p14:nvContentPartPr>
              <p14:xfrm>
                <a:off x="3554856" y="6242568"/>
                <a:ext cx="82800" cy="16632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304B338E-8943-4E31-B530-9169E888842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45856" y="6233568"/>
                  <a:ext cx="100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A49B4297-EB6F-468D-BF38-45D54A181687}"/>
                    </a:ext>
                  </a:extLst>
                </p14:cNvPr>
                <p14:cNvContentPartPr/>
                <p14:nvPr/>
              </p14:nvContentPartPr>
              <p14:xfrm>
                <a:off x="3570696" y="6446328"/>
                <a:ext cx="59400" cy="12600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A49B4297-EB6F-468D-BF38-45D54A18168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62056" y="6437688"/>
                  <a:ext cx="77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916D51B3-4AC0-482C-92D3-103C3D02210E}"/>
                    </a:ext>
                  </a:extLst>
                </p14:cNvPr>
                <p14:cNvContentPartPr/>
                <p14:nvPr/>
              </p14:nvContentPartPr>
              <p14:xfrm>
                <a:off x="3710736" y="6499248"/>
                <a:ext cx="33120" cy="1152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916D51B3-4AC0-482C-92D3-103C3D02210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01736" y="6490248"/>
                  <a:ext cx="50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003D29D5-B3A0-46DB-AD8A-4345F07EA1E3}"/>
                    </a:ext>
                  </a:extLst>
                </p14:cNvPr>
                <p14:cNvContentPartPr/>
                <p14:nvPr/>
              </p14:nvContentPartPr>
              <p14:xfrm>
                <a:off x="2504016" y="6160848"/>
                <a:ext cx="121680" cy="31212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003D29D5-B3A0-46DB-AD8A-4345F07EA1E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95016" y="6152208"/>
                  <a:ext cx="1393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F007C24C-FA2E-4D43-857A-6B429622E1B4}"/>
                    </a:ext>
                  </a:extLst>
                </p14:cNvPr>
                <p14:cNvContentPartPr/>
                <p14:nvPr/>
              </p14:nvContentPartPr>
              <p14:xfrm>
                <a:off x="3756456" y="6182808"/>
                <a:ext cx="91440" cy="37656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F007C24C-FA2E-4D43-857A-6B429622E1B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747456" y="6173808"/>
                  <a:ext cx="10908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EB75045E-AA3A-4A1F-A72C-8B04C2C59207}"/>
              </a:ext>
            </a:extLst>
          </p:cNvPr>
          <p:cNvGrpSpPr/>
          <p:nvPr/>
        </p:nvGrpSpPr>
        <p:grpSpPr>
          <a:xfrm>
            <a:off x="5339736" y="4586088"/>
            <a:ext cx="791640" cy="608760"/>
            <a:chOff x="5339736" y="4586088"/>
            <a:chExt cx="791640" cy="60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E7F25007-3376-4420-9EA6-0814EB759361}"/>
                    </a:ext>
                  </a:extLst>
                </p14:cNvPr>
                <p14:cNvContentPartPr/>
                <p14:nvPr/>
              </p14:nvContentPartPr>
              <p14:xfrm>
                <a:off x="5339736" y="4938528"/>
                <a:ext cx="218160" cy="25632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E7F25007-3376-4420-9EA6-0814EB75936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31096" y="4929888"/>
                  <a:ext cx="235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DACD94EE-BF30-4F55-B76F-D03EDE3C212F}"/>
                    </a:ext>
                  </a:extLst>
                </p14:cNvPr>
                <p14:cNvContentPartPr/>
                <p14:nvPr/>
              </p14:nvContentPartPr>
              <p14:xfrm>
                <a:off x="5491296" y="4749888"/>
                <a:ext cx="297000" cy="17568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DACD94EE-BF30-4F55-B76F-D03EDE3C212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82296" y="4740888"/>
                  <a:ext cx="314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0304A36C-5F23-4700-BF3F-E7077ADCC958}"/>
                    </a:ext>
                  </a:extLst>
                </p14:cNvPr>
                <p14:cNvContentPartPr/>
                <p14:nvPr/>
              </p14:nvContentPartPr>
              <p14:xfrm>
                <a:off x="5660856" y="4698408"/>
                <a:ext cx="132480" cy="14652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0304A36C-5F23-4700-BF3F-E7077ADCC95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51856" y="4689768"/>
                  <a:ext cx="1501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F4452FAD-A84A-48DE-84BC-C77F15857020}"/>
                    </a:ext>
                  </a:extLst>
                </p14:cNvPr>
                <p14:cNvContentPartPr/>
                <p14:nvPr/>
              </p14:nvContentPartPr>
              <p14:xfrm>
                <a:off x="5885496" y="4641888"/>
                <a:ext cx="139680" cy="15300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F4452FAD-A84A-48DE-84BC-C77F1585702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76856" y="4633248"/>
                  <a:ext cx="157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49A824A7-3C41-4307-B753-B5E6BFC80099}"/>
                    </a:ext>
                  </a:extLst>
                </p14:cNvPr>
                <p14:cNvContentPartPr/>
                <p14:nvPr/>
              </p14:nvContentPartPr>
              <p14:xfrm>
                <a:off x="6016896" y="4645128"/>
                <a:ext cx="114480" cy="4032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49A824A7-3C41-4307-B753-B5E6BFC8009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007896" y="4636488"/>
                  <a:ext cx="132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53D47135-DCC4-4C70-9110-07C333440AAF}"/>
                    </a:ext>
                  </a:extLst>
                </p14:cNvPr>
                <p14:cNvContentPartPr/>
                <p14:nvPr/>
              </p14:nvContentPartPr>
              <p14:xfrm>
                <a:off x="6094296" y="4586088"/>
                <a:ext cx="31680" cy="21348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53D47135-DCC4-4C70-9110-07C333440AA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85656" y="4577088"/>
                  <a:ext cx="49320" cy="23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69" name="잉크 168">
                <a:extLst>
                  <a:ext uri="{FF2B5EF4-FFF2-40B4-BE49-F238E27FC236}">
                    <a16:creationId xmlns:a16="http://schemas.microsoft.com/office/drawing/2014/main" id="{1B6B13DD-FEC8-4660-B49C-3F9A39249968}"/>
                  </a:ext>
                </a:extLst>
              </p14:cNvPr>
              <p14:cNvContentPartPr/>
              <p14:nvPr/>
            </p14:nvContentPartPr>
            <p14:xfrm>
              <a:off x="4888656" y="5180448"/>
              <a:ext cx="2040840" cy="72000"/>
            </p14:xfrm>
          </p:contentPart>
        </mc:Choice>
        <mc:Fallback>
          <p:pic>
            <p:nvPicPr>
              <p:cNvPr id="169" name="잉크 168">
                <a:extLst>
                  <a:ext uri="{FF2B5EF4-FFF2-40B4-BE49-F238E27FC236}">
                    <a16:creationId xmlns:a16="http://schemas.microsoft.com/office/drawing/2014/main" id="{1B6B13DD-FEC8-4660-B49C-3F9A3924996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880016" y="5171448"/>
                <a:ext cx="20584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72" name="잉크 271">
                <a:extLst>
                  <a:ext uri="{FF2B5EF4-FFF2-40B4-BE49-F238E27FC236}">
                    <a16:creationId xmlns:a16="http://schemas.microsoft.com/office/drawing/2014/main" id="{A98C5816-FD0A-47AD-81BB-A0777ACE2F75}"/>
                  </a:ext>
                </a:extLst>
              </p14:cNvPr>
              <p14:cNvContentPartPr/>
              <p14:nvPr/>
            </p14:nvContentPartPr>
            <p14:xfrm>
              <a:off x="6973905" y="5262363"/>
              <a:ext cx="129240" cy="190800"/>
            </p14:xfrm>
          </p:contentPart>
        </mc:Choice>
        <mc:Fallback>
          <p:pic>
            <p:nvPicPr>
              <p:cNvPr id="272" name="잉크 271">
                <a:extLst>
                  <a:ext uri="{FF2B5EF4-FFF2-40B4-BE49-F238E27FC236}">
                    <a16:creationId xmlns:a16="http://schemas.microsoft.com/office/drawing/2014/main" id="{A98C5816-FD0A-47AD-81BB-A0777ACE2F7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964905" y="5253723"/>
                <a:ext cx="14688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E57E6219-6700-4770-B52C-423B67C9F230}"/>
              </a:ext>
            </a:extLst>
          </p:cNvPr>
          <p:cNvGrpSpPr/>
          <p:nvPr/>
        </p:nvGrpSpPr>
        <p:grpSpPr>
          <a:xfrm>
            <a:off x="6517296" y="4628208"/>
            <a:ext cx="2529234" cy="883857"/>
            <a:chOff x="6517296" y="4628208"/>
            <a:chExt cx="2529234" cy="883857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5C68E46A-A962-42CB-B625-86EDA23B79D5}"/>
                    </a:ext>
                  </a:extLst>
                </p14:cNvPr>
                <p14:cNvContentPartPr/>
                <p14:nvPr/>
              </p14:nvContentPartPr>
              <p14:xfrm>
                <a:off x="6517296" y="4965888"/>
                <a:ext cx="139320" cy="22212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5C68E46A-A962-42CB-B625-86EDA23B79D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508296" y="4957248"/>
                  <a:ext cx="156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4EE15475-5F54-422F-926D-36BBE96DA63A}"/>
                    </a:ext>
                  </a:extLst>
                </p14:cNvPr>
                <p14:cNvContentPartPr/>
                <p14:nvPr/>
              </p14:nvContentPartPr>
              <p14:xfrm>
                <a:off x="6567696" y="4743768"/>
                <a:ext cx="225000" cy="22500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4EE15475-5F54-422F-926D-36BBE96DA63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58696" y="4735128"/>
                  <a:ext cx="242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3EA62EB9-7106-457E-8CEB-0CB63661977E}"/>
                    </a:ext>
                  </a:extLst>
                </p14:cNvPr>
                <p14:cNvContentPartPr/>
                <p14:nvPr/>
              </p14:nvContentPartPr>
              <p14:xfrm>
                <a:off x="6699456" y="4687248"/>
                <a:ext cx="104040" cy="9432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3EA62EB9-7106-457E-8CEB-0CB63661977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690816" y="4678248"/>
                  <a:ext cx="121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1C287926-BCEA-4AC3-910D-BF0C390E6C77}"/>
                    </a:ext>
                  </a:extLst>
                </p14:cNvPr>
                <p14:cNvContentPartPr/>
                <p14:nvPr/>
              </p14:nvContentPartPr>
              <p14:xfrm>
                <a:off x="6880896" y="4652328"/>
                <a:ext cx="16200" cy="3096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1C287926-BCEA-4AC3-910D-BF0C390E6C7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871896" y="4643328"/>
                  <a:ext cx="33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7C6E54FE-B70E-468D-B453-71D184372B6A}"/>
                    </a:ext>
                  </a:extLst>
                </p14:cNvPr>
                <p14:cNvContentPartPr/>
                <p14:nvPr/>
              </p14:nvContentPartPr>
              <p14:xfrm>
                <a:off x="6892056" y="4759968"/>
                <a:ext cx="13320" cy="2160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7C6E54FE-B70E-468D-B453-71D184372B6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83416" y="4751328"/>
                  <a:ext cx="30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5D74BC44-286B-4D9F-8829-5A3E2F868D8A}"/>
                    </a:ext>
                  </a:extLst>
                </p14:cNvPr>
                <p14:cNvContentPartPr/>
                <p14:nvPr/>
              </p14:nvContentPartPr>
              <p14:xfrm>
                <a:off x="6963696" y="4691568"/>
                <a:ext cx="68040" cy="1620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5D74BC44-286B-4D9F-8829-5A3E2F868D8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954696" y="4682928"/>
                  <a:ext cx="85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E4523508-FF16-4EE1-936E-E0A19D2C5419}"/>
                    </a:ext>
                  </a:extLst>
                </p14:cNvPr>
                <p14:cNvContentPartPr/>
                <p14:nvPr/>
              </p14:nvContentPartPr>
              <p14:xfrm>
                <a:off x="6970176" y="4756008"/>
                <a:ext cx="84600" cy="1620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E4523508-FF16-4EE1-936E-E0A19D2C541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61176" y="4747008"/>
                  <a:ext cx="102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3961756D-AAEC-40C8-890E-334697062474}"/>
                    </a:ext>
                  </a:extLst>
                </p14:cNvPr>
                <p14:cNvContentPartPr/>
                <p14:nvPr/>
              </p14:nvContentPartPr>
              <p14:xfrm>
                <a:off x="7119936" y="4661328"/>
                <a:ext cx="36720" cy="1008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3961756D-AAEC-40C8-890E-33469706247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10936" y="4652688"/>
                  <a:ext cx="54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226B1E30-71A6-449A-8FD8-0D3165D3A43F}"/>
                    </a:ext>
                  </a:extLst>
                </p14:cNvPr>
                <p14:cNvContentPartPr/>
                <p14:nvPr/>
              </p14:nvContentPartPr>
              <p14:xfrm>
                <a:off x="7105176" y="4693728"/>
                <a:ext cx="56880" cy="7704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226B1E30-71A6-449A-8FD8-0D3165D3A43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096176" y="4685088"/>
                  <a:ext cx="74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6A58199B-F7EF-4F8C-B501-90B5671C951A}"/>
                    </a:ext>
                  </a:extLst>
                </p14:cNvPr>
                <p14:cNvContentPartPr/>
                <p14:nvPr/>
              </p14:nvContentPartPr>
              <p14:xfrm>
                <a:off x="7168176" y="4705248"/>
                <a:ext cx="44280" cy="5184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6A58199B-F7EF-4F8C-B501-90B5671C951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159176" y="4696248"/>
                  <a:ext cx="61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B120D8FF-EE96-4F96-90FC-CFBD5061CDA0}"/>
                    </a:ext>
                  </a:extLst>
                </p14:cNvPr>
                <p14:cNvContentPartPr/>
                <p14:nvPr/>
              </p14:nvContentPartPr>
              <p14:xfrm>
                <a:off x="7208496" y="4705248"/>
                <a:ext cx="12240" cy="6660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B120D8FF-EE96-4F96-90FC-CFBD5061CDA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199496" y="4696248"/>
                  <a:ext cx="29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02BC31E5-B670-4D72-9A10-A5BBFEB7E90B}"/>
                    </a:ext>
                  </a:extLst>
                </p14:cNvPr>
                <p14:cNvContentPartPr/>
                <p14:nvPr/>
              </p14:nvContentPartPr>
              <p14:xfrm>
                <a:off x="7245936" y="4648728"/>
                <a:ext cx="101880" cy="13320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02BC31E5-B670-4D72-9A10-A5BBFEB7E90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37296" y="4639728"/>
                  <a:ext cx="1195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1C7931F2-0597-4CCE-9E4F-BE8928D4A0F0}"/>
                    </a:ext>
                  </a:extLst>
                </p14:cNvPr>
                <p14:cNvContentPartPr/>
                <p14:nvPr/>
              </p14:nvContentPartPr>
              <p14:xfrm>
                <a:off x="7357536" y="4653768"/>
                <a:ext cx="63720" cy="11232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1C7931F2-0597-4CCE-9E4F-BE8928D4A0F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348536" y="4644768"/>
                  <a:ext cx="813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5B03B949-8BE2-4248-8099-714E141EBC48}"/>
                    </a:ext>
                  </a:extLst>
                </p14:cNvPr>
                <p14:cNvContentPartPr/>
                <p14:nvPr/>
              </p14:nvContentPartPr>
              <p14:xfrm>
                <a:off x="7454376" y="4659528"/>
                <a:ext cx="14400" cy="9720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5B03B949-8BE2-4248-8099-714E141EBC4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445736" y="4650888"/>
                  <a:ext cx="32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D2895EE8-AF5B-4DE9-BE54-067C9B20CCCA}"/>
                    </a:ext>
                  </a:extLst>
                </p14:cNvPr>
                <p14:cNvContentPartPr/>
                <p14:nvPr/>
              </p14:nvContentPartPr>
              <p14:xfrm>
                <a:off x="7500096" y="4667808"/>
                <a:ext cx="105120" cy="12240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D2895EE8-AF5B-4DE9-BE54-067C9B20CCC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491456" y="4658808"/>
                  <a:ext cx="122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BDFBAC00-59A3-4E65-B1DA-E1026CF19A87}"/>
                    </a:ext>
                  </a:extLst>
                </p14:cNvPr>
                <p14:cNvContentPartPr/>
                <p14:nvPr/>
              </p14:nvContentPartPr>
              <p14:xfrm>
                <a:off x="7676856" y="4671768"/>
                <a:ext cx="83520" cy="1404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BDFBAC00-59A3-4E65-B1DA-E1026CF19A8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67856" y="4663128"/>
                  <a:ext cx="101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BD7ACE7D-C368-4457-96CC-3AC22378B8A6}"/>
                    </a:ext>
                  </a:extLst>
                </p14:cNvPr>
                <p14:cNvContentPartPr/>
                <p14:nvPr/>
              </p14:nvContentPartPr>
              <p14:xfrm>
                <a:off x="7688376" y="4735128"/>
                <a:ext cx="89280" cy="576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BD7ACE7D-C368-4457-96CC-3AC22378B8A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679376" y="4726128"/>
                  <a:ext cx="106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3C404522-F733-4CA1-99F6-80B0837BF5F6}"/>
                    </a:ext>
                  </a:extLst>
                </p14:cNvPr>
                <p14:cNvContentPartPr/>
                <p14:nvPr/>
              </p14:nvContentPartPr>
              <p14:xfrm>
                <a:off x="7805376" y="4628208"/>
                <a:ext cx="55440" cy="2556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3C404522-F733-4CA1-99F6-80B0837BF5F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796736" y="4619568"/>
                  <a:ext cx="73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BE32680A-A41D-4BB0-AA43-6EBE6C080FEB}"/>
                    </a:ext>
                  </a:extLst>
                </p14:cNvPr>
                <p14:cNvContentPartPr/>
                <p14:nvPr/>
              </p14:nvContentPartPr>
              <p14:xfrm>
                <a:off x="7793136" y="4673568"/>
                <a:ext cx="86400" cy="7308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BE32680A-A41D-4BB0-AA43-6EBE6C080FE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84136" y="4664928"/>
                  <a:ext cx="104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F0622037-3008-4678-9551-7A88DFEB9CCD}"/>
                    </a:ext>
                  </a:extLst>
                </p14:cNvPr>
                <p14:cNvContentPartPr/>
                <p14:nvPr/>
              </p14:nvContentPartPr>
              <p14:xfrm>
                <a:off x="7895376" y="4676808"/>
                <a:ext cx="62280" cy="8748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F0622037-3008-4678-9551-7A88DFEB9CC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86376" y="4668168"/>
                  <a:ext cx="79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8528A47B-5A8E-4B6B-8EAA-3FEE6BFF28F0}"/>
                    </a:ext>
                  </a:extLst>
                </p14:cNvPr>
                <p14:cNvContentPartPr/>
                <p14:nvPr/>
              </p14:nvContentPartPr>
              <p14:xfrm>
                <a:off x="7973136" y="4641528"/>
                <a:ext cx="77400" cy="13716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8528A47B-5A8E-4B6B-8EAA-3FEE6BFF28F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64496" y="4632528"/>
                  <a:ext cx="95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38C8BBD2-A193-4D74-95EF-732A89D14CD7}"/>
                    </a:ext>
                  </a:extLst>
                </p14:cNvPr>
                <p14:cNvContentPartPr/>
                <p14:nvPr/>
              </p14:nvContentPartPr>
              <p14:xfrm>
                <a:off x="8072856" y="4651968"/>
                <a:ext cx="99720" cy="13212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38C8BBD2-A193-4D74-95EF-732A89D14CD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64216" y="4643328"/>
                  <a:ext cx="1173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9A8312E7-5599-439B-81FD-223D883D681D}"/>
                    </a:ext>
                  </a:extLst>
                </p14:cNvPr>
                <p14:cNvContentPartPr/>
                <p14:nvPr/>
              </p14:nvContentPartPr>
              <p14:xfrm>
                <a:off x="8192736" y="4686888"/>
                <a:ext cx="14040" cy="10836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9A8312E7-5599-439B-81FD-223D883D681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183736" y="4677888"/>
                  <a:ext cx="31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FC244A96-F201-4962-A4A9-527AE58FF5A2}"/>
                    </a:ext>
                  </a:extLst>
                </p14:cNvPr>
                <p14:cNvContentPartPr/>
                <p14:nvPr/>
              </p14:nvContentPartPr>
              <p14:xfrm>
                <a:off x="8220096" y="4678608"/>
                <a:ext cx="90720" cy="13536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FC244A96-F201-4962-A4A9-527AE58FF5A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11456" y="4669968"/>
                  <a:ext cx="108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B910C527-96A1-4D48-A8F6-144E55F5ED0F}"/>
                    </a:ext>
                  </a:extLst>
                </p14:cNvPr>
                <p14:cNvContentPartPr/>
                <p14:nvPr/>
              </p14:nvContentPartPr>
              <p14:xfrm>
                <a:off x="8378856" y="4794168"/>
                <a:ext cx="11520" cy="432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B910C527-96A1-4D48-A8F6-144E55F5ED0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369856" y="4785528"/>
                  <a:ext cx="29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1413621F-0811-481B-B2DA-DD9DAA37BA04}"/>
                    </a:ext>
                  </a:extLst>
                </p14:cNvPr>
                <p14:cNvContentPartPr/>
                <p14:nvPr/>
              </p14:nvContentPartPr>
              <p14:xfrm>
                <a:off x="6954336" y="5091888"/>
                <a:ext cx="117000" cy="3204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1413621F-0811-481B-B2DA-DD9DAA37BA0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45336" y="5082888"/>
                  <a:ext cx="134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BE2364F5-5718-437D-AC78-66B5A31D179E}"/>
                    </a:ext>
                  </a:extLst>
                </p14:cNvPr>
                <p14:cNvContentPartPr/>
                <p14:nvPr/>
              </p14:nvContentPartPr>
              <p14:xfrm>
                <a:off x="7044336" y="5043648"/>
                <a:ext cx="51120" cy="13140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BE2364F5-5718-437D-AC78-66B5A31D179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35336" y="5035008"/>
                  <a:ext cx="68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FA698BA7-2600-4E74-B4FB-BCA86C3E09B7}"/>
                    </a:ext>
                  </a:extLst>
                </p14:cNvPr>
                <p14:cNvContentPartPr/>
                <p14:nvPr/>
              </p14:nvContentPartPr>
              <p14:xfrm>
                <a:off x="7128936" y="5073888"/>
                <a:ext cx="68400" cy="7308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FA698BA7-2600-4E74-B4FB-BCA86C3E09B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119936" y="5065248"/>
                  <a:ext cx="860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C37FB572-E52E-4E96-B92B-47DE91364BEA}"/>
                    </a:ext>
                  </a:extLst>
                </p14:cNvPr>
                <p14:cNvContentPartPr/>
                <p14:nvPr/>
              </p14:nvContentPartPr>
              <p14:xfrm>
                <a:off x="7199856" y="5054808"/>
                <a:ext cx="16200" cy="9324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C37FB572-E52E-4E96-B92B-47DE91364BE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190856" y="5045808"/>
                  <a:ext cx="33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0E338195-3A2E-43FC-96DC-59CE6952D4F5}"/>
                    </a:ext>
                  </a:extLst>
                </p14:cNvPr>
                <p14:cNvContentPartPr/>
                <p14:nvPr/>
              </p14:nvContentPartPr>
              <p14:xfrm>
                <a:off x="7160256" y="5151648"/>
                <a:ext cx="96480" cy="5976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0E338195-3A2E-43FC-96DC-59CE6952D4F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51256" y="5143008"/>
                  <a:ext cx="114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3840AD8C-A40C-496F-9B10-99E2DADA2BB1}"/>
                    </a:ext>
                  </a:extLst>
                </p14:cNvPr>
                <p14:cNvContentPartPr/>
                <p14:nvPr/>
              </p14:nvContentPartPr>
              <p14:xfrm>
                <a:off x="7237296" y="5050128"/>
                <a:ext cx="171360" cy="11988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3840AD8C-A40C-496F-9B10-99E2DADA2BB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228656" y="5041488"/>
                  <a:ext cx="189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4B19E2EF-7235-4567-9714-450FFBC294A7}"/>
                    </a:ext>
                  </a:extLst>
                </p14:cNvPr>
                <p14:cNvContentPartPr/>
                <p14:nvPr/>
              </p14:nvContentPartPr>
              <p14:xfrm>
                <a:off x="7335576" y="5135808"/>
                <a:ext cx="97560" cy="6156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4B19E2EF-7235-4567-9714-450FFBC294A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26936" y="5126808"/>
                  <a:ext cx="115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7" name="잉크 216">
                  <a:extLst>
                    <a:ext uri="{FF2B5EF4-FFF2-40B4-BE49-F238E27FC236}">
                      <a16:creationId xmlns:a16="http://schemas.microsoft.com/office/drawing/2014/main" id="{006C2D07-1805-4C7A-8430-D50E4F89FAD3}"/>
                    </a:ext>
                  </a:extLst>
                </p14:cNvPr>
                <p14:cNvContentPartPr/>
                <p14:nvPr/>
              </p14:nvContentPartPr>
              <p14:xfrm>
                <a:off x="7410096" y="5027808"/>
                <a:ext cx="91440" cy="117720"/>
              </p14:xfrm>
            </p:contentPart>
          </mc:Choice>
          <mc:Fallback>
            <p:pic>
              <p:nvPicPr>
                <p:cNvPr id="217" name="잉크 216">
                  <a:extLst>
                    <a:ext uri="{FF2B5EF4-FFF2-40B4-BE49-F238E27FC236}">
                      <a16:creationId xmlns:a16="http://schemas.microsoft.com/office/drawing/2014/main" id="{006C2D07-1805-4C7A-8430-D50E4F89FAD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401096" y="5019168"/>
                  <a:ext cx="109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3075C29D-67F0-4DAE-BEFA-5B1A345F1C7A}"/>
                    </a:ext>
                  </a:extLst>
                </p14:cNvPr>
                <p14:cNvContentPartPr/>
                <p14:nvPr/>
              </p14:nvContentPartPr>
              <p14:xfrm>
                <a:off x="7451496" y="5053368"/>
                <a:ext cx="63360" cy="9324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3075C29D-67F0-4DAE-BEFA-5B1A345F1C7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442856" y="5044728"/>
                  <a:ext cx="81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9" name="잉크 218">
                  <a:extLst>
                    <a:ext uri="{FF2B5EF4-FFF2-40B4-BE49-F238E27FC236}">
                      <a16:creationId xmlns:a16="http://schemas.microsoft.com/office/drawing/2014/main" id="{04C414BD-E366-45CE-8203-AFD211A416B9}"/>
                    </a:ext>
                  </a:extLst>
                </p14:cNvPr>
                <p14:cNvContentPartPr/>
                <p14:nvPr/>
              </p14:nvContentPartPr>
              <p14:xfrm>
                <a:off x="7459416" y="5167848"/>
                <a:ext cx="36360" cy="59400"/>
              </p14:xfrm>
            </p:contentPart>
          </mc:Choice>
          <mc:Fallback>
            <p:pic>
              <p:nvPicPr>
                <p:cNvPr id="219" name="잉크 218">
                  <a:extLst>
                    <a:ext uri="{FF2B5EF4-FFF2-40B4-BE49-F238E27FC236}">
                      <a16:creationId xmlns:a16="http://schemas.microsoft.com/office/drawing/2014/main" id="{04C414BD-E366-45CE-8203-AFD211A416B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50416" y="5158848"/>
                  <a:ext cx="54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0B605D64-F461-4F7F-9F9D-1384C239DD9F}"/>
                    </a:ext>
                  </a:extLst>
                </p14:cNvPr>
                <p14:cNvContentPartPr/>
                <p14:nvPr/>
              </p14:nvContentPartPr>
              <p14:xfrm>
                <a:off x="7566336" y="5067768"/>
                <a:ext cx="134640" cy="16632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0B605D64-F461-4F7F-9F9D-1384C239DD9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557336" y="5058768"/>
                  <a:ext cx="152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4FDF4313-EEC4-428A-9A0B-CB9CE53B7F3F}"/>
                    </a:ext>
                  </a:extLst>
                </p14:cNvPr>
                <p14:cNvContentPartPr/>
                <p14:nvPr/>
              </p14:nvContentPartPr>
              <p14:xfrm>
                <a:off x="7753176" y="5070288"/>
                <a:ext cx="75960" cy="10764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4FDF4313-EEC4-428A-9A0B-CB9CE53B7F3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744176" y="5061288"/>
                  <a:ext cx="93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29267940-3FF2-4BEB-8ADC-674787BD0083}"/>
                    </a:ext>
                  </a:extLst>
                </p14:cNvPr>
                <p14:cNvContentPartPr/>
                <p14:nvPr/>
              </p14:nvContentPartPr>
              <p14:xfrm>
                <a:off x="7762896" y="5083968"/>
                <a:ext cx="134640" cy="5652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29267940-3FF2-4BEB-8ADC-674787BD008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753896" y="5074968"/>
                  <a:ext cx="152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29A1A13F-F309-4947-8715-6D7198C487D7}"/>
                    </a:ext>
                  </a:extLst>
                </p14:cNvPr>
                <p14:cNvContentPartPr/>
                <p14:nvPr/>
              </p14:nvContentPartPr>
              <p14:xfrm>
                <a:off x="7829136" y="5064168"/>
                <a:ext cx="86400" cy="9144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29A1A13F-F309-4947-8715-6D7198C487D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820136" y="5055168"/>
                  <a:ext cx="104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E6FA87F0-A477-4F0F-B4DC-EF00BBCA1AAE}"/>
                    </a:ext>
                  </a:extLst>
                </p14:cNvPr>
                <p14:cNvContentPartPr/>
                <p14:nvPr/>
              </p14:nvContentPartPr>
              <p14:xfrm>
                <a:off x="7830576" y="5153448"/>
                <a:ext cx="82440" cy="7380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E6FA87F0-A477-4F0F-B4DC-EF00BBCA1AA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821936" y="5144448"/>
                  <a:ext cx="100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F0F03F4D-D24D-4F25-8481-46F6BD68C77C}"/>
                    </a:ext>
                  </a:extLst>
                </p14:cNvPr>
                <p14:cNvContentPartPr/>
                <p14:nvPr/>
              </p14:nvContentPartPr>
              <p14:xfrm>
                <a:off x="7947216" y="5063088"/>
                <a:ext cx="84600" cy="17100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F0F03F4D-D24D-4F25-8481-46F6BD68C77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38576" y="5054448"/>
                  <a:ext cx="102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C6F05D82-ED90-4DD2-8757-5EDAF9A466B6}"/>
                    </a:ext>
                  </a:extLst>
                </p14:cNvPr>
                <p14:cNvContentPartPr/>
                <p14:nvPr/>
              </p14:nvContentPartPr>
              <p14:xfrm>
                <a:off x="8070696" y="5064168"/>
                <a:ext cx="98640" cy="105480"/>
              </p14:xfrm>
            </p:contentPart>
          </mc:Choice>
          <mc:Fallback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C6F05D82-ED90-4DD2-8757-5EDAF9A466B6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061696" y="5055528"/>
                  <a:ext cx="116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2B72CF59-6079-43E9-BD95-CBBFEB3E2088}"/>
                    </a:ext>
                  </a:extLst>
                </p14:cNvPr>
                <p14:cNvContentPartPr/>
                <p14:nvPr/>
              </p14:nvContentPartPr>
              <p14:xfrm>
                <a:off x="8136576" y="5075688"/>
                <a:ext cx="77760" cy="101520"/>
              </p14:xfrm>
            </p:contentPart>
          </mc:Choice>
          <mc:Fallback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2B72CF59-6079-43E9-BD95-CBBFEB3E208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127576" y="5067048"/>
                  <a:ext cx="95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317F1715-B67F-4D92-A24B-8B4EBE1CA9CB}"/>
                    </a:ext>
                  </a:extLst>
                </p14:cNvPr>
                <p14:cNvContentPartPr/>
                <p14:nvPr/>
              </p14:nvContentPartPr>
              <p14:xfrm>
                <a:off x="8122536" y="5159208"/>
                <a:ext cx="47520" cy="63000"/>
              </p14:xfrm>
            </p:contentPart>
          </mc:Choice>
          <mc:Fallback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317F1715-B67F-4D92-A24B-8B4EBE1CA9C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113896" y="5150568"/>
                  <a:ext cx="65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C76E0CCF-C9AF-44CB-9378-4A56D4A90062}"/>
                    </a:ext>
                  </a:extLst>
                </p14:cNvPr>
                <p14:cNvContentPartPr/>
                <p14:nvPr/>
              </p14:nvContentPartPr>
              <p14:xfrm>
                <a:off x="8218656" y="5087208"/>
                <a:ext cx="89280" cy="80280"/>
              </p14:xfrm>
            </p:contentPart>
          </mc:Choice>
          <mc:Fallback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C76E0CCF-C9AF-44CB-9378-4A56D4A900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209656" y="5078568"/>
                  <a:ext cx="106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2E573DB0-E45D-4E8F-BF44-20FE47A7221D}"/>
                    </a:ext>
                  </a:extLst>
                </p14:cNvPr>
                <p14:cNvContentPartPr/>
                <p14:nvPr/>
              </p14:nvContentPartPr>
              <p14:xfrm>
                <a:off x="8233056" y="5177928"/>
                <a:ext cx="178920" cy="9612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2E573DB0-E45D-4E8F-BF44-20FE47A7221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224416" y="5169288"/>
                  <a:ext cx="196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75A1FB4F-7C1A-4D7A-B062-41C194828D35}"/>
                    </a:ext>
                  </a:extLst>
                </p14:cNvPr>
                <p14:cNvContentPartPr/>
                <p14:nvPr/>
              </p14:nvContentPartPr>
              <p14:xfrm>
                <a:off x="7150896" y="5264832"/>
                <a:ext cx="26280" cy="10584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75A1FB4F-7C1A-4D7A-B062-41C194828D35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141896" y="5256192"/>
                  <a:ext cx="43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5176DA2A-788F-4720-BB0E-2ECA9AC1CE1D}"/>
                    </a:ext>
                  </a:extLst>
                </p14:cNvPr>
                <p14:cNvContentPartPr/>
                <p14:nvPr/>
              </p14:nvContentPartPr>
              <p14:xfrm>
                <a:off x="7148736" y="5258352"/>
                <a:ext cx="84600" cy="112680"/>
              </p14:xfrm>
            </p:contentPart>
          </mc:Choice>
          <mc:Fallback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5176DA2A-788F-4720-BB0E-2ECA9AC1CE1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140096" y="5249352"/>
                  <a:ext cx="102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183FB2E0-CB43-4402-B1C8-76F04AB9B8A5}"/>
                    </a:ext>
                  </a:extLst>
                </p14:cNvPr>
                <p14:cNvContentPartPr/>
                <p14:nvPr/>
              </p14:nvContentPartPr>
              <p14:xfrm>
                <a:off x="7253856" y="5279904"/>
                <a:ext cx="95400" cy="80280"/>
              </p14:xfrm>
            </p:contentPart>
          </mc:Choice>
          <mc:Fallback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183FB2E0-CB43-4402-B1C8-76F04AB9B8A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45216" y="5270904"/>
                  <a:ext cx="113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4C70A600-5ACF-421C-BC01-4749216772D6}"/>
                    </a:ext>
                  </a:extLst>
                </p14:cNvPr>
                <p14:cNvContentPartPr/>
                <p14:nvPr/>
              </p14:nvContentPartPr>
              <p14:xfrm>
                <a:off x="7341336" y="5332104"/>
                <a:ext cx="76320" cy="16200"/>
              </p14:xfrm>
            </p:contentPart>
          </mc:Choice>
          <mc:Fallback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4C70A600-5ACF-421C-BC01-4749216772D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332336" y="5323104"/>
                  <a:ext cx="93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4CB09E7D-277C-47E5-ADF8-0BF075912E2B}"/>
                    </a:ext>
                  </a:extLst>
                </p14:cNvPr>
                <p14:cNvContentPartPr/>
                <p14:nvPr/>
              </p14:nvContentPartPr>
              <p14:xfrm>
                <a:off x="7374816" y="5278464"/>
                <a:ext cx="25560" cy="124560"/>
              </p14:xfrm>
            </p:contentPart>
          </mc:Choice>
          <mc:Fallback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4CB09E7D-277C-47E5-ADF8-0BF075912E2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66176" y="5269464"/>
                  <a:ext cx="43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DF3DCE68-56A4-4A6D-9085-BD2F67EE6471}"/>
                    </a:ext>
                  </a:extLst>
                </p14:cNvPr>
                <p14:cNvContentPartPr/>
                <p14:nvPr/>
              </p14:nvContentPartPr>
              <p14:xfrm>
                <a:off x="7520976" y="5308344"/>
                <a:ext cx="73800" cy="6300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DF3DCE68-56A4-4A6D-9085-BD2F67EE647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12336" y="5299704"/>
                  <a:ext cx="91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BA6CA3FE-9AD1-48D1-BDD7-EB5340E5D3BC}"/>
                    </a:ext>
                  </a:extLst>
                </p14:cNvPr>
                <p14:cNvContentPartPr/>
                <p14:nvPr/>
              </p14:nvContentPartPr>
              <p14:xfrm>
                <a:off x="7529976" y="5318064"/>
                <a:ext cx="65520" cy="6264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BA6CA3FE-9AD1-48D1-BDD7-EB5340E5D3B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521336" y="5309064"/>
                  <a:ext cx="83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99024685-0E1E-4A78-9812-A98B919D7DA7}"/>
                    </a:ext>
                  </a:extLst>
                </p14:cNvPr>
                <p14:cNvContentPartPr/>
                <p14:nvPr/>
              </p14:nvContentPartPr>
              <p14:xfrm>
                <a:off x="7543296" y="5397984"/>
                <a:ext cx="60480" cy="1548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99024685-0E1E-4A78-9812-A98B919D7DA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534296" y="5388984"/>
                  <a:ext cx="78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E3655850-DB90-4047-91C5-B540D746EB2E}"/>
                    </a:ext>
                  </a:extLst>
                </p14:cNvPr>
                <p14:cNvContentPartPr/>
                <p14:nvPr/>
              </p14:nvContentPartPr>
              <p14:xfrm>
                <a:off x="7611696" y="5302224"/>
                <a:ext cx="80640" cy="11376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E3655850-DB90-4047-91C5-B540D746EB2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602696" y="5293224"/>
                  <a:ext cx="98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0A9E353D-4A5F-4E03-BD06-17D7895859DC}"/>
                    </a:ext>
                  </a:extLst>
                </p14:cNvPr>
                <p14:cNvContentPartPr/>
                <p14:nvPr/>
              </p14:nvContentPartPr>
              <p14:xfrm>
                <a:off x="7703496" y="5326344"/>
                <a:ext cx="48960" cy="6156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0A9E353D-4A5F-4E03-BD06-17D7895859D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694856" y="5317344"/>
                  <a:ext cx="66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6C5DF6AF-5B0E-4927-9720-AC55E5543053}"/>
                    </a:ext>
                  </a:extLst>
                </p14:cNvPr>
                <p14:cNvContentPartPr/>
                <p14:nvPr/>
              </p14:nvContentPartPr>
              <p14:xfrm>
                <a:off x="7768656" y="5346864"/>
                <a:ext cx="12960" cy="7884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6C5DF6AF-5B0E-4927-9720-AC55E554305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760016" y="5337864"/>
                  <a:ext cx="30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8D11D24D-7A8B-4344-BAC8-45FAF8469CAA}"/>
                    </a:ext>
                  </a:extLst>
                </p14:cNvPr>
                <p14:cNvContentPartPr/>
                <p14:nvPr/>
              </p14:nvContentPartPr>
              <p14:xfrm>
                <a:off x="7797816" y="5311224"/>
                <a:ext cx="96120" cy="8856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8D11D24D-7A8B-4344-BAC8-45FAF8469CA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789176" y="5302224"/>
                  <a:ext cx="113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17674E28-072B-43FE-91A0-7BFC43A47B1A}"/>
                    </a:ext>
                  </a:extLst>
                </p14:cNvPr>
                <p14:cNvContentPartPr/>
                <p14:nvPr/>
              </p14:nvContentPartPr>
              <p14:xfrm>
                <a:off x="7842096" y="5330304"/>
                <a:ext cx="55800" cy="8316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17674E28-072B-43FE-91A0-7BFC43A47B1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833096" y="5321304"/>
                  <a:ext cx="73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2662F81E-C772-4A55-8D9D-5D08042D83ED}"/>
                    </a:ext>
                  </a:extLst>
                </p14:cNvPr>
                <p14:cNvContentPartPr/>
                <p14:nvPr/>
              </p14:nvContentPartPr>
              <p14:xfrm>
                <a:off x="7916616" y="5323464"/>
                <a:ext cx="83880" cy="11844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2662F81E-C772-4A55-8D9D-5D08042D83E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907616" y="5314464"/>
                  <a:ext cx="101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54CF6793-51C1-4117-9091-DA7100A0D7E3}"/>
                    </a:ext>
                  </a:extLst>
                </p14:cNvPr>
                <p14:cNvContentPartPr/>
                <p14:nvPr/>
              </p14:nvContentPartPr>
              <p14:xfrm>
                <a:off x="8023770" y="5335305"/>
                <a:ext cx="50400" cy="7632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54CF6793-51C1-4117-9091-DA7100A0D7E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015130" y="5326665"/>
                  <a:ext cx="68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A001378C-B771-4AE1-92B4-971BC1CF7F85}"/>
                    </a:ext>
                  </a:extLst>
                </p14:cNvPr>
                <p14:cNvContentPartPr/>
                <p14:nvPr/>
              </p14:nvContentPartPr>
              <p14:xfrm>
                <a:off x="8100090" y="5307225"/>
                <a:ext cx="9720" cy="8352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A001378C-B771-4AE1-92B4-971BC1CF7F8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091450" y="5298585"/>
                  <a:ext cx="27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9FCD6D61-57E8-4E0C-BD9B-3748C65EE330}"/>
                    </a:ext>
                  </a:extLst>
                </p14:cNvPr>
                <p14:cNvContentPartPr/>
                <p14:nvPr/>
              </p14:nvContentPartPr>
              <p14:xfrm>
                <a:off x="8060490" y="5363025"/>
                <a:ext cx="85320" cy="7740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9FCD6D61-57E8-4E0C-BD9B-3748C65EE33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051850" y="5354025"/>
                  <a:ext cx="102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09DE2E8D-89E2-4C4C-AF2A-FFB57E3DCE3E}"/>
                    </a:ext>
                  </a:extLst>
                </p14:cNvPr>
                <p14:cNvContentPartPr/>
                <p14:nvPr/>
              </p14:nvContentPartPr>
              <p14:xfrm>
                <a:off x="8146170" y="5304705"/>
                <a:ext cx="69120" cy="7632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09DE2E8D-89E2-4C4C-AF2A-FFB57E3DCE3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137170" y="5295705"/>
                  <a:ext cx="86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BEAAE6BB-61D8-4E37-8D24-93E56AA12933}"/>
                    </a:ext>
                  </a:extLst>
                </p14:cNvPr>
                <p14:cNvContentPartPr/>
                <p14:nvPr/>
              </p14:nvContentPartPr>
              <p14:xfrm>
                <a:off x="8211690" y="5319825"/>
                <a:ext cx="32400" cy="3312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BEAAE6BB-61D8-4E37-8D24-93E56AA1293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02690" y="5311185"/>
                  <a:ext cx="50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78B65A0C-B121-4986-BCA5-67E25474723E}"/>
                    </a:ext>
                  </a:extLst>
                </p14:cNvPr>
                <p14:cNvContentPartPr/>
                <p14:nvPr/>
              </p14:nvContentPartPr>
              <p14:xfrm>
                <a:off x="8197290" y="5354025"/>
                <a:ext cx="56160" cy="12204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78B65A0C-B121-4986-BCA5-67E25474723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188650" y="5345385"/>
                  <a:ext cx="73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75E7811E-0240-4546-BA9E-1DA3FA7E0994}"/>
                    </a:ext>
                  </a:extLst>
                </p14:cNvPr>
                <p14:cNvContentPartPr/>
                <p14:nvPr/>
              </p14:nvContentPartPr>
              <p14:xfrm>
                <a:off x="8261370" y="5317305"/>
                <a:ext cx="73440" cy="8784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75E7811E-0240-4546-BA9E-1DA3FA7E099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252730" y="5308305"/>
                  <a:ext cx="91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61422605-0361-4F7B-BBDA-E48E905FA0E9}"/>
                    </a:ext>
                  </a:extLst>
                </p14:cNvPr>
                <p14:cNvContentPartPr/>
                <p14:nvPr/>
              </p14:nvContentPartPr>
              <p14:xfrm>
                <a:off x="8275410" y="5349345"/>
                <a:ext cx="108720" cy="33480"/>
              </p14:xfrm>
            </p:contentPart>
          </mc:Choice>
          <mc:Fallback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61422605-0361-4F7B-BBDA-E48E905FA0E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266410" y="5340345"/>
                  <a:ext cx="1263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85636F71-4337-4413-A562-79D55493C3FE}"/>
                    </a:ext>
                  </a:extLst>
                </p14:cNvPr>
                <p14:cNvContentPartPr/>
                <p14:nvPr/>
              </p14:nvContentPartPr>
              <p14:xfrm>
                <a:off x="8332290" y="5345385"/>
                <a:ext cx="64800" cy="7272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85636F71-4337-4413-A562-79D55493C3F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23290" y="5336385"/>
                  <a:ext cx="824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D8267061-BDB1-4962-B051-7B632AFD7AE4}"/>
                    </a:ext>
                  </a:extLst>
                </p14:cNvPr>
                <p14:cNvContentPartPr/>
                <p14:nvPr/>
              </p14:nvContentPartPr>
              <p14:xfrm>
                <a:off x="8336970" y="5414505"/>
                <a:ext cx="75960" cy="4392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D8267061-BDB1-4962-B051-7B632AFD7AE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328330" y="5405865"/>
                  <a:ext cx="93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EF8C7E5F-4ABD-4259-9363-7730709F8E2D}"/>
                    </a:ext>
                  </a:extLst>
                </p14:cNvPr>
                <p14:cNvContentPartPr/>
                <p14:nvPr/>
              </p14:nvContentPartPr>
              <p14:xfrm>
                <a:off x="8419410" y="5334225"/>
                <a:ext cx="75240" cy="13356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EF8C7E5F-4ABD-4259-9363-7730709F8E2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10770" y="5325585"/>
                  <a:ext cx="92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DC394D1D-CA35-4E6F-9C98-B82A59982DA7}"/>
                    </a:ext>
                  </a:extLst>
                </p14:cNvPr>
                <p14:cNvContentPartPr/>
                <p14:nvPr/>
              </p14:nvContentPartPr>
              <p14:xfrm>
                <a:off x="8497890" y="5333145"/>
                <a:ext cx="57600" cy="6768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DC394D1D-CA35-4E6F-9C98-B82A59982DA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9250" y="5324505"/>
                  <a:ext cx="75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BC415368-F833-4698-9F00-7848D06DDFA5}"/>
                    </a:ext>
                  </a:extLst>
                </p14:cNvPr>
                <p14:cNvContentPartPr/>
                <p14:nvPr/>
              </p14:nvContentPartPr>
              <p14:xfrm>
                <a:off x="8495370" y="5395425"/>
                <a:ext cx="88560" cy="6876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BC415368-F833-4698-9F00-7848D06DDFA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86370" y="5386425"/>
                  <a:ext cx="106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762EE37C-146A-4378-8DD2-97FFA28D1C35}"/>
                    </a:ext>
                  </a:extLst>
                </p14:cNvPr>
                <p14:cNvContentPartPr/>
                <p14:nvPr/>
              </p14:nvContentPartPr>
              <p14:xfrm>
                <a:off x="8581410" y="5354025"/>
                <a:ext cx="149040" cy="13284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762EE37C-146A-4378-8DD2-97FFA28D1C3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572770" y="5345385"/>
                  <a:ext cx="166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92512948-8A5D-4C3D-8BDC-A373BD0A1822}"/>
                    </a:ext>
                  </a:extLst>
                </p14:cNvPr>
                <p14:cNvContentPartPr/>
                <p14:nvPr/>
              </p14:nvContentPartPr>
              <p14:xfrm>
                <a:off x="8785890" y="5348985"/>
                <a:ext cx="104040" cy="8712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92512948-8A5D-4C3D-8BDC-A373BD0A182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776890" y="5340345"/>
                  <a:ext cx="121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77103C05-03CF-42C6-B145-ADED158E5A4C}"/>
                    </a:ext>
                  </a:extLst>
                </p14:cNvPr>
                <p14:cNvContentPartPr/>
                <p14:nvPr/>
              </p14:nvContentPartPr>
              <p14:xfrm>
                <a:off x="8824410" y="5443305"/>
                <a:ext cx="63360" cy="4932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77103C05-03CF-42C6-B145-ADED158E5A4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815410" y="5434665"/>
                  <a:ext cx="81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52A8812F-23D0-446C-B419-4B75533286CA}"/>
                    </a:ext>
                  </a:extLst>
                </p14:cNvPr>
                <p14:cNvContentPartPr/>
                <p14:nvPr/>
              </p14:nvContentPartPr>
              <p14:xfrm>
                <a:off x="8896410" y="5347545"/>
                <a:ext cx="103680" cy="9396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52A8812F-23D0-446C-B419-4B75533286C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887410" y="5338545"/>
                  <a:ext cx="121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617B1B81-AD0E-4309-839C-42DB814E294B}"/>
                    </a:ext>
                  </a:extLst>
                </p14:cNvPr>
                <p14:cNvContentPartPr/>
                <p14:nvPr/>
              </p14:nvContentPartPr>
              <p14:xfrm>
                <a:off x="8900730" y="5446185"/>
                <a:ext cx="99000" cy="6156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617B1B81-AD0E-4309-839C-42DB814E294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891730" y="5437185"/>
                  <a:ext cx="116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B1F51CC3-07FA-48ED-92DD-D61547173467}"/>
                    </a:ext>
                  </a:extLst>
                </p14:cNvPr>
                <p14:cNvContentPartPr/>
                <p14:nvPr/>
              </p14:nvContentPartPr>
              <p14:xfrm>
                <a:off x="9038970" y="5499105"/>
                <a:ext cx="7560" cy="1296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B1F51CC3-07FA-48ED-92DD-D6154717346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029970" y="5490105"/>
                  <a:ext cx="25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DEF5DBB1-AAC1-4B46-B5F1-6676B4ECC161}"/>
                    </a:ext>
                  </a:extLst>
                </p14:cNvPr>
                <p14:cNvContentPartPr/>
                <p14:nvPr/>
              </p14:nvContentPartPr>
              <p14:xfrm>
                <a:off x="8435145" y="4672948"/>
                <a:ext cx="77040" cy="157680"/>
              </p14:xfrm>
            </p:contentPart>
          </mc:Choice>
          <mc:Fallback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DEF5DBB1-AAC1-4B46-B5F1-6676B4ECC16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426505" y="4664308"/>
                  <a:ext cx="94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924026A0-BE05-4C40-BBF3-0B034801F6C6}"/>
                    </a:ext>
                  </a:extLst>
                </p14:cNvPr>
                <p14:cNvContentPartPr/>
                <p14:nvPr/>
              </p14:nvContentPartPr>
              <p14:xfrm>
                <a:off x="8504265" y="4686268"/>
                <a:ext cx="56520" cy="70920"/>
              </p14:xfrm>
            </p:contentPart>
          </mc:Choice>
          <mc:Fallback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924026A0-BE05-4C40-BBF3-0B034801F6C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495625" y="4677268"/>
                  <a:ext cx="74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6F28F7CD-04E7-4654-BB7B-FB3DF0B713B5}"/>
                    </a:ext>
                  </a:extLst>
                </p14:cNvPr>
                <p14:cNvContentPartPr/>
                <p14:nvPr/>
              </p14:nvContentPartPr>
              <p14:xfrm>
                <a:off x="8533065" y="4690588"/>
                <a:ext cx="42480" cy="82440"/>
              </p14:xfrm>
            </p:contentPart>
          </mc:Choice>
          <mc:Fallback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6F28F7CD-04E7-4654-BB7B-FB3DF0B713B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524425" y="4681588"/>
                  <a:ext cx="60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3B4785D2-5199-493C-A600-0F7A9E027E9B}"/>
                    </a:ext>
                  </a:extLst>
                </p14:cNvPr>
                <p14:cNvContentPartPr/>
                <p14:nvPr/>
              </p14:nvContentPartPr>
              <p14:xfrm>
                <a:off x="8526585" y="4766188"/>
                <a:ext cx="60480" cy="35640"/>
              </p14:xfrm>
            </p:contentPart>
          </mc:Choice>
          <mc:Fallback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3B4785D2-5199-493C-A600-0F7A9E027E9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517945" y="4757188"/>
                  <a:ext cx="78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C27F1365-1B2B-4D40-B1EA-1609BFFE65B6}"/>
                    </a:ext>
                  </a:extLst>
                </p14:cNvPr>
                <p14:cNvContentPartPr/>
                <p14:nvPr/>
              </p14:nvContentPartPr>
              <p14:xfrm>
                <a:off x="8583465" y="4698868"/>
                <a:ext cx="123480" cy="80640"/>
              </p14:xfrm>
            </p:contentPart>
          </mc:Choice>
          <mc:Fallback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C27F1365-1B2B-4D40-B1EA-1609BFFE65B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574465" y="4689868"/>
                  <a:ext cx="1411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2255BC67-F417-48CD-9948-2B9DCA8303C3}"/>
                    </a:ext>
                  </a:extLst>
                </p14:cNvPr>
                <p14:cNvContentPartPr/>
                <p14:nvPr/>
              </p14:nvContentPartPr>
              <p14:xfrm>
                <a:off x="8645745" y="4781308"/>
                <a:ext cx="42840" cy="3456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2255BC67-F417-48CD-9948-2B9DCA8303C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636745" y="4772668"/>
                  <a:ext cx="60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CC3062E6-556A-424C-8C8D-4522B7F78BD5}"/>
                    </a:ext>
                  </a:extLst>
                </p14:cNvPr>
                <p14:cNvContentPartPr/>
                <p14:nvPr/>
              </p14:nvContentPartPr>
              <p14:xfrm>
                <a:off x="8740785" y="4684468"/>
                <a:ext cx="34560" cy="15192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CC3062E6-556A-424C-8C8D-4522B7F78BD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731785" y="4675468"/>
                  <a:ext cx="52200" cy="1695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700808"/>
            <a:ext cx="8064896" cy="864096"/>
          </a:xfrm>
        </p:spPr>
        <p:txBody>
          <a:bodyPr/>
          <a:lstStyle/>
          <a:p>
            <a:r>
              <a:rPr lang="ko-KR" altLang="en-US" sz="1800" u="sng" dirty="0">
                <a:solidFill>
                  <a:srgbClr val="3333FF"/>
                </a:solidFill>
              </a:rPr>
              <a:t>커서</a:t>
            </a:r>
            <a:r>
              <a:rPr lang="en-US" altLang="ko-KR" sz="1800" dirty="0"/>
              <a:t>(</a:t>
            </a:r>
            <a:r>
              <a:rPr lang="en-US" altLang="ko-KR" sz="1800" u="sng" dirty="0">
                <a:solidFill>
                  <a:srgbClr val="3333FF"/>
                </a:solidFill>
              </a:rPr>
              <a:t>cursor</a:t>
            </a:r>
            <a:r>
              <a:rPr lang="en-US" altLang="ko-KR" sz="1800" dirty="0"/>
              <a:t>)</a:t>
            </a:r>
            <a:r>
              <a:rPr lang="ko-KR" altLang="en-US" b="0" dirty="0"/>
              <a:t>는 </a:t>
            </a:r>
            <a:r>
              <a:rPr lang="ko-KR" altLang="en-US" sz="1800" u="sng" dirty="0">
                <a:solidFill>
                  <a:srgbClr val="3333FF"/>
                </a:solidFill>
              </a:rPr>
              <a:t>실행 결과 테이블</a:t>
            </a:r>
            <a:r>
              <a:rPr lang="ko-KR" altLang="en-US" b="0" dirty="0"/>
              <a:t>을 한 번에 </a:t>
            </a:r>
            <a:r>
              <a:rPr lang="ko-KR" altLang="en-US" sz="1800" u="sng" dirty="0">
                <a:solidFill>
                  <a:srgbClr val="3333FF"/>
                </a:solidFill>
              </a:rPr>
              <a:t>한 행씩</a:t>
            </a:r>
            <a:r>
              <a:rPr lang="ko-KR" altLang="en-US" sz="1800" dirty="0">
                <a:solidFill>
                  <a:srgbClr val="3333FF"/>
                </a:solidFill>
              </a:rPr>
              <a:t> </a:t>
            </a:r>
            <a:r>
              <a:rPr lang="ko-KR" altLang="en-US" b="0" dirty="0"/>
              <a:t>처리하기 위하여</a:t>
            </a:r>
            <a:r>
              <a:rPr lang="en-US" altLang="ko-KR" b="0" dirty="0"/>
              <a:t>,</a:t>
            </a:r>
            <a:r>
              <a:rPr lang="ko-KR" altLang="en-US" b="0" dirty="0"/>
              <a:t> </a:t>
            </a:r>
            <a:endParaRPr lang="en-US" altLang="ko-KR" b="0" dirty="0"/>
          </a:p>
          <a:p>
            <a:pPr marL="0" indent="0">
              <a:buNone/>
            </a:pPr>
            <a:r>
              <a:rPr lang="en-US" altLang="ko-KR" b="0" dirty="0"/>
              <a:t>     </a:t>
            </a:r>
            <a:r>
              <a:rPr lang="ko-KR" altLang="en-US" b="0" dirty="0"/>
              <a:t>테이블의 행을 순서대로 가리키는 데 사용함</a:t>
            </a:r>
            <a:endParaRPr lang="en-US" altLang="ko-KR" b="0" dirty="0"/>
          </a:p>
        </p:txBody>
      </p:sp>
      <p:sp>
        <p:nvSpPr>
          <p:cNvPr id="5" name="TextBox 4"/>
          <p:cNvSpPr txBox="1"/>
          <p:nvPr/>
        </p:nvSpPr>
        <p:spPr>
          <a:xfrm>
            <a:off x="2627784" y="2924944"/>
            <a:ext cx="388843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5-3 </a:t>
            </a:r>
            <a:r>
              <a:rPr lang="ko-KR" altLang="en-US" b="1" dirty="0">
                <a:ea typeface="맑은 고딕" panose="020B0503020000020004" pitchFamily="50" charset="-127"/>
              </a:rPr>
              <a:t>커서와 관련된 키워드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897" t="4699" r="28194" b="4763"/>
          <a:stretch/>
        </p:blipFill>
        <p:spPr>
          <a:xfrm>
            <a:off x="1393939" y="3372594"/>
            <a:ext cx="6356123" cy="2216646"/>
          </a:xfrm>
          <a:prstGeom prst="rect">
            <a:avLst/>
          </a:prstGeom>
          <a:ln>
            <a:solidFill>
              <a:srgbClr val="1F497D"/>
            </a:solidFill>
          </a:ln>
        </p:spPr>
      </p:pic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6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rgbClr val="CC00FF"/>
                </a:solidFill>
              </a:rPr>
              <a:t>커서를 사용하는 프로시저</a:t>
            </a:r>
            <a:endParaRPr kumimoji="0" lang="en-US" altLang="ko-KR" sz="20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53C0F131-F375-4656-99A1-D9C862616592}"/>
                  </a:ext>
                </a:extLst>
              </p14:cNvPr>
              <p14:cNvContentPartPr/>
              <p14:nvPr/>
            </p14:nvContentPartPr>
            <p14:xfrm>
              <a:off x="5308883" y="1707046"/>
              <a:ext cx="647280" cy="428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53C0F131-F375-4656-99A1-D9C8626165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0243" y="1698406"/>
                <a:ext cx="6649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603AB91-90A8-46B1-8DD7-CBBFBE094223}"/>
                  </a:ext>
                </a:extLst>
              </p14:cNvPr>
              <p14:cNvContentPartPr/>
              <p14:nvPr/>
            </p14:nvContentPartPr>
            <p14:xfrm>
              <a:off x="5541083" y="4097446"/>
              <a:ext cx="992880" cy="968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603AB91-90A8-46B1-8DD7-CBBFBE0942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2083" y="4088446"/>
                <a:ext cx="10105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314D99E-3101-44D0-8775-64588323EB74}"/>
                  </a:ext>
                </a:extLst>
              </p14:cNvPr>
              <p14:cNvContentPartPr/>
              <p14:nvPr/>
            </p14:nvContentPartPr>
            <p14:xfrm>
              <a:off x="2786723" y="3831406"/>
              <a:ext cx="363600" cy="3650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314D99E-3101-44D0-8775-64588323EB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7723" y="3822766"/>
                <a:ext cx="38124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55BB1A-8D24-4F49-B0DF-B790D27A6136}"/>
              </a:ext>
            </a:extLst>
          </p:cNvPr>
          <p:cNvGrpSpPr/>
          <p:nvPr/>
        </p:nvGrpSpPr>
        <p:grpSpPr>
          <a:xfrm>
            <a:off x="6059483" y="4315966"/>
            <a:ext cx="1923480" cy="297720"/>
            <a:chOff x="6059483" y="4315966"/>
            <a:chExt cx="192348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1E2D151-7E34-4EA2-89B4-2B489F38EA14}"/>
                    </a:ext>
                  </a:extLst>
                </p14:cNvPr>
                <p14:cNvContentPartPr/>
                <p14:nvPr/>
              </p14:nvContentPartPr>
              <p14:xfrm>
                <a:off x="6059483" y="4521886"/>
                <a:ext cx="780120" cy="918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1E2D151-7E34-4EA2-89B4-2B489F38EA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50843" y="4513246"/>
                  <a:ext cx="797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9E77469-7B04-44A5-B5ED-21C4DC5B75A8}"/>
                    </a:ext>
                  </a:extLst>
                </p14:cNvPr>
                <p14:cNvContentPartPr/>
                <p14:nvPr/>
              </p14:nvContentPartPr>
              <p14:xfrm>
                <a:off x="7047323" y="4348366"/>
                <a:ext cx="135720" cy="1238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9E77469-7B04-44A5-B5ED-21C4DC5B75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38323" y="4339726"/>
                  <a:ext cx="153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9300371-8DF0-462E-BC6D-9FDE6EBB48F9}"/>
                    </a:ext>
                  </a:extLst>
                </p14:cNvPr>
                <p14:cNvContentPartPr/>
                <p14:nvPr/>
              </p14:nvContentPartPr>
              <p14:xfrm>
                <a:off x="7148123" y="4366006"/>
                <a:ext cx="67680" cy="1022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9300371-8DF0-462E-BC6D-9FDE6EBB48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39123" y="4357366"/>
                  <a:ext cx="85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7517A7C-DA22-45F0-936C-5ADB4246F765}"/>
                    </a:ext>
                  </a:extLst>
                </p14:cNvPr>
                <p14:cNvContentPartPr/>
                <p14:nvPr/>
              </p14:nvContentPartPr>
              <p14:xfrm>
                <a:off x="7154963" y="4315966"/>
                <a:ext cx="167040" cy="2044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7517A7C-DA22-45F0-936C-5ADB4246F7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45963" y="4307326"/>
                  <a:ext cx="184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8E80403-5EFC-440E-9078-C88BD1D05906}"/>
                    </a:ext>
                  </a:extLst>
                </p14:cNvPr>
                <p14:cNvContentPartPr/>
                <p14:nvPr/>
              </p14:nvContentPartPr>
              <p14:xfrm>
                <a:off x="7306523" y="4349806"/>
                <a:ext cx="171000" cy="1101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8E80403-5EFC-440E-9078-C88BD1D059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97883" y="4340806"/>
                  <a:ext cx="188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5FC7617-5337-4554-8ADF-32A644592908}"/>
                    </a:ext>
                  </a:extLst>
                </p14:cNvPr>
                <p14:cNvContentPartPr/>
                <p14:nvPr/>
              </p14:nvContentPartPr>
              <p14:xfrm>
                <a:off x="7482563" y="4334326"/>
                <a:ext cx="13680" cy="1548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5FC7617-5337-4554-8ADF-32A64459290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73923" y="4325686"/>
                  <a:ext cx="31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08D06C9-E0A8-4981-8B84-362C706EC60D}"/>
                    </a:ext>
                  </a:extLst>
                </p14:cNvPr>
                <p14:cNvContentPartPr/>
                <p14:nvPr/>
              </p14:nvContentPartPr>
              <p14:xfrm>
                <a:off x="7524323" y="4316686"/>
                <a:ext cx="46080" cy="1702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08D06C9-E0A8-4981-8B84-362C706EC6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15323" y="4308046"/>
                  <a:ext cx="63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BFB2665-2CB1-4518-9B3C-56B418D184A8}"/>
                    </a:ext>
                  </a:extLst>
                </p14:cNvPr>
                <p14:cNvContentPartPr/>
                <p14:nvPr/>
              </p14:nvContentPartPr>
              <p14:xfrm>
                <a:off x="7423523" y="4465726"/>
                <a:ext cx="160920" cy="86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BFB2665-2CB1-4518-9B3C-56B418D184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14523" y="4457086"/>
                  <a:ext cx="178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92F3B93-AA22-458C-8D39-FCB05401032D}"/>
                    </a:ext>
                  </a:extLst>
                </p14:cNvPr>
                <p14:cNvContentPartPr/>
                <p14:nvPr/>
              </p14:nvContentPartPr>
              <p14:xfrm>
                <a:off x="7653563" y="4351966"/>
                <a:ext cx="246960" cy="1778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92F3B93-AA22-458C-8D39-FCB05401032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44563" y="4342966"/>
                  <a:ext cx="264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BE76BCB-9D01-4920-B8E5-CB581CBADF6B}"/>
                    </a:ext>
                  </a:extLst>
                </p14:cNvPr>
                <p14:cNvContentPartPr/>
                <p14:nvPr/>
              </p14:nvContentPartPr>
              <p14:xfrm>
                <a:off x="7979723" y="4531606"/>
                <a:ext cx="3240" cy="18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BE76BCB-9D01-4920-B8E5-CB581CBADF6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70723" y="4522606"/>
                  <a:ext cx="2088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E5A0296-CF87-405D-AF1C-0277DA5555BF}"/>
              </a:ext>
            </a:extLst>
          </p:cNvPr>
          <p:cNvGrpSpPr/>
          <p:nvPr/>
        </p:nvGrpSpPr>
        <p:grpSpPr>
          <a:xfrm>
            <a:off x="1177163" y="3944806"/>
            <a:ext cx="1082160" cy="1621800"/>
            <a:chOff x="1177163" y="3944806"/>
            <a:chExt cx="1082160" cy="162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D619B62-76D0-4C11-B933-303F230F1601}"/>
                    </a:ext>
                  </a:extLst>
                </p14:cNvPr>
                <p14:cNvContentPartPr/>
                <p14:nvPr/>
              </p14:nvContentPartPr>
              <p14:xfrm>
                <a:off x="1448603" y="5000326"/>
                <a:ext cx="667080" cy="1522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D619B62-76D0-4C11-B933-303F230F160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39603" y="4991686"/>
                  <a:ext cx="684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2C0121A-8D61-42AB-A8AE-233433B5D730}"/>
                    </a:ext>
                  </a:extLst>
                </p14:cNvPr>
                <p14:cNvContentPartPr/>
                <p14:nvPr/>
              </p14:nvContentPartPr>
              <p14:xfrm>
                <a:off x="1476323" y="5474806"/>
                <a:ext cx="783000" cy="918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2C0121A-8D61-42AB-A8AE-233433B5D73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67323" y="5465806"/>
                  <a:ext cx="800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FFE7A8B-45D9-4B7F-9DD9-B7F07AD79CF6}"/>
                    </a:ext>
                  </a:extLst>
                </p14:cNvPr>
                <p14:cNvContentPartPr/>
                <p14:nvPr/>
              </p14:nvContentPartPr>
              <p14:xfrm>
                <a:off x="1410443" y="4576966"/>
                <a:ext cx="618840" cy="324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FFE7A8B-45D9-4B7F-9DD9-B7F07AD79CF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01803" y="4568326"/>
                  <a:ext cx="636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7497780-3514-41EA-81D6-891FDBE7B4A7}"/>
                    </a:ext>
                  </a:extLst>
                </p14:cNvPr>
                <p14:cNvContentPartPr/>
                <p14:nvPr/>
              </p14:nvContentPartPr>
              <p14:xfrm>
                <a:off x="1583963" y="4063606"/>
                <a:ext cx="437040" cy="615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7497780-3514-41EA-81D6-891FDBE7B4A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74963" y="4054606"/>
                  <a:ext cx="4546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8D18CF2-19EB-4184-9BEE-467328501C0D}"/>
                    </a:ext>
                  </a:extLst>
                </p14:cNvPr>
                <p14:cNvContentPartPr/>
                <p14:nvPr/>
              </p14:nvContentPartPr>
              <p14:xfrm>
                <a:off x="1177163" y="3944806"/>
                <a:ext cx="381600" cy="14497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8D18CF2-19EB-4184-9BEE-467328501C0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68163" y="3936166"/>
                  <a:ext cx="399240" cy="1467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052736"/>
            <a:ext cx="7488832" cy="2880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예제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5-4 </a:t>
            </a:r>
            <a:r>
              <a:rPr lang="en-US" altLang="ko-KR" sz="1400" b="1" dirty="0">
                <a:ea typeface="맑은 고딕" panose="020B0503020000020004" pitchFamily="50" charset="-127"/>
              </a:rPr>
              <a:t>Orders </a:t>
            </a:r>
            <a:r>
              <a:rPr lang="ko-KR" altLang="en-US" sz="1400" b="1" dirty="0">
                <a:ea typeface="맑은 고딕" panose="020B0503020000020004" pitchFamily="50" charset="-127"/>
              </a:rPr>
              <a:t>테이블의 판매 도서에 대한 이익을 계산하는 프로시저         </a:t>
            </a:r>
            <a:r>
              <a:rPr lang="en-US" altLang="ko-KR" sz="1400" b="1" dirty="0" err="1">
                <a:solidFill>
                  <a:srgbClr val="CC0000"/>
                </a:solidFill>
                <a:ea typeface="맑은 고딕" panose="020B0503020000020004" pitchFamily="50" charset="-127"/>
              </a:rPr>
              <a:t>Interest.sql</a:t>
            </a:r>
            <a:endParaRPr lang="ko-KR" altLang="en-US" sz="1400" b="1" dirty="0">
              <a:solidFill>
                <a:srgbClr val="CC0000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928649"/>
              </p:ext>
            </p:extLst>
          </p:nvPr>
        </p:nvGraphicFramePr>
        <p:xfrm>
          <a:off x="827584" y="1341056"/>
          <a:ext cx="7488832" cy="5277704"/>
        </p:xfrm>
        <a:graphic>
          <a:graphicData uri="http://schemas.openxmlformats.org/drawingml/2006/table">
            <a:tbl>
              <a:tblPr/>
              <a:tblGrid>
                <a:gridCol w="410374">
                  <a:extLst>
                    <a:ext uri="{9D8B030D-6E8A-4147-A177-3AD203B41FA5}">
                      <a16:colId xmlns:a16="http://schemas.microsoft.com/office/drawing/2014/main" val="1640469346"/>
                    </a:ext>
                  </a:extLst>
                </a:gridCol>
                <a:gridCol w="7078458">
                  <a:extLst>
                    <a:ext uri="{9D8B030D-6E8A-4147-A177-3AD203B41FA5}">
                      <a16:colId xmlns:a16="http://schemas.microsoft.com/office/drawing/2014/main" val="1895953616"/>
                    </a:ext>
                  </a:extLst>
                </a:gridCol>
              </a:tblGrid>
              <a:tr h="47685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5560" marR="45560" marT="12596" marB="12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delimiter //  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PROCEDURE 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Interest()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BEGIN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DECLARE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myInterest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INTEGER DEFAULT 0.0;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DECLARE Price INTEGER;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DECLARE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endOfRow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BOOLEAN DEFAULT FALSE; 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DECLARE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InterestCursor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CURSOR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FOR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--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커서 선언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	SELECT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saleprice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FROM Orders;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DECLARE 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CONTINUE handler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for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--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반복조건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선언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NOT FOUND SET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endOfRow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=TRUE;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4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InterestCursor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cursor_loop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LOOP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FETCH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InterestCursor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INTO Price;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IF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endOfRow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THEN LEAVE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cursor_loop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 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END IF;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IF Price &gt;= 30000 THEN 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SET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myInterest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myInterest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+ Price * 0.1;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ELSE 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SET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myInterest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myInterest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+ Price * 0.05;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END IF;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END LOOP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cursor_loop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CLOSE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InterestCursor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SELECT CONCAT('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이익 금액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',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myInterest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</a:p>
                    <a:p>
                      <a:pPr marL="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</a:t>
                      </a:r>
                    </a:p>
                  </a:txBody>
                  <a:tcPr marL="45560" marR="45560" marT="12596" marB="12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436634"/>
                  </a:ext>
                </a:extLst>
              </a:tr>
              <a:tr h="4156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5560" marR="45560" marT="12596" marB="12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Interest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프로시저를 실행하여 판매된 도서에 대한 이익금을 계산 *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CALL Interest();</a:t>
                      </a:r>
                      <a:endParaRPr lang="ko-KR" altLang="en-US" sz="1400" kern="0" spc="0" dirty="0">
                        <a:solidFill>
                          <a:srgbClr val="CC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45560" marR="45560" marT="12596" marB="125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1570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570C809-334F-4F28-B7D6-AD44A0719C73}"/>
                  </a:ext>
                </a:extLst>
              </p14:cNvPr>
              <p14:cNvContentPartPr/>
              <p14:nvPr/>
            </p14:nvContentPartPr>
            <p14:xfrm>
              <a:off x="1158083" y="2038025"/>
              <a:ext cx="282960" cy="1054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570C809-334F-4F28-B7D6-AD44A0719C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9083" y="2029025"/>
                <a:ext cx="300600" cy="107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DD6DEF-AEB4-41A9-85D9-8E75D0B4CD46}"/>
              </a:ext>
            </a:extLst>
          </p:cNvPr>
          <p:cNvGrpSpPr/>
          <p:nvPr/>
        </p:nvGrpSpPr>
        <p:grpSpPr>
          <a:xfrm>
            <a:off x="512243" y="2378197"/>
            <a:ext cx="522360" cy="627120"/>
            <a:chOff x="512243" y="2378197"/>
            <a:chExt cx="522360" cy="62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0CDE346-E33E-4A3A-ADEE-E937D660E516}"/>
                    </a:ext>
                  </a:extLst>
                </p14:cNvPr>
                <p14:cNvContentPartPr/>
                <p14:nvPr/>
              </p14:nvContentPartPr>
              <p14:xfrm>
                <a:off x="512243" y="2401237"/>
                <a:ext cx="131400" cy="1980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0CDE346-E33E-4A3A-ADEE-E937D660E5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603" y="2392597"/>
                  <a:ext cx="149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FCBFFB0-9E9F-4E47-ACB7-8C1E7F938186}"/>
                    </a:ext>
                  </a:extLst>
                </p14:cNvPr>
                <p14:cNvContentPartPr/>
                <p14:nvPr/>
              </p14:nvContentPartPr>
              <p14:xfrm>
                <a:off x="526643" y="2460637"/>
                <a:ext cx="188280" cy="748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FCBFFB0-9E9F-4E47-ACB7-8C1E7F9381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7643" y="2451997"/>
                  <a:ext cx="205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6DA2709-417A-4D75-8D2B-575CEB4C88E2}"/>
                    </a:ext>
                  </a:extLst>
                </p14:cNvPr>
                <p14:cNvContentPartPr/>
                <p14:nvPr/>
              </p14:nvContentPartPr>
              <p14:xfrm>
                <a:off x="595763" y="2509957"/>
                <a:ext cx="95760" cy="15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6DA2709-417A-4D75-8D2B-575CEB4C88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123" y="2500957"/>
                  <a:ext cx="113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028A9C2-61DF-4154-9244-904B7CBA5AB9}"/>
                    </a:ext>
                  </a:extLst>
                </p14:cNvPr>
                <p14:cNvContentPartPr/>
                <p14:nvPr/>
              </p14:nvContentPartPr>
              <p14:xfrm>
                <a:off x="631043" y="2411317"/>
                <a:ext cx="132120" cy="1861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028A9C2-61DF-4154-9244-904B7CBA5A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2403" y="2402317"/>
                  <a:ext cx="1497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6C235A8-97F1-4AEF-A204-84E71273181E}"/>
                    </a:ext>
                  </a:extLst>
                </p14:cNvPr>
                <p14:cNvContentPartPr/>
                <p14:nvPr/>
              </p14:nvContentPartPr>
              <p14:xfrm>
                <a:off x="791603" y="2378197"/>
                <a:ext cx="95040" cy="1476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6C235A8-97F1-4AEF-A204-84E7127318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2603" y="2369557"/>
                  <a:ext cx="112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17D4175-9E7A-4329-81D5-85DF90194AB2}"/>
                    </a:ext>
                  </a:extLst>
                </p14:cNvPr>
                <p14:cNvContentPartPr/>
                <p14:nvPr/>
              </p14:nvContentPartPr>
              <p14:xfrm>
                <a:off x="787283" y="2539837"/>
                <a:ext cx="117360" cy="111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17D4175-9E7A-4329-81D5-85DF90194A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8283" y="2530837"/>
                  <a:ext cx="135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69F9C15-7D32-459B-A583-F38AE5370FC2}"/>
                    </a:ext>
                  </a:extLst>
                </p14:cNvPr>
                <p14:cNvContentPartPr/>
                <p14:nvPr/>
              </p14:nvContentPartPr>
              <p14:xfrm>
                <a:off x="606923" y="2737117"/>
                <a:ext cx="142560" cy="1447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69F9C15-7D32-459B-A583-F38AE5370F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8283" y="2728117"/>
                  <a:ext cx="160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9200D21-7A4F-43D7-B3DD-7072CDE7FF5F}"/>
                    </a:ext>
                  </a:extLst>
                </p14:cNvPr>
                <p14:cNvContentPartPr/>
                <p14:nvPr/>
              </p14:nvContentPartPr>
              <p14:xfrm>
                <a:off x="693683" y="2733157"/>
                <a:ext cx="98280" cy="194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9200D21-7A4F-43D7-B3DD-7072CDE7FF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4683" y="2724157"/>
                  <a:ext cx="1159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03065C4-E2BB-4116-B921-A95398AC7445}"/>
                    </a:ext>
                  </a:extLst>
                </p14:cNvPr>
                <p14:cNvContentPartPr/>
                <p14:nvPr/>
              </p14:nvContentPartPr>
              <p14:xfrm>
                <a:off x="759563" y="2735677"/>
                <a:ext cx="109800" cy="1342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03065C4-E2BB-4116-B921-A95398AC74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0923" y="2726677"/>
                  <a:ext cx="127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08A4F5D-031A-4458-82DA-A261BF56846D}"/>
                    </a:ext>
                  </a:extLst>
                </p14:cNvPr>
                <p14:cNvContentPartPr/>
                <p14:nvPr/>
              </p14:nvContentPartPr>
              <p14:xfrm>
                <a:off x="801323" y="2865997"/>
                <a:ext cx="83160" cy="720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08A4F5D-031A-4458-82DA-A261BF5684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2683" y="2857357"/>
                  <a:ext cx="100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2277C0F-666B-411A-BAB1-627DFB9F8E8E}"/>
                    </a:ext>
                  </a:extLst>
                </p14:cNvPr>
                <p14:cNvContentPartPr/>
                <p14:nvPr/>
              </p14:nvContentPartPr>
              <p14:xfrm>
                <a:off x="879443" y="2745757"/>
                <a:ext cx="121680" cy="1278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2277C0F-666B-411A-BAB1-627DFB9F8E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0443" y="2736757"/>
                  <a:ext cx="1393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1232389-B5ED-4DA8-A5B9-4137CF7BACC7}"/>
                    </a:ext>
                  </a:extLst>
                </p14:cNvPr>
                <p14:cNvContentPartPr/>
                <p14:nvPr/>
              </p14:nvContentPartPr>
              <p14:xfrm>
                <a:off x="876203" y="2884357"/>
                <a:ext cx="158400" cy="1209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1232389-B5ED-4DA8-A5B9-4137CF7BAC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7203" y="2875357"/>
                  <a:ext cx="1760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E88C1E5-853E-414B-8592-71024D47A0E8}"/>
              </a:ext>
            </a:extLst>
          </p:cNvPr>
          <p:cNvGrpSpPr/>
          <p:nvPr/>
        </p:nvGrpSpPr>
        <p:grpSpPr>
          <a:xfrm>
            <a:off x="3778883" y="1567145"/>
            <a:ext cx="840240" cy="176760"/>
            <a:chOff x="3778883" y="1567145"/>
            <a:chExt cx="84024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040C8A3-5292-4A9C-AAB4-B75BF746409E}"/>
                    </a:ext>
                  </a:extLst>
                </p14:cNvPr>
                <p14:cNvContentPartPr/>
                <p14:nvPr/>
              </p14:nvContentPartPr>
              <p14:xfrm>
                <a:off x="3778883" y="1636265"/>
                <a:ext cx="172440" cy="172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040C8A3-5292-4A9C-AAB4-B75BF74640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70243" y="1627625"/>
                  <a:ext cx="190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74EE1904-A520-49F6-80A6-B4F37F256DE7}"/>
                    </a:ext>
                  </a:extLst>
                </p14:cNvPr>
                <p14:cNvContentPartPr/>
                <p14:nvPr/>
              </p14:nvContentPartPr>
              <p14:xfrm>
                <a:off x="3907043" y="1606025"/>
                <a:ext cx="60120" cy="914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74EE1904-A520-49F6-80A6-B4F37F256D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8403" y="1597025"/>
                  <a:ext cx="77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3E0C4B7-85AA-4B15-B8A6-B5F8E6784EB2}"/>
                    </a:ext>
                  </a:extLst>
                </p14:cNvPr>
                <p14:cNvContentPartPr/>
                <p14:nvPr/>
              </p14:nvContentPartPr>
              <p14:xfrm>
                <a:off x="3998123" y="1582265"/>
                <a:ext cx="90720" cy="226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3E0C4B7-85AA-4B15-B8A6-B5F8E6784E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89483" y="1573265"/>
                  <a:ext cx="1083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88058FD-C5E0-44FA-A362-F3C1F033D90B}"/>
                    </a:ext>
                  </a:extLst>
                </p14:cNvPr>
                <p14:cNvContentPartPr/>
                <p14:nvPr/>
              </p14:nvContentPartPr>
              <p14:xfrm>
                <a:off x="4017923" y="1583345"/>
                <a:ext cx="74160" cy="921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88058FD-C5E0-44FA-A362-F3C1F033D9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08923" y="1574705"/>
                  <a:ext cx="91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4852176-B29E-4D66-8E02-EE30A2C90E78}"/>
                    </a:ext>
                  </a:extLst>
                </p14:cNvPr>
                <p14:cNvContentPartPr/>
                <p14:nvPr/>
              </p14:nvContentPartPr>
              <p14:xfrm>
                <a:off x="4094243" y="1614665"/>
                <a:ext cx="68400" cy="748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4852176-B29E-4D66-8E02-EE30A2C90E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85603" y="1605665"/>
                  <a:ext cx="86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F1308DC-021A-4A3B-98AD-6755E89131AC}"/>
                    </a:ext>
                  </a:extLst>
                </p14:cNvPr>
                <p14:cNvContentPartPr/>
                <p14:nvPr/>
              </p14:nvContentPartPr>
              <p14:xfrm>
                <a:off x="4133123" y="1567505"/>
                <a:ext cx="182520" cy="1101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F1308DC-021A-4A3B-98AD-6755E89131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24123" y="1558865"/>
                  <a:ext cx="200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54C7832-21C2-4790-892A-9778C6BF3E96}"/>
                    </a:ext>
                  </a:extLst>
                </p14:cNvPr>
                <p14:cNvContentPartPr/>
                <p14:nvPr/>
              </p14:nvContentPartPr>
              <p14:xfrm>
                <a:off x="4301603" y="1577585"/>
                <a:ext cx="116640" cy="1040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54C7832-21C2-4790-892A-9778C6BF3E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92963" y="1568585"/>
                  <a:ext cx="134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B274905-70AB-43AE-AEE1-A257687CF190}"/>
                    </a:ext>
                  </a:extLst>
                </p14:cNvPr>
                <p14:cNvContentPartPr/>
                <p14:nvPr/>
              </p14:nvContentPartPr>
              <p14:xfrm>
                <a:off x="4402763" y="1577585"/>
                <a:ext cx="41400" cy="1285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B274905-70AB-43AE-AEE1-A257687CF1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4123" y="1568585"/>
                  <a:ext cx="59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91D7084-53C5-4577-96E7-9B35263C00F3}"/>
                    </a:ext>
                  </a:extLst>
                </p14:cNvPr>
                <p14:cNvContentPartPr/>
                <p14:nvPr/>
              </p14:nvContentPartPr>
              <p14:xfrm>
                <a:off x="4465043" y="1567145"/>
                <a:ext cx="107640" cy="1263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91D7084-53C5-4577-96E7-9B35263C00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56403" y="1558505"/>
                  <a:ext cx="1252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0DD0B00-6D89-4B6D-92EF-45F6DE5B31BC}"/>
                    </a:ext>
                  </a:extLst>
                </p14:cNvPr>
                <p14:cNvContentPartPr/>
                <p14:nvPr/>
              </p14:nvContentPartPr>
              <p14:xfrm>
                <a:off x="4465043" y="1613585"/>
                <a:ext cx="154080" cy="1303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0DD0B00-6D89-4B6D-92EF-45F6DE5B31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56403" y="1604585"/>
                  <a:ext cx="1717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BBDD622-F139-496E-9D8E-099F1E70614E}"/>
              </a:ext>
            </a:extLst>
          </p:cNvPr>
          <p:cNvGrpSpPr/>
          <p:nvPr/>
        </p:nvGrpSpPr>
        <p:grpSpPr>
          <a:xfrm>
            <a:off x="4822523" y="1533665"/>
            <a:ext cx="527400" cy="256320"/>
            <a:chOff x="4822523" y="1533665"/>
            <a:chExt cx="52740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47F0087-FB81-4098-A70D-E841C7320C17}"/>
                    </a:ext>
                  </a:extLst>
                </p14:cNvPr>
                <p14:cNvContentPartPr/>
                <p14:nvPr/>
              </p14:nvContentPartPr>
              <p14:xfrm>
                <a:off x="4822523" y="1533665"/>
                <a:ext cx="174240" cy="1764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47F0087-FB81-4098-A70D-E841C7320C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13883" y="1524665"/>
                  <a:ext cx="191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7F24A70-E445-4B1E-820A-62B08EF69137}"/>
                    </a:ext>
                  </a:extLst>
                </p14:cNvPr>
                <p14:cNvContentPartPr/>
                <p14:nvPr/>
              </p14:nvContentPartPr>
              <p14:xfrm>
                <a:off x="4832963" y="1673345"/>
                <a:ext cx="126000" cy="10260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7F24A70-E445-4B1E-820A-62B08EF691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24323" y="1664345"/>
                  <a:ext cx="143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E56C28C-F326-4F60-B9C8-00260B8F0AB1}"/>
                    </a:ext>
                  </a:extLst>
                </p14:cNvPr>
                <p14:cNvContentPartPr/>
                <p14:nvPr/>
              </p14:nvContentPartPr>
              <p14:xfrm>
                <a:off x="4953923" y="1708265"/>
                <a:ext cx="96840" cy="604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E56C28C-F326-4F60-B9C8-00260B8F0A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44923" y="1699265"/>
                  <a:ext cx="114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8B7F872-27E8-4D91-ACC8-C1947BF23D3E}"/>
                    </a:ext>
                  </a:extLst>
                </p14:cNvPr>
                <p14:cNvContentPartPr/>
                <p14:nvPr/>
              </p14:nvContentPartPr>
              <p14:xfrm>
                <a:off x="5056523" y="1639505"/>
                <a:ext cx="208080" cy="1209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8B7F872-27E8-4D91-ACC8-C1947BF23D3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47883" y="1630505"/>
                  <a:ext cx="225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9F1BA32-10D0-4954-A91B-0747E4401AEE}"/>
                    </a:ext>
                  </a:extLst>
                </p14:cNvPr>
                <p14:cNvContentPartPr/>
                <p14:nvPr/>
              </p14:nvContentPartPr>
              <p14:xfrm>
                <a:off x="5303843" y="1771985"/>
                <a:ext cx="46080" cy="180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9F1BA32-10D0-4954-A91B-0747E4401A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94843" y="1762985"/>
                  <a:ext cx="63720" cy="3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3C23F294-2C1C-4985-9966-A073D722E4A2}"/>
                  </a:ext>
                </a:extLst>
              </p14:cNvPr>
              <p14:cNvContentPartPr/>
              <p14:nvPr/>
            </p14:nvContentPartPr>
            <p14:xfrm>
              <a:off x="2231243" y="2126585"/>
              <a:ext cx="869760" cy="4356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3C23F294-2C1C-4985-9966-A073D722E4A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22243" y="2117945"/>
                <a:ext cx="8874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7793FA0B-0BCA-45B2-B96F-0DD60BE1ECCC}"/>
                  </a:ext>
                </a:extLst>
              </p14:cNvPr>
              <p14:cNvContentPartPr/>
              <p14:nvPr/>
            </p14:nvContentPartPr>
            <p14:xfrm>
              <a:off x="2219003" y="2280305"/>
              <a:ext cx="334080" cy="3024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7793FA0B-0BCA-45B2-B96F-0DD60BE1ECC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10363" y="2271665"/>
                <a:ext cx="3517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FD2A5063-6716-41B1-A775-3EADA276EC2B}"/>
                  </a:ext>
                </a:extLst>
              </p14:cNvPr>
              <p14:cNvContentPartPr/>
              <p14:nvPr/>
            </p14:nvContentPartPr>
            <p14:xfrm>
              <a:off x="2215763" y="2504585"/>
              <a:ext cx="800640" cy="3456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FD2A5063-6716-41B1-A775-3EADA276EC2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06763" y="2495585"/>
                <a:ext cx="8182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601D1BE3-542C-4727-A514-CF88296C634B}"/>
                  </a:ext>
                </a:extLst>
              </p14:cNvPr>
              <p14:cNvContentPartPr/>
              <p14:nvPr/>
            </p14:nvContentPartPr>
            <p14:xfrm>
              <a:off x="2214683" y="2657585"/>
              <a:ext cx="1072440" cy="4212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601D1BE3-542C-4727-A514-CF88296C634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06043" y="2648585"/>
                <a:ext cx="1090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8590A38C-4427-4768-AE51-A37D231511E0}"/>
                  </a:ext>
                </a:extLst>
              </p14:cNvPr>
              <p14:cNvContentPartPr/>
              <p14:nvPr/>
            </p14:nvContentPartPr>
            <p14:xfrm>
              <a:off x="4742963" y="2437625"/>
              <a:ext cx="368640" cy="27252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8590A38C-4427-4768-AE51-A37D231511E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33963" y="2428985"/>
                <a:ext cx="38628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9D7DF69-8E18-4E18-BB80-106031E2183B}"/>
              </a:ext>
            </a:extLst>
          </p:cNvPr>
          <p:cNvGrpSpPr/>
          <p:nvPr/>
        </p:nvGrpSpPr>
        <p:grpSpPr>
          <a:xfrm>
            <a:off x="4603283" y="1878185"/>
            <a:ext cx="2224800" cy="612360"/>
            <a:chOff x="4603283" y="1878185"/>
            <a:chExt cx="2224800" cy="6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0873E0A-EEBA-4B13-BF19-B0DF5A29FCCE}"/>
                    </a:ext>
                  </a:extLst>
                </p14:cNvPr>
                <p14:cNvContentPartPr/>
                <p14:nvPr/>
              </p14:nvContentPartPr>
              <p14:xfrm>
                <a:off x="4603283" y="1878185"/>
                <a:ext cx="342360" cy="2239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0873E0A-EEBA-4B13-BF19-B0DF5A29FCC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94283" y="1869545"/>
                  <a:ext cx="3600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82D8C4B-0148-4AF3-95C2-740FC0A12E8D}"/>
                    </a:ext>
                  </a:extLst>
                </p14:cNvPr>
                <p14:cNvContentPartPr/>
                <p14:nvPr/>
              </p14:nvContentPartPr>
              <p14:xfrm>
                <a:off x="4731443" y="2239985"/>
                <a:ext cx="606960" cy="2505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82D8C4B-0148-4AF3-95C2-740FC0A12E8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22443" y="2231345"/>
                  <a:ext cx="624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556BEE6-C9B3-4316-B09F-2C0E7282A86E}"/>
                    </a:ext>
                  </a:extLst>
                </p14:cNvPr>
                <p14:cNvContentPartPr/>
                <p14:nvPr/>
              </p14:nvContentPartPr>
              <p14:xfrm>
                <a:off x="4902803" y="1991585"/>
                <a:ext cx="588600" cy="2872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556BEE6-C9B3-4316-B09F-2C0E7282A86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94163" y="1982945"/>
                  <a:ext cx="606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D9548B0-013A-4198-AAAB-5D4B872BE855}"/>
                    </a:ext>
                  </a:extLst>
                </p14:cNvPr>
                <p14:cNvContentPartPr/>
                <p14:nvPr/>
              </p14:nvContentPartPr>
              <p14:xfrm>
                <a:off x="5429843" y="2084105"/>
                <a:ext cx="237600" cy="327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D9548B0-013A-4198-AAAB-5D4B872BE85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20843" y="2075105"/>
                  <a:ext cx="255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80609E90-363D-497A-91B3-C87FAE880DF0}"/>
                    </a:ext>
                  </a:extLst>
                </p14:cNvPr>
                <p14:cNvContentPartPr/>
                <p14:nvPr/>
              </p14:nvContentPartPr>
              <p14:xfrm>
                <a:off x="5577803" y="2039105"/>
                <a:ext cx="103320" cy="1238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80609E90-363D-497A-91B3-C87FAE880D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68803" y="2030105"/>
                  <a:ext cx="120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DAB2DA7-9A72-46E9-88C0-4A48413E408B}"/>
                    </a:ext>
                  </a:extLst>
                </p14:cNvPr>
                <p14:cNvContentPartPr/>
                <p14:nvPr/>
              </p14:nvContentPartPr>
              <p14:xfrm>
                <a:off x="5753483" y="2054622"/>
                <a:ext cx="82080" cy="1908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DAB2DA7-9A72-46E9-88C0-4A48413E408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44483" y="2045622"/>
                  <a:ext cx="99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BE869DA8-F523-4AC9-A5C8-7DFFE98D5FDC}"/>
                    </a:ext>
                  </a:extLst>
                </p14:cNvPr>
                <p14:cNvContentPartPr/>
                <p14:nvPr/>
              </p14:nvContentPartPr>
              <p14:xfrm>
                <a:off x="5749163" y="2108622"/>
                <a:ext cx="101160" cy="5112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BE869DA8-F523-4AC9-A5C8-7DFFE98D5F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40163" y="2099982"/>
                  <a:ext cx="118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6AB8CCF-3E8D-4289-9911-2D2A15E43F30}"/>
                    </a:ext>
                  </a:extLst>
                </p14:cNvPr>
                <p14:cNvContentPartPr/>
                <p14:nvPr/>
              </p14:nvContentPartPr>
              <p14:xfrm>
                <a:off x="5777243" y="2178462"/>
                <a:ext cx="83880" cy="4140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6AB8CCF-3E8D-4289-9911-2D2A15E43F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68243" y="2169822"/>
                  <a:ext cx="101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D3FCD263-384D-492E-9297-9EAEEB1AA234}"/>
                    </a:ext>
                  </a:extLst>
                </p14:cNvPr>
                <p14:cNvContentPartPr/>
                <p14:nvPr/>
              </p14:nvContentPartPr>
              <p14:xfrm>
                <a:off x="5843123" y="2077302"/>
                <a:ext cx="80640" cy="1267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D3FCD263-384D-492E-9297-9EAEEB1AA23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834483" y="2068302"/>
                  <a:ext cx="98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9C395BBC-907F-4552-B647-9E0E3DE6ECD4}"/>
                    </a:ext>
                  </a:extLst>
                </p14:cNvPr>
                <p14:cNvContentPartPr/>
                <p14:nvPr/>
              </p14:nvContentPartPr>
              <p14:xfrm>
                <a:off x="5959403" y="2087022"/>
                <a:ext cx="15120" cy="1418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9C395BBC-907F-4552-B647-9E0E3DE6ECD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50763" y="2078022"/>
                  <a:ext cx="32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8D12DA21-1C77-4AF3-B0BF-29F770DF5787}"/>
                    </a:ext>
                  </a:extLst>
                </p14:cNvPr>
                <p14:cNvContentPartPr/>
                <p14:nvPr/>
              </p14:nvContentPartPr>
              <p14:xfrm>
                <a:off x="6033923" y="2026542"/>
                <a:ext cx="61560" cy="2664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8D12DA21-1C77-4AF3-B0BF-29F770DF57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24923" y="2017902"/>
                  <a:ext cx="7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EBBDAFBC-A1D8-4DEB-BD58-89EFA1E59C22}"/>
                    </a:ext>
                  </a:extLst>
                </p14:cNvPr>
                <p14:cNvContentPartPr/>
                <p14:nvPr/>
              </p14:nvContentPartPr>
              <p14:xfrm>
                <a:off x="6007283" y="2088462"/>
                <a:ext cx="145800" cy="13068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EBBDAFBC-A1D8-4DEB-BD58-89EFA1E59C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98643" y="2079462"/>
                  <a:ext cx="163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DC65AFD-19A2-42A0-AA7C-D7F5408F0D57}"/>
                    </a:ext>
                  </a:extLst>
                </p14:cNvPr>
                <p14:cNvContentPartPr/>
                <p14:nvPr/>
              </p14:nvContentPartPr>
              <p14:xfrm>
                <a:off x="6130043" y="2093142"/>
                <a:ext cx="139320" cy="12816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DC65AFD-19A2-42A0-AA7C-D7F5408F0D5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21043" y="2084142"/>
                  <a:ext cx="1569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0B278F64-3FB6-4AA1-AF17-558231FDEE05}"/>
                    </a:ext>
                  </a:extLst>
                </p14:cNvPr>
                <p14:cNvContentPartPr/>
                <p14:nvPr/>
              </p14:nvContentPartPr>
              <p14:xfrm>
                <a:off x="6171803" y="2114022"/>
                <a:ext cx="210240" cy="11124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0B278F64-3FB6-4AA1-AF17-558231FDEE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2803" y="2105382"/>
                  <a:ext cx="227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B870A07E-C04D-4638-A1A2-36A139994690}"/>
                    </a:ext>
                  </a:extLst>
                </p14:cNvPr>
                <p14:cNvContentPartPr/>
                <p14:nvPr/>
              </p14:nvContentPartPr>
              <p14:xfrm>
                <a:off x="6291683" y="2214462"/>
                <a:ext cx="111960" cy="5724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B870A07E-C04D-4638-A1A2-36A1399946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83043" y="2205462"/>
                  <a:ext cx="129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252BBDD5-3A0B-42D1-9E6B-A45B62675EEA}"/>
                    </a:ext>
                  </a:extLst>
                </p14:cNvPr>
                <p14:cNvContentPartPr/>
                <p14:nvPr/>
              </p14:nvContentPartPr>
              <p14:xfrm>
                <a:off x="6487163" y="2066502"/>
                <a:ext cx="73440" cy="14076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252BBDD5-3A0B-42D1-9E6B-A45B62675EE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78523" y="2057502"/>
                  <a:ext cx="91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0E89C687-B9BE-4D8B-9141-125269648B01}"/>
                    </a:ext>
                  </a:extLst>
                </p14:cNvPr>
                <p14:cNvContentPartPr/>
                <p14:nvPr/>
              </p14:nvContentPartPr>
              <p14:xfrm>
                <a:off x="6519923" y="2124462"/>
                <a:ext cx="121680" cy="2145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0E89C687-B9BE-4D8B-9141-125269648B0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10923" y="2115462"/>
                  <a:ext cx="139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605C7570-3AF4-463B-847E-F1A8D20FE7C8}"/>
                    </a:ext>
                  </a:extLst>
                </p14:cNvPr>
                <p14:cNvContentPartPr/>
                <p14:nvPr/>
              </p14:nvContentPartPr>
              <p14:xfrm>
                <a:off x="6528563" y="2236782"/>
                <a:ext cx="207720" cy="8856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605C7570-3AF4-463B-847E-F1A8D20FE7C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19923" y="2227782"/>
                  <a:ext cx="225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DB40332D-59A8-4683-B59E-E275691317A0}"/>
                    </a:ext>
                  </a:extLst>
                </p14:cNvPr>
                <p14:cNvContentPartPr/>
                <p14:nvPr/>
              </p14:nvContentPartPr>
              <p14:xfrm>
                <a:off x="6801803" y="2336862"/>
                <a:ext cx="26280" cy="900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DB40332D-59A8-4683-B59E-E275691317A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92803" y="2327862"/>
                  <a:ext cx="4392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492BA442-05C8-4C5D-BF79-F29CDE962B23}"/>
                  </a:ext>
                </a:extLst>
              </p14:cNvPr>
              <p14:cNvContentPartPr/>
              <p14:nvPr/>
            </p14:nvContentPartPr>
            <p14:xfrm>
              <a:off x="2208203" y="3032594"/>
              <a:ext cx="1854720" cy="56520"/>
            </p14:xfrm>
          </p:contentPart>
        </mc:Choice>
        <mc:Fallback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492BA442-05C8-4C5D-BF79-F29CDE962B2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199563" y="3023954"/>
                <a:ext cx="18723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6192FE5D-BA7C-42BF-996B-99B9DDF2BB44}"/>
                  </a:ext>
                </a:extLst>
              </p14:cNvPr>
              <p14:cNvContentPartPr/>
              <p14:nvPr/>
            </p14:nvContentPartPr>
            <p14:xfrm>
              <a:off x="2176523" y="3234554"/>
              <a:ext cx="1389960" cy="57960"/>
            </p14:xfrm>
          </p:contentPart>
        </mc:Choice>
        <mc:Fallback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6192FE5D-BA7C-42BF-996B-99B9DDF2BB4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67883" y="3225914"/>
                <a:ext cx="14076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51" name="잉크 150">
                <a:extLst>
                  <a:ext uri="{FF2B5EF4-FFF2-40B4-BE49-F238E27FC236}">
                    <a16:creationId xmlns:a16="http://schemas.microsoft.com/office/drawing/2014/main" id="{953DD3FA-1983-449D-AE3B-D0894E7A359A}"/>
                  </a:ext>
                </a:extLst>
              </p14:cNvPr>
              <p14:cNvContentPartPr/>
              <p14:nvPr/>
            </p14:nvContentPartPr>
            <p14:xfrm>
              <a:off x="1112003" y="3553209"/>
              <a:ext cx="306000" cy="1806840"/>
            </p14:xfrm>
          </p:contentPart>
        </mc:Choice>
        <mc:Fallback>
          <p:pic>
            <p:nvPicPr>
              <p:cNvPr id="151" name="잉크 150">
                <a:extLst>
                  <a:ext uri="{FF2B5EF4-FFF2-40B4-BE49-F238E27FC236}">
                    <a16:creationId xmlns:a16="http://schemas.microsoft.com/office/drawing/2014/main" id="{953DD3FA-1983-449D-AE3B-D0894E7A359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03363" y="3544569"/>
                <a:ext cx="323640" cy="18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52" name="잉크 151">
                <a:extLst>
                  <a:ext uri="{FF2B5EF4-FFF2-40B4-BE49-F238E27FC236}">
                    <a16:creationId xmlns:a16="http://schemas.microsoft.com/office/drawing/2014/main" id="{E4E3BAAD-F0B2-4E2E-BA21-37FFB4D89A48}"/>
                  </a:ext>
                </a:extLst>
              </p14:cNvPr>
              <p14:cNvContentPartPr/>
              <p14:nvPr/>
            </p14:nvContentPartPr>
            <p14:xfrm>
              <a:off x="1358603" y="3642489"/>
              <a:ext cx="930960" cy="36360"/>
            </p14:xfrm>
          </p:contentPart>
        </mc:Choice>
        <mc:Fallback>
          <p:pic>
            <p:nvPicPr>
              <p:cNvPr id="152" name="잉크 151">
                <a:extLst>
                  <a:ext uri="{FF2B5EF4-FFF2-40B4-BE49-F238E27FC236}">
                    <a16:creationId xmlns:a16="http://schemas.microsoft.com/office/drawing/2014/main" id="{E4E3BAAD-F0B2-4E2E-BA21-37FFB4D89A4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349963" y="3633489"/>
                <a:ext cx="9486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54" name="잉크 153">
                <a:extLst>
                  <a:ext uri="{FF2B5EF4-FFF2-40B4-BE49-F238E27FC236}">
                    <a16:creationId xmlns:a16="http://schemas.microsoft.com/office/drawing/2014/main" id="{73417755-C114-4D1B-887F-7DD1BA2BCE8C}"/>
                  </a:ext>
                </a:extLst>
              </p14:cNvPr>
              <p14:cNvContentPartPr/>
              <p14:nvPr/>
            </p14:nvContentPartPr>
            <p14:xfrm>
              <a:off x="2366963" y="5384169"/>
              <a:ext cx="970920" cy="36360"/>
            </p14:xfrm>
          </p:contentPart>
        </mc:Choice>
        <mc:Fallback>
          <p:pic>
            <p:nvPicPr>
              <p:cNvPr id="154" name="잉크 153">
                <a:extLst>
                  <a:ext uri="{FF2B5EF4-FFF2-40B4-BE49-F238E27FC236}">
                    <a16:creationId xmlns:a16="http://schemas.microsoft.com/office/drawing/2014/main" id="{73417755-C114-4D1B-887F-7DD1BA2BCE8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58323" y="5375529"/>
                <a:ext cx="988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2CAFC692-5B41-4EC5-ADE1-6A16956A3790}"/>
                  </a:ext>
                </a:extLst>
              </p14:cNvPr>
              <p14:cNvContentPartPr/>
              <p14:nvPr/>
            </p14:nvContentPartPr>
            <p14:xfrm>
              <a:off x="3356243" y="5286249"/>
              <a:ext cx="123480" cy="24120"/>
            </p14:xfrm>
          </p:contentPart>
        </mc:Choice>
        <mc:Fallback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2CAFC692-5B41-4EC5-ADE1-6A16956A379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347243" y="5277249"/>
                <a:ext cx="1411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69636211-5CC7-4D7C-A066-F0C733CEDAB1}"/>
                  </a:ext>
                </a:extLst>
              </p14:cNvPr>
              <p14:cNvContentPartPr/>
              <p14:nvPr/>
            </p14:nvContentPartPr>
            <p14:xfrm>
              <a:off x="3444803" y="5236209"/>
              <a:ext cx="74880" cy="151560"/>
            </p14:xfrm>
          </p:contentPart>
        </mc:Choice>
        <mc:Fallback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69636211-5CC7-4D7C-A066-F0C733CEDAB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436163" y="5227209"/>
                <a:ext cx="925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1D16069D-2FC9-44B4-A714-3F409DE81A4B}"/>
                  </a:ext>
                </a:extLst>
              </p14:cNvPr>
              <p14:cNvContentPartPr/>
              <p14:nvPr/>
            </p14:nvContentPartPr>
            <p14:xfrm>
              <a:off x="3572243" y="5206689"/>
              <a:ext cx="128880" cy="119160"/>
            </p14:xfrm>
          </p:contentPart>
        </mc:Choice>
        <mc:Fallback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1D16069D-2FC9-44B4-A714-3F409DE81A4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563243" y="5197689"/>
                <a:ext cx="146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58" name="잉크 157">
                <a:extLst>
                  <a:ext uri="{FF2B5EF4-FFF2-40B4-BE49-F238E27FC236}">
                    <a16:creationId xmlns:a16="http://schemas.microsoft.com/office/drawing/2014/main" id="{B70DEA32-E6A0-4B89-8896-AD63BA8DA803}"/>
                  </a:ext>
                </a:extLst>
              </p14:cNvPr>
              <p14:cNvContentPartPr/>
              <p14:nvPr/>
            </p14:nvContentPartPr>
            <p14:xfrm>
              <a:off x="3698603" y="5261769"/>
              <a:ext cx="68760" cy="54720"/>
            </p14:xfrm>
          </p:contentPart>
        </mc:Choice>
        <mc:Fallback>
          <p:pic>
            <p:nvPicPr>
              <p:cNvPr id="158" name="잉크 157">
                <a:extLst>
                  <a:ext uri="{FF2B5EF4-FFF2-40B4-BE49-F238E27FC236}">
                    <a16:creationId xmlns:a16="http://schemas.microsoft.com/office/drawing/2014/main" id="{B70DEA32-E6A0-4B89-8896-AD63BA8DA80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689963" y="5252769"/>
                <a:ext cx="86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D6258E41-76EF-4F19-A09B-A2C45FFC4277}"/>
                  </a:ext>
                </a:extLst>
              </p14:cNvPr>
              <p14:cNvContentPartPr/>
              <p14:nvPr/>
            </p14:nvContentPartPr>
            <p14:xfrm>
              <a:off x="3803723" y="5269329"/>
              <a:ext cx="64440" cy="64800"/>
            </p14:xfrm>
          </p:contentPart>
        </mc:Choice>
        <mc:Fallback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D6258E41-76EF-4F19-A09B-A2C45FFC427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95083" y="5260689"/>
                <a:ext cx="82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1B9B6FA5-A2B9-48DC-A312-7A600C5A2670}"/>
                  </a:ext>
                </a:extLst>
              </p14:cNvPr>
              <p14:cNvContentPartPr/>
              <p14:nvPr/>
            </p14:nvContentPartPr>
            <p14:xfrm>
              <a:off x="3903803" y="5227209"/>
              <a:ext cx="92520" cy="137160"/>
            </p14:xfrm>
          </p:contentPart>
        </mc:Choice>
        <mc:Fallback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1B9B6FA5-A2B9-48DC-A312-7A600C5A267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894803" y="5218209"/>
                <a:ext cx="1101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01312F68-E668-4AE4-A42E-5CC5C4EA9A8E}"/>
                  </a:ext>
                </a:extLst>
              </p14:cNvPr>
              <p14:cNvContentPartPr/>
              <p14:nvPr/>
            </p14:nvContentPartPr>
            <p14:xfrm>
              <a:off x="4034483" y="5212449"/>
              <a:ext cx="96480" cy="102240"/>
            </p14:xfrm>
          </p:contentPart>
        </mc:Choice>
        <mc:Fallback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01312F68-E668-4AE4-A42E-5CC5C4EA9A8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025843" y="5203809"/>
                <a:ext cx="1141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45EA62B3-FD01-4384-B8D7-C44823F7F3DE}"/>
                  </a:ext>
                </a:extLst>
              </p14:cNvPr>
              <p14:cNvContentPartPr/>
              <p14:nvPr/>
            </p14:nvContentPartPr>
            <p14:xfrm>
              <a:off x="4148603" y="5229369"/>
              <a:ext cx="14760" cy="14256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45EA62B3-FD01-4384-B8D7-C44823F7F3D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39963" y="5220369"/>
                <a:ext cx="324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CBC80019-EB16-47C0-90D9-493FD9E0D341}"/>
                  </a:ext>
                </a:extLst>
              </p14:cNvPr>
              <p14:cNvContentPartPr/>
              <p14:nvPr/>
            </p14:nvContentPartPr>
            <p14:xfrm>
              <a:off x="4238963" y="5211009"/>
              <a:ext cx="78120" cy="125280"/>
            </p14:xfrm>
          </p:contentPart>
        </mc:Choice>
        <mc:Fallback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CBC80019-EB16-47C0-90D9-493FD9E0D34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30323" y="5202009"/>
                <a:ext cx="957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8B123F9C-20F8-4ACD-BB55-182E7B0F8C31}"/>
                  </a:ext>
                </a:extLst>
              </p14:cNvPr>
              <p14:cNvContentPartPr/>
              <p14:nvPr/>
            </p14:nvContentPartPr>
            <p14:xfrm>
              <a:off x="4332923" y="5250969"/>
              <a:ext cx="78120" cy="8568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8B123F9C-20F8-4ACD-BB55-182E7B0F8C3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23923" y="5242329"/>
                <a:ext cx="957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BB5CDDED-B10C-44E6-B203-DFA05B0FFCE8}"/>
                  </a:ext>
                </a:extLst>
              </p14:cNvPr>
              <p14:cNvContentPartPr/>
              <p14:nvPr/>
            </p14:nvContentPartPr>
            <p14:xfrm>
              <a:off x="4421843" y="5227209"/>
              <a:ext cx="109080" cy="93960"/>
            </p14:xfrm>
          </p:contentPart>
        </mc:Choice>
        <mc:Fallback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BB5CDDED-B10C-44E6-B203-DFA05B0FFCE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12843" y="5218209"/>
                <a:ext cx="1267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5936927A-7EB2-46B3-9802-7695941B3DED}"/>
                  </a:ext>
                </a:extLst>
              </p14:cNvPr>
              <p14:cNvContentPartPr/>
              <p14:nvPr/>
            </p14:nvContentPartPr>
            <p14:xfrm>
              <a:off x="4449923" y="5229009"/>
              <a:ext cx="128520" cy="94680"/>
            </p14:xfrm>
          </p:contentPart>
        </mc:Choice>
        <mc:Fallback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5936927A-7EB2-46B3-9802-7695941B3DE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41283" y="5220009"/>
                <a:ext cx="1461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67" name="잉크 166">
                <a:extLst>
                  <a:ext uri="{FF2B5EF4-FFF2-40B4-BE49-F238E27FC236}">
                    <a16:creationId xmlns:a16="http://schemas.microsoft.com/office/drawing/2014/main" id="{AE47A3B9-ED5E-4F9F-9687-0762F2BD862D}"/>
                  </a:ext>
                </a:extLst>
              </p14:cNvPr>
              <p14:cNvContentPartPr/>
              <p14:nvPr/>
            </p14:nvContentPartPr>
            <p14:xfrm>
              <a:off x="4600043" y="5227209"/>
              <a:ext cx="13320" cy="94680"/>
            </p14:xfrm>
          </p:contentPart>
        </mc:Choice>
        <mc:Fallback>
          <p:pic>
            <p:nvPicPr>
              <p:cNvPr id="167" name="잉크 166">
                <a:extLst>
                  <a:ext uri="{FF2B5EF4-FFF2-40B4-BE49-F238E27FC236}">
                    <a16:creationId xmlns:a16="http://schemas.microsoft.com/office/drawing/2014/main" id="{AE47A3B9-ED5E-4F9F-9687-0762F2BD862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591043" y="5218569"/>
                <a:ext cx="309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3E6BB97B-18AB-41A4-9106-F2A21A776991}"/>
                  </a:ext>
                </a:extLst>
              </p14:cNvPr>
              <p14:cNvContentPartPr/>
              <p14:nvPr/>
            </p14:nvContentPartPr>
            <p14:xfrm>
              <a:off x="4540283" y="5336289"/>
              <a:ext cx="158760" cy="6696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3E6BB97B-18AB-41A4-9106-F2A21A77699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531283" y="5327649"/>
                <a:ext cx="1764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70" name="잉크 169">
                <a:extLst>
                  <a:ext uri="{FF2B5EF4-FFF2-40B4-BE49-F238E27FC236}">
                    <a16:creationId xmlns:a16="http://schemas.microsoft.com/office/drawing/2014/main" id="{F37F3799-DCCF-4FC3-8271-FDC6816F7D9E}"/>
                  </a:ext>
                </a:extLst>
              </p14:cNvPr>
              <p14:cNvContentPartPr/>
              <p14:nvPr/>
            </p14:nvContentPartPr>
            <p14:xfrm>
              <a:off x="1492883" y="3663729"/>
              <a:ext cx="608040" cy="201600"/>
            </p14:xfrm>
          </p:contentPart>
        </mc:Choice>
        <mc:Fallback>
          <p:pic>
            <p:nvPicPr>
              <p:cNvPr id="170" name="잉크 169">
                <a:extLst>
                  <a:ext uri="{FF2B5EF4-FFF2-40B4-BE49-F238E27FC236}">
                    <a16:creationId xmlns:a16="http://schemas.microsoft.com/office/drawing/2014/main" id="{F37F3799-DCCF-4FC3-8271-FDC6816F7D9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484243" y="3655089"/>
                <a:ext cx="6256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71" name="잉크 170">
                <a:extLst>
                  <a:ext uri="{FF2B5EF4-FFF2-40B4-BE49-F238E27FC236}">
                    <a16:creationId xmlns:a16="http://schemas.microsoft.com/office/drawing/2014/main" id="{E7F13A39-230C-46D8-A96C-9F5ABC19BFBA}"/>
                  </a:ext>
                </a:extLst>
              </p14:cNvPr>
              <p14:cNvContentPartPr/>
              <p14:nvPr/>
            </p14:nvContentPartPr>
            <p14:xfrm>
              <a:off x="834803" y="3793329"/>
              <a:ext cx="643320" cy="162720"/>
            </p14:xfrm>
          </p:contentPart>
        </mc:Choice>
        <mc:Fallback>
          <p:pic>
            <p:nvPicPr>
              <p:cNvPr id="171" name="잉크 170">
                <a:extLst>
                  <a:ext uri="{FF2B5EF4-FFF2-40B4-BE49-F238E27FC236}">
                    <a16:creationId xmlns:a16="http://schemas.microsoft.com/office/drawing/2014/main" id="{E7F13A39-230C-46D8-A96C-9F5ABC19BFB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26163" y="3784329"/>
                <a:ext cx="6609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72" name="잉크 171">
                <a:extLst>
                  <a:ext uri="{FF2B5EF4-FFF2-40B4-BE49-F238E27FC236}">
                    <a16:creationId xmlns:a16="http://schemas.microsoft.com/office/drawing/2014/main" id="{AF34624C-ACCC-4708-88DD-C6036321F62F}"/>
                  </a:ext>
                </a:extLst>
              </p14:cNvPr>
              <p14:cNvContentPartPr/>
              <p14:nvPr/>
            </p14:nvContentPartPr>
            <p14:xfrm>
              <a:off x="803843" y="3800169"/>
              <a:ext cx="97560" cy="218520"/>
            </p14:xfrm>
          </p:contentPart>
        </mc:Choice>
        <mc:Fallback>
          <p:pic>
            <p:nvPicPr>
              <p:cNvPr id="172" name="잉크 171">
                <a:extLst>
                  <a:ext uri="{FF2B5EF4-FFF2-40B4-BE49-F238E27FC236}">
                    <a16:creationId xmlns:a16="http://schemas.microsoft.com/office/drawing/2014/main" id="{AF34624C-ACCC-4708-88DD-C6036321F62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95203" y="3791529"/>
                <a:ext cx="1152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74" name="잉크 173">
                <a:extLst>
                  <a:ext uri="{FF2B5EF4-FFF2-40B4-BE49-F238E27FC236}">
                    <a16:creationId xmlns:a16="http://schemas.microsoft.com/office/drawing/2014/main" id="{CD9C5A22-F729-4379-8145-34CF3B805111}"/>
                  </a:ext>
                </a:extLst>
              </p14:cNvPr>
              <p14:cNvContentPartPr/>
              <p14:nvPr/>
            </p14:nvContentPartPr>
            <p14:xfrm>
              <a:off x="128843" y="3836169"/>
              <a:ext cx="74520" cy="121320"/>
            </p14:xfrm>
          </p:contentPart>
        </mc:Choice>
        <mc:Fallback>
          <p:pic>
            <p:nvPicPr>
              <p:cNvPr id="174" name="잉크 173">
                <a:extLst>
                  <a:ext uri="{FF2B5EF4-FFF2-40B4-BE49-F238E27FC236}">
                    <a16:creationId xmlns:a16="http://schemas.microsoft.com/office/drawing/2014/main" id="{CD9C5A22-F729-4379-8145-34CF3B80511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9843" y="3827169"/>
                <a:ext cx="921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75" name="잉크 174">
                <a:extLst>
                  <a:ext uri="{FF2B5EF4-FFF2-40B4-BE49-F238E27FC236}">
                    <a16:creationId xmlns:a16="http://schemas.microsoft.com/office/drawing/2014/main" id="{C4ABB65A-4C88-4471-AE13-ABDCCF7E54AB}"/>
                  </a:ext>
                </a:extLst>
              </p14:cNvPr>
              <p14:cNvContentPartPr/>
              <p14:nvPr/>
            </p14:nvContentPartPr>
            <p14:xfrm>
              <a:off x="154403" y="3891249"/>
              <a:ext cx="62640" cy="23400"/>
            </p14:xfrm>
          </p:contentPart>
        </mc:Choice>
        <mc:Fallback>
          <p:pic>
            <p:nvPicPr>
              <p:cNvPr id="175" name="잉크 174">
                <a:extLst>
                  <a:ext uri="{FF2B5EF4-FFF2-40B4-BE49-F238E27FC236}">
                    <a16:creationId xmlns:a16="http://schemas.microsoft.com/office/drawing/2014/main" id="{C4ABB65A-4C88-4471-AE13-ABDCCF7E54A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5763" y="3882609"/>
                <a:ext cx="802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76" name="잉크 175">
                <a:extLst>
                  <a:ext uri="{FF2B5EF4-FFF2-40B4-BE49-F238E27FC236}">
                    <a16:creationId xmlns:a16="http://schemas.microsoft.com/office/drawing/2014/main" id="{8B94174A-68F6-4B71-BFD7-B48E9277C3BB}"/>
                  </a:ext>
                </a:extLst>
              </p14:cNvPr>
              <p14:cNvContentPartPr/>
              <p14:nvPr/>
            </p14:nvContentPartPr>
            <p14:xfrm>
              <a:off x="197963" y="3833649"/>
              <a:ext cx="86040" cy="182160"/>
            </p14:xfrm>
          </p:contentPart>
        </mc:Choice>
        <mc:Fallback>
          <p:pic>
            <p:nvPicPr>
              <p:cNvPr id="176" name="잉크 175">
                <a:extLst>
                  <a:ext uri="{FF2B5EF4-FFF2-40B4-BE49-F238E27FC236}">
                    <a16:creationId xmlns:a16="http://schemas.microsoft.com/office/drawing/2014/main" id="{8B94174A-68F6-4B71-BFD7-B48E9277C3B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88963" y="3825009"/>
                <a:ext cx="1036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77" name="잉크 176">
                <a:extLst>
                  <a:ext uri="{FF2B5EF4-FFF2-40B4-BE49-F238E27FC236}">
                    <a16:creationId xmlns:a16="http://schemas.microsoft.com/office/drawing/2014/main" id="{1E205E5F-7679-48DA-A5B6-2E976A78E20A}"/>
                  </a:ext>
                </a:extLst>
              </p14:cNvPr>
              <p14:cNvContentPartPr/>
              <p14:nvPr/>
            </p14:nvContentPartPr>
            <p14:xfrm>
              <a:off x="282923" y="3849849"/>
              <a:ext cx="89640" cy="66600"/>
            </p14:xfrm>
          </p:contentPart>
        </mc:Choice>
        <mc:Fallback>
          <p:pic>
            <p:nvPicPr>
              <p:cNvPr id="177" name="잉크 176">
                <a:extLst>
                  <a:ext uri="{FF2B5EF4-FFF2-40B4-BE49-F238E27FC236}">
                    <a16:creationId xmlns:a16="http://schemas.microsoft.com/office/drawing/2014/main" id="{1E205E5F-7679-48DA-A5B6-2E976A78E20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73923" y="3841209"/>
                <a:ext cx="107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78" name="잉크 177">
                <a:extLst>
                  <a:ext uri="{FF2B5EF4-FFF2-40B4-BE49-F238E27FC236}">
                    <a16:creationId xmlns:a16="http://schemas.microsoft.com/office/drawing/2014/main" id="{7A93E95C-4D5C-4584-B99C-410B3C65A8BC}"/>
                  </a:ext>
                </a:extLst>
              </p14:cNvPr>
              <p14:cNvContentPartPr/>
              <p14:nvPr/>
            </p14:nvContentPartPr>
            <p14:xfrm>
              <a:off x="290843" y="3931929"/>
              <a:ext cx="64440" cy="26280"/>
            </p14:xfrm>
          </p:contentPart>
        </mc:Choice>
        <mc:Fallback>
          <p:pic>
            <p:nvPicPr>
              <p:cNvPr id="178" name="잉크 177">
                <a:extLst>
                  <a:ext uri="{FF2B5EF4-FFF2-40B4-BE49-F238E27FC236}">
                    <a16:creationId xmlns:a16="http://schemas.microsoft.com/office/drawing/2014/main" id="{7A93E95C-4D5C-4584-B99C-410B3C65A8B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82203" y="3923289"/>
                <a:ext cx="820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79" name="잉크 178">
                <a:extLst>
                  <a:ext uri="{FF2B5EF4-FFF2-40B4-BE49-F238E27FC236}">
                    <a16:creationId xmlns:a16="http://schemas.microsoft.com/office/drawing/2014/main" id="{DE4A4016-61D0-4BC8-B774-4786CF540E7A}"/>
                  </a:ext>
                </a:extLst>
              </p14:cNvPr>
              <p14:cNvContentPartPr/>
              <p14:nvPr/>
            </p14:nvContentPartPr>
            <p14:xfrm>
              <a:off x="297683" y="3977649"/>
              <a:ext cx="81360" cy="51120"/>
            </p14:xfrm>
          </p:contentPart>
        </mc:Choice>
        <mc:Fallback>
          <p:pic>
            <p:nvPicPr>
              <p:cNvPr id="179" name="잉크 178">
                <a:extLst>
                  <a:ext uri="{FF2B5EF4-FFF2-40B4-BE49-F238E27FC236}">
                    <a16:creationId xmlns:a16="http://schemas.microsoft.com/office/drawing/2014/main" id="{DE4A4016-61D0-4BC8-B774-4786CF540E7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88683" y="3969009"/>
                <a:ext cx="990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A1F4B9CA-8A8B-498A-9284-C69DF24AC1C6}"/>
                  </a:ext>
                </a:extLst>
              </p14:cNvPr>
              <p14:cNvContentPartPr/>
              <p14:nvPr/>
            </p14:nvContentPartPr>
            <p14:xfrm>
              <a:off x="440603" y="3853809"/>
              <a:ext cx="99720" cy="68760"/>
            </p14:xfrm>
          </p:contentPart>
        </mc:Choice>
        <mc:Fallback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A1F4B9CA-8A8B-498A-9284-C69DF24AC1C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31603" y="3845169"/>
                <a:ext cx="1173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D9EC6047-66A0-4FFE-AB9E-1003F9A3E9D9}"/>
                  </a:ext>
                </a:extLst>
              </p14:cNvPr>
              <p14:cNvContentPartPr/>
              <p14:nvPr/>
            </p14:nvContentPartPr>
            <p14:xfrm>
              <a:off x="467963" y="3956769"/>
              <a:ext cx="64800" cy="28440"/>
            </p14:xfrm>
          </p:contentPart>
        </mc:Choice>
        <mc:Fallback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D9EC6047-66A0-4FFE-AB9E-1003F9A3E9D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59323" y="3948129"/>
                <a:ext cx="824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82" name="잉크 181">
                <a:extLst>
                  <a:ext uri="{FF2B5EF4-FFF2-40B4-BE49-F238E27FC236}">
                    <a16:creationId xmlns:a16="http://schemas.microsoft.com/office/drawing/2014/main" id="{4F4215A9-4E1E-48C8-A923-3E71A5B124A6}"/>
                  </a:ext>
                </a:extLst>
              </p14:cNvPr>
              <p14:cNvContentPartPr/>
              <p14:nvPr/>
            </p14:nvContentPartPr>
            <p14:xfrm>
              <a:off x="466883" y="4000329"/>
              <a:ext cx="82800" cy="45000"/>
            </p14:xfrm>
          </p:contentPart>
        </mc:Choice>
        <mc:Fallback>
          <p:pic>
            <p:nvPicPr>
              <p:cNvPr id="182" name="잉크 181">
                <a:extLst>
                  <a:ext uri="{FF2B5EF4-FFF2-40B4-BE49-F238E27FC236}">
                    <a16:creationId xmlns:a16="http://schemas.microsoft.com/office/drawing/2014/main" id="{4F4215A9-4E1E-48C8-A923-3E71A5B124A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58243" y="3991689"/>
                <a:ext cx="1004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8D44EE77-65EF-4E49-AD94-7E6628121290}"/>
                  </a:ext>
                </a:extLst>
              </p14:cNvPr>
              <p14:cNvContentPartPr/>
              <p14:nvPr/>
            </p14:nvContentPartPr>
            <p14:xfrm>
              <a:off x="132083" y="4108689"/>
              <a:ext cx="75240" cy="113040"/>
            </p14:xfrm>
          </p:contentPart>
        </mc:Choice>
        <mc:Fallback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8D44EE77-65EF-4E49-AD94-7E662812129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23083" y="4099689"/>
                <a:ext cx="92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84" name="잉크 183">
                <a:extLst>
                  <a:ext uri="{FF2B5EF4-FFF2-40B4-BE49-F238E27FC236}">
                    <a16:creationId xmlns:a16="http://schemas.microsoft.com/office/drawing/2014/main" id="{9ABC3C58-EB93-40C1-BAAB-C5CF6F669892}"/>
                  </a:ext>
                </a:extLst>
              </p14:cNvPr>
              <p14:cNvContentPartPr/>
              <p14:nvPr/>
            </p14:nvContentPartPr>
            <p14:xfrm>
              <a:off x="117323" y="4154769"/>
              <a:ext cx="72720" cy="21600"/>
            </p14:xfrm>
          </p:contentPart>
        </mc:Choice>
        <mc:Fallback>
          <p:pic>
            <p:nvPicPr>
              <p:cNvPr id="184" name="잉크 183">
                <a:extLst>
                  <a:ext uri="{FF2B5EF4-FFF2-40B4-BE49-F238E27FC236}">
                    <a16:creationId xmlns:a16="http://schemas.microsoft.com/office/drawing/2014/main" id="{9ABC3C58-EB93-40C1-BAAB-C5CF6F66989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8323" y="4145769"/>
                <a:ext cx="903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85" name="잉크 184">
                <a:extLst>
                  <a:ext uri="{FF2B5EF4-FFF2-40B4-BE49-F238E27FC236}">
                    <a16:creationId xmlns:a16="http://schemas.microsoft.com/office/drawing/2014/main" id="{B0F02863-AC7A-4A3C-887A-B4F75EE25554}"/>
                  </a:ext>
                </a:extLst>
              </p14:cNvPr>
              <p14:cNvContentPartPr/>
              <p14:nvPr/>
            </p14:nvContentPartPr>
            <p14:xfrm>
              <a:off x="195443" y="4096449"/>
              <a:ext cx="41760" cy="135000"/>
            </p14:xfrm>
          </p:contentPart>
        </mc:Choice>
        <mc:Fallback>
          <p:pic>
            <p:nvPicPr>
              <p:cNvPr id="185" name="잉크 184">
                <a:extLst>
                  <a:ext uri="{FF2B5EF4-FFF2-40B4-BE49-F238E27FC236}">
                    <a16:creationId xmlns:a16="http://schemas.microsoft.com/office/drawing/2014/main" id="{B0F02863-AC7A-4A3C-887A-B4F75EE2555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86803" y="4087809"/>
                <a:ext cx="594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86" name="잉크 185">
                <a:extLst>
                  <a:ext uri="{FF2B5EF4-FFF2-40B4-BE49-F238E27FC236}">
                    <a16:creationId xmlns:a16="http://schemas.microsoft.com/office/drawing/2014/main" id="{130E0C8F-F6EA-47CB-849F-E2223BBBFBC9}"/>
                  </a:ext>
                </a:extLst>
              </p14:cNvPr>
              <p14:cNvContentPartPr/>
              <p14:nvPr/>
            </p14:nvContentPartPr>
            <p14:xfrm>
              <a:off x="261323" y="4095729"/>
              <a:ext cx="60840" cy="123120"/>
            </p14:xfrm>
          </p:contentPart>
        </mc:Choice>
        <mc:Fallback>
          <p:pic>
            <p:nvPicPr>
              <p:cNvPr id="186" name="잉크 185">
                <a:extLst>
                  <a:ext uri="{FF2B5EF4-FFF2-40B4-BE49-F238E27FC236}">
                    <a16:creationId xmlns:a16="http://schemas.microsoft.com/office/drawing/2014/main" id="{130E0C8F-F6EA-47CB-849F-E2223BBBFBC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52323" y="4086729"/>
                <a:ext cx="784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366DC7F1-9289-4C8D-9089-F316BC2A867E}"/>
                  </a:ext>
                </a:extLst>
              </p14:cNvPr>
              <p14:cNvContentPartPr/>
              <p14:nvPr/>
            </p14:nvContentPartPr>
            <p14:xfrm>
              <a:off x="292283" y="4129209"/>
              <a:ext cx="55800" cy="93600"/>
            </p14:xfrm>
          </p:contentPart>
        </mc:Choice>
        <mc:Fallback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366DC7F1-9289-4C8D-9089-F316BC2A867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83643" y="4120569"/>
                <a:ext cx="734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88" name="잉크 187">
                <a:extLst>
                  <a:ext uri="{FF2B5EF4-FFF2-40B4-BE49-F238E27FC236}">
                    <a16:creationId xmlns:a16="http://schemas.microsoft.com/office/drawing/2014/main" id="{965FA25A-1668-42F1-BAEF-69BCE3B45C19}"/>
                  </a:ext>
                </a:extLst>
              </p14:cNvPr>
              <p14:cNvContentPartPr/>
              <p14:nvPr/>
            </p14:nvContentPartPr>
            <p14:xfrm>
              <a:off x="361403" y="4114809"/>
              <a:ext cx="54360" cy="113040"/>
            </p14:xfrm>
          </p:contentPart>
        </mc:Choice>
        <mc:Fallback>
          <p:pic>
            <p:nvPicPr>
              <p:cNvPr id="188" name="잉크 187">
                <a:extLst>
                  <a:ext uri="{FF2B5EF4-FFF2-40B4-BE49-F238E27FC236}">
                    <a16:creationId xmlns:a16="http://schemas.microsoft.com/office/drawing/2014/main" id="{965FA25A-1668-42F1-BAEF-69BCE3B45C1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2403" y="4105809"/>
                <a:ext cx="720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89" name="잉크 188">
                <a:extLst>
                  <a:ext uri="{FF2B5EF4-FFF2-40B4-BE49-F238E27FC236}">
                    <a16:creationId xmlns:a16="http://schemas.microsoft.com/office/drawing/2014/main" id="{F1188FF0-ED41-469F-8CAE-F1899BF27916}"/>
                  </a:ext>
                </a:extLst>
              </p14:cNvPr>
              <p14:cNvContentPartPr/>
              <p14:nvPr/>
            </p14:nvContentPartPr>
            <p14:xfrm>
              <a:off x="431603" y="4114449"/>
              <a:ext cx="124560" cy="120240"/>
            </p14:xfrm>
          </p:contentPart>
        </mc:Choice>
        <mc:Fallback>
          <p:pic>
            <p:nvPicPr>
              <p:cNvPr id="189" name="잉크 188">
                <a:extLst>
                  <a:ext uri="{FF2B5EF4-FFF2-40B4-BE49-F238E27FC236}">
                    <a16:creationId xmlns:a16="http://schemas.microsoft.com/office/drawing/2014/main" id="{F1188FF0-ED41-469F-8CAE-F1899BF2791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22963" y="4105449"/>
                <a:ext cx="1422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90" name="잉크 189">
                <a:extLst>
                  <a:ext uri="{FF2B5EF4-FFF2-40B4-BE49-F238E27FC236}">
                    <a16:creationId xmlns:a16="http://schemas.microsoft.com/office/drawing/2014/main" id="{5D5B4B76-65D2-42AB-B226-D822FCBB6468}"/>
                  </a:ext>
                </a:extLst>
              </p14:cNvPr>
              <p14:cNvContentPartPr/>
              <p14:nvPr/>
            </p14:nvContentPartPr>
            <p14:xfrm>
              <a:off x="580643" y="4119849"/>
              <a:ext cx="48600" cy="101160"/>
            </p14:xfrm>
          </p:contentPart>
        </mc:Choice>
        <mc:Fallback>
          <p:pic>
            <p:nvPicPr>
              <p:cNvPr id="190" name="잉크 189">
                <a:extLst>
                  <a:ext uri="{FF2B5EF4-FFF2-40B4-BE49-F238E27FC236}">
                    <a16:creationId xmlns:a16="http://schemas.microsoft.com/office/drawing/2014/main" id="{5D5B4B76-65D2-42AB-B226-D822FCBB646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71643" y="4110849"/>
                <a:ext cx="66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91" name="잉크 190">
                <a:extLst>
                  <a:ext uri="{FF2B5EF4-FFF2-40B4-BE49-F238E27FC236}">
                    <a16:creationId xmlns:a16="http://schemas.microsoft.com/office/drawing/2014/main" id="{EDEDE565-3D54-45B3-A2F2-892EC480675F}"/>
                  </a:ext>
                </a:extLst>
              </p14:cNvPr>
              <p14:cNvContentPartPr/>
              <p14:nvPr/>
            </p14:nvContentPartPr>
            <p14:xfrm>
              <a:off x="605123" y="4117329"/>
              <a:ext cx="79560" cy="121320"/>
            </p14:xfrm>
          </p:contentPart>
        </mc:Choice>
        <mc:Fallback>
          <p:pic>
            <p:nvPicPr>
              <p:cNvPr id="191" name="잉크 190">
                <a:extLst>
                  <a:ext uri="{FF2B5EF4-FFF2-40B4-BE49-F238E27FC236}">
                    <a16:creationId xmlns:a16="http://schemas.microsoft.com/office/drawing/2014/main" id="{EDEDE565-3D54-45B3-A2F2-892EC480675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96483" y="4108329"/>
                <a:ext cx="972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92" name="잉크 191">
                <a:extLst>
                  <a:ext uri="{FF2B5EF4-FFF2-40B4-BE49-F238E27FC236}">
                    <a16:creationId xmlns:a16="http://schemas.microsoft.com/office/drawing/2014/main" id="{A4F9FE1B-CDA9-4374-8EDC-D0122E8EBEA6}"/>
                  </a:ext>
                </a:extLst>
              </p14:cNvPr>
              <p14:cNvContentPartPr/>
              <p14:nvPr/>
            </p14:nvContentPartPr>
            <p14:xfrm>
              <a:off x="678563" y="4124529"/>
              <a:ext cx="51480" cy="140400"/>
            </p14:xfrm>
          </p:contentPart>
        </mc:Choice>
        <mc:Fallback>
          <p:pic>
            <p:nvPicPr>
              <p:cNvPr id="192" name="잉크 191">
                <a:extLst>
                  <a:ext uri="{FF2B5EF4-FFF2-40B4-BE49-F238E27FC236}">
                    <a16:creationId xmlns:a16="http://schemas.microsoft.com/office/drawing/2014/main" id="{A4F9FE1B-CDA9-4374-8EDC-D0122E8EBEA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69563" y="4115529"/>
                <a:ext cx="691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3C5F4A9B-F6A6-4ECA-BF76-08AAE21E7D32}"/>
                  </a:ext>
                </a:extLst>
              </p14:cNvPr>
              <p14:cNvContentPartPr/>
              <p14:nvPr/>
            </p14:nvContentPartPr>
            <p14:xfrm>
              <a:off x="672803" y="4135329"/>
              <a:ext cx="65880" cy="119880"/>
            </p14:xfrm>
          </p:contentPart>
        </mc:Choice>
        <mc:Fallback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3C5F4A9B-F6A6-4ECA-BF76-08AAE21E7D3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63803" y="4126689"/>
                <a:ext cx="835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94" name="잉크 193">
                <a:extLst>
                  <a:ext uri="{FF2B5EF4-FFF2-40B4-BE49-F238E27FC236}">
                    <a16:creationId xmlns:a16="http://schemas.microsoft.com/office/drawing/2014/main" id="{E06CF62A-81D3-4DF1-B9C1-CC2AEA28EA04}"/>
                  </a:ext>
                </a:extLst>
              </p14:cNvPr>
              <p14:cNvContentPartPr/>
              <p14:nvPr/>
            </p14:nvContentPartPr>
            <p14:xfrm>
              <a:off x="761723" y="4124169"/>
              <a:ext cx="49680" cy="78840"/>
            </p14:xfrm>
          </p:contentPart>
        </mc:Choice>
        <mc:Fallback>
          <p:pic>
            <p:nvPicPr>
              <p:cNvPr id="194" name="잉크 193">
                <a:extLst>
                  <a:ext uri="{FF2B5EF4-FFF2-40B4-BE49-F238E27FC236}">
                    <a16:creationId xmlns:a16="http://schemas.microsoft.com/office/drawing/2014/main" id="{E06CF62A-81D3-4DF1-B9C1-CC2AEA28EA0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52723" y="4115529"/>
                <a:ext cx="67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95" name="잉크 194">
                <a:extLst>
                  <a:ext uri="{FF2B5EF4-FFF2-40B4-BE49-F238E27FC236}">
                    <a16:creationId xmlns:a16="http://schemas.microsoft.com/office/drawing/2014/main" id="{76BD22AD-1AC5-4CA9-B66D-AED10DE75A1C}"/>
                  </a:ext>
                </a:extLst>
              </p14:cNvPr>
              <p14:cNvContentPartPr/>
              <p14:nvPr/>
            </p14:nvContentPartPr>
            <p14:xfrm>
              <a:off x="737963" y="4237569"/>
              <a:ext cx="69840" cy="85320"/>
            </p14:xfrm>
          </p:contentPart>
        </mc:Choice>
        <mc:Fallback>
          <p:pic>
            <p:nvPicPr>
              <p:cNvPr id="195" name="잉크 194">
                <a:extLst>
                  <a:ext uri="{FF2B5EF4-FFF2-40B4-BE49-F238E27FC236}">
                    <a16:creationId xmlns:a16="http://schemas.microsoft.com/office/drawing/2014/main" id="{76BD22AD-1AC5-4CA9-B66D-AED10DE75A1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28963" y="4228929"/>
                <a:ext cx="874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97" name="잉크 196">
                <a:extLst>
                  <a:ext uri="{FF2B5EF4-FFF2-40B4-BE49-F238E27FC236}">
                    <a16:creationId xmlns:a16="http://schemas.microsoft.com/office/drawing/2014/main" id="{CC5AC002-5948-485C-85EA-208E6B5A7C46}"/>
                  </a:ext>
                </a:extLst>
              </p14:cNvPr>
              <p14:cNvContentPartPr/>
              <p14:nvPr/>
            </p14:nvContentPartPr>
            <p14:xfrm>
              <a:off x="132803" y="4321089"/>
              <a:ext cx="56880" cy="111240"/>
            </p14:xfrm>
          </p:contentPart>
        </mc:Choice>
        <mc:Fallback>
          <p:pic>
            <p:nvPicPr>
              <p:cNvPr id="197" name="잉크 196">
                <a:extLst>
                  <a:ext uri="{FF2B5EF4-FFF2-40B4-BE49-F238E27FC236}">
                    <a16:creationId xmlns:a16="http://schemas.microsoft.com/office/drawing/2014/main" id="{CC5AC002-5948-485C-85EA-208E6B5A7C4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24163" y="4312449"/>
                <a:ext cx="745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98" name="잉크 197">
                <a:extLst>
                  <a:ext uri="{FF2B5EF4-FFF2-40B4-BE49-F238E27FC236}">
                    <a16:creationId xmlns:a16="http://schemas.microsoft.com/office/drawing/2014/main" id="{A2EC8C08-5AFB-4183-8094-ECFAA12DB8D6}"/>
                  </a:ext>
                </a:extLst>
              </p14:cNvPr>
              <p14:cNvContentPartPr/>
              <p14:nvPr/>
            </p14:nvContentPartPr>
            <p14:xfrm>
              <a:off x="216323" y="4321809"/>
              <a:ext cx="56160" cy="82800"/>
            </p14:xfrm>
          </p:contentPart>
        </mc:Choice>
        <mc:Fallback>
          <p:pic>
            <p:nvPicPr>
              <p:cNvPr id="198" name="잉크 197">
                <a:extLst>
                  <a:ext uri="{FF2B5EF4-FFF2-40B4-BE49-F238E27FC236}">
                    <a16:creationId xmlns:a16="http://schemas.microsoft.com/office/drawing/2014/main" id="{A2EC8C08-5AFB-4183-8094-ECFAA12DB8D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07323" y="4312809"/>
                <a:ext cx="738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99" name="잉크 198">
                <a:extLst>
                  <a:ext uri="{FF2B5EF4-FFF2-40B4-BE49-F238E27FC236}">
                    <a16:creationId xmlns:a16="http://schemas.microsoft.com/office/drawing/2014/main" id="{E2046DF1-E465-4B6F-907B-2777F13667F6}"/>
                  </a:ext>
                </a:extLst>
              </p14:cNvPr>
              <p14:cNvContentPartPr/>
              <p14:nvPr/>
            </p14:nvContentPartPr>
            <p14:xfrm>
              <a:off x="180683" y="4423689"/>
              <a:ext cx="43920" cy="82080"/>
            </p14:xfrm>
          </p:contentPart>
        </mc:Choice>
        <mc:Fallback>
          <p:pic>
            <p:nvPicPr>
              <p:cNvPr id="199" name="잉크 198">
                <a:extLst>
                  <a:ext uri="{FF2B5EF4-FFF2-40B4-BE49-F238E27FC236}">
                    <a16:creationId xmlns:a16="http://schemas.microsoft.com/office/drawing/2014/main" id="{E2046DF1-E465-4B6F-907B-2777F13667F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71683" y="4415049"/>
                <a:ext cx="615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00" name="잉크 199">
                <a:extLst>
                  <a:ext uri="{FF2B5EF4-FFF2-40B4-BE49-F238E27FC236}">
                    <a16:creationId xmlns:a16="http://schemas.microsoft.com/office/drawing/2014/main" id="{4EE08AE5-DB12-434A-AB25-ECA10D263A5D}"/>
                  </a:ext>
                </a:extLst>
              </p14:cNvPr>
              <p14:cNvContentPartPr/>
              <p14:nvPr/>
            </p14:nvContentPartPr>
            <p14:xfrm>
              <a:off x="180323" y="4449969"/>
              <a:ext cx="120240" cy="50760"/>
            </p14:xfrm>
          </p:contentPart>
        </mc:Choice>
        <mc:Fallback>
          <p:pic>
            <p:nvPicPr>
              <p:cNvPr id="200" name="잉크 199">
                <a:extLst>
                  <a:ext uri="{FF2B5EF4-FFF2-40B4-BE49-F238E27FC236}">
                    <a16:creationId xmlns:a16="http://schemas.microsoft.com/office/drawing/2014/main" id="{4EE08AE5-DB12-434A-AB25-ECA10D263A5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71323" y="4440969"/>
                <a:ext cx="137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01" name="잉크 200">
                <a:extLst>
                  <a:ext uri="{FF2B5EF4-FFF2-40B4-BE49-F238E27FC236}">
                    <a16:creationId xmlns:a16="http://schemas.microsoft.com/office/drawing/2014/main" id="{7A0FA831-07E2-4015-B769-23D9C9543BD9}"/>
                  </a:ext>
                </a:extLst>
              </p14:cNvPr>
              <p14:cNvContentPartPr/>
              <p14:nvPr/>
            </p14:nvContentPartPr>
            <p14:xfrm>
              <a:off x="278243" y="4341969"/>
              <a:ext cx="89280" cy="82800"/>
            </p14:xfrm>
          </p:contentPart>
        </mc:Choice>
        <mc:Fallback>
          <p:pic>
            <p:nvPicPr>
              <p:cNvPr id="201" name="잉크 200">
                <a:extLst>
                  <a:ext uri="{FF2B5EF4-FFF2-40B4-BE49-F238E27FC236}">
                    <a16:creationId xmlns:a16="http://schemas.microsoft.com/office/drawing/2014/main" id="{7A0FA831-07E2-4015-B769-23D9C9543BD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69603" y="4332969"/>
                <a:ext cx="1069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02" name="잉크 201">
                <a:extLst>
                  <a:ext uri="{FF2B5EF4-FFF2-40B4-BE49-F238E27FC236}">
                    <a16:creationId xmlns:a16="http://schemas.microsoft.com/office/drawing/2014/main" id="{2969E2A0-7E59-48CF-940B-DB06C4F23E30}"/>
                  </a:ext>
                </a:extLst>
              </p14:cNvPr>
              <p14:cNvContentPartPr/>
              <p14:nvPr/>
            </p14:nvContentPartPr>
            <p14:xfrm>
              <a:off x="303803" y="4451769"/>
              <a:ext cx="97200" cy="52920"/>
            </p14:xfrm>
          </p:contentPart>
        </mc:Choice>
        <mc:Fallback>
          <p:pic>
            <p:nvPicPr>
              <p:cNvPr id="202" name="잉크 201">
                <a:extLst>
                  <a:ext uri="{FF2B5EF4-FFF2-40B4-BE49-F238E27FC236}">
                    <a16:creationId xmlns:a16="http://schemas.microsoft.com/office/drawing/2014/main" id="{2969E2A0-7E59-48CF-940B-DB06C4F23E3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94803" y="4443129"/>
                <a:ext cx="1148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03" name="잉크 202">
                <a:extLst>
                  <a:ext uri="{FF2B5EF4-FFF2-40B4-BE49-F238E27FC236}">
                    <a16:creationId xmlns:a16="http://schemas.microsoft.com/office/drawing/2014/main" id="{CEA2CAD3-178A-4326-BE47-DB51BFCB5C43}"/>
                  </a:ext>
                </a:extLst>
              </p14:cNvPr>
              <p14:cNvContentPartPr/>
              <p14:nvPr/>
            </p14:nvContentPartPr>
            <p14:xfrm>
              <a:off x="414323" y="4347009"/>
              <a:ext cx="55800" cy="91440"/>
            </p14:xfrm>
          </p:contentPart>
        </mc:Choice>
        <mc:Fallback>
          <p:pic>
            <p:nvPicPr>
              <p:cNvPr id="203" name="잉크 202">
                <a:extLst>
                  <a:ext uri="{FF2B5EF4-FFF2-40B4-BE49-F238E27FC236}">
                    <a16:creationId xmlns:a16="http://schemas.microsoft.com/office/drawing/2014/main" id="{CEA2CAD3-178A-4326-BE47-DB51BFCB5C4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05323" y="4338369"/>
                <a:ext cx="734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04" name="잉크 203">
                <a:extLst>
                  <a:ext uri="{FF2B5EF4-FFF2-40B4-BE49-F238E27FC236}">
                    <a16:creationId xmlns:a16="http://schemas.microsoft.com/office/drawing/2014/main" id="{0C2832B1-7075-4500-B6EF-FC4B9D562DB3}"/>
                  </a:ext>
                </a:extLst>
              </p14:cNvPr>
              <p14:cNvContentPartPr/>
              <p14:nvPr/>
            </p14:nvContentPartPr>
            <p14:xfrm>
              <a:off x="412163" y="4358529"/>
              <a:ext cx="146880" cy="56160"/>
            </p14:xfrm>
          </p:contentPart>
        </mc:Choice>
        <mc:Fallback>
          <p:pic>
            <p:nvPicPr>
              <p:cNvPr id="204" name="잉크 203">
                <a:extLst>
                  <a:ext uri="{FF2B5EF4-FFF2-40B4-BE49-F238E27FC236}">
                    <a16:creationId xmlns:a16="http://schemas.microsoft.com/office/drawing/2014/main" id="{0C2832B1-7075-4500-B6EF-FC4B9D562DB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03523" y="4349529"/>
                <a:ext cx="164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05" name="잉크 204">
                <a:extLst>
                  <a:ext uri="{FF2B5EF4-FFF2-40B4-BE49-F238E27FC236}">
                    <a16:creationId xmlns:a16="http://schemas.microsoft.com/office/drawing/2014/main" id="{ADD08CAB-1E52-4375-9A19-0132C671AD6A}"/>
                  </a:ext>
                </a:extLst>
              </p14:cNvPr>
              <p14:cNvContentPartPr/>
              <p14:nvPr/>
            </p14:nvContentPartPr>
            <p14:xfrm>
              <a:off x="460763" y="4440249"/>
              <a:ext cx="68400" cy="66960"/>
            </p14:xfrm>
          </p:contentPart>
        </mc:Choice>
        <mc:Fallback>
          <p:pic>
            <p:nvPicPr>
              <p:cNvPr id="205" name="잉크 204">
                <a:extLst>
                  <a:ext uri="{FF2B5EF4-FFF2-40B4-BE49-F238E27FC236}">
                    <a16:creationId xmlns:a16="http://schemas.microsoft.com/office/drawing/2014/main" id="{ADD08CAB-1E52-4375-9A19-0132C671AD6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52123" y="4431249"/>
                <a:ext cx="860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06" name="잉크 205">
                <a:extLst>
                  <a:ext uri="{FF2B5EF4-FFF2-40B4-BE49-F238E27FC236}">
                    <a16:creationId xmlns:a16="http://schemas.microsoft.com/office/drawing/2014/main" id="{A8C0C2A3-700D-4721-B6C9-EB531A350956}"/>
                  </a:ext>
                </a:extLst>
              </p14:cNvPr>
              <p14:cNvContentPartPr/>
              <p14:nvPr/>
            </p14:nvContentPartPr>
            <p14:xfrm>
              <a:off x="543563" y="4380129"/>
              <a:ext cx="110160" cy="83160"/>
            </p14:xfrm>
          </p:contentPart>
        </mc:Choice>
        <mc:Fallback>
          <p:pic>
            <p:nvPicPr>
              <p:cNvPr id="206" name="잉크 205">
                <a:extLst>
                  <a:ext uri="{FF2B5EF4-FFF2-40B4-BE49-F238E27FC236}">
                    <a16:creationId xmlns:a16="http://schemas.microsoft.com/office/drawing/2014/main" id="{A8C0C2A3-700D-4721-B6C9-EB531A35095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34923" y="4371129"/>
                <a:ext cx="1278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07" name="잉크 206">
                <a:extLst>
                  <a:ext uri="{FF2B5EF4-FFF2-40B4-BE49-F238E27FC236}">
                    <a16:creationId xmlns:a16="http://schemas.microsoft.com/office/drawing/2014/main" id="{BE7A0010-BA0B-4DEC-A053-7CCAEF0B65E7}"/>
                  </a:ext>
                </a:extLst>
              </p14:cNvPr>
              <p14:cNvContentPartPr/>
              <p14:nvPr/>
            </p14:nvContentPartPr>
            <p14:xfrm>
              <a:off x="625643" y="4376889"/>
              <a:ext cx="73440" cy="116640"/>
            </p14:xfrm>
          </p:contentPart>
        </mc:Choice>
        <mc:Fallback>
          <p:pic>
            <p:nvPicPr>
              <p:cNvPr id="207" name="잉크 206">
                <a:extLst>
                  <a:ext uri="{FF2B5EF4-FFF2-40B4-BE49-F238E27FC236}">
                    <a16:creationId xmlns:a16="http://schemas.microsoft.com/office/drawing/2014/main" id="{BE7A0010-BA0B-4DEC-A053-7CCAEF0B65E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17003" y="4368249"/>
                <a:ext cx="91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08" name="잉크 207">
                <a:extLst>
                  <a:ext uri="{FF2B5EF4-FFF2-40B4-BE49-F238E27FC236}">
                    <a16:creationId xmlns:a16="http://schemas.microsoft.com/office/drawing/2014/main" id="{6348B91B-C292-482D-86DC-CB679BFA591E}"/>
                  </a:ext>
                </a:extLst>
              </p14:cNvPr>
              <p14:cNvContentPartPr/>
              <p14:nvPr/>
            </p14:nvContentPartPr>
            <p14:xfrm>
              <a:off x="629243" y="4525929"/>
              <a:ext cx="38520" cy="51840"/>
            </p14:xfrm>
          </p:contentPart>
        </mc:Choice>
        <mc:Fallback>
          <p:pic>
            <p:nvPicPr>
              <p:cNvPr id="208" name="잉크 207">
                <a:extLst>
                  <a:ext uri="{FF2B5EF4-FFF2-40B4-BE49-F238E27FC236}">
                    <a16:creationId xmlns:a16="http://schemas.microsoft.com/office/drawing/2014/main" id="{6348B91B-C292-482D-86DC-CB679BFA591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20603" y="4516929"/>
                <a:ext cx="56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09" name="잉크 208">
                <a:extLst>
                  <a:ext uri="{FF2B5EF4-FFF2-40B4-BE49-F238E27FC236}">
                    <a16:creationId xmlns:a16="http://schemas.microsoft.com/office/drawing/2014/main" id="{521E783C-0CA9-4095-A8DE-AC16ECCBF701}"/>
                  </a:ext>
                </a:extLst>
              </p14:cNvPr>
              <p14:cNvContentPartPr/>
              <p14:nvPr/>
            </p14:nvContentPartPr>
            <p14:xfrm>
              <a:off x="705203" y="4574169"/>
              <a:ext cx="5400" cy="12600"/>
            </p14:xfrm>
          </p:contentPart>
        </mc:Choice>
        <mc:Fallback>
          <p:pic>
            <p:nvPicPr>
              <p:cNvPr id="209" name="잉크 208">
                <a:extLst>
                  <a:ext uri="{FF2B5EF4-FFF2-40B4-BE49-F238E27FC236}">
                    <a16:creationId xmlns:a16="http://schemas.microsoft.com/office/drawing/2014/main" id="{521E783C-0CA9-4095-A8DE-AC16ECCBF70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96563" y="4565529"/>
                <a:ext cx="230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11" name="잉크 210">
                <a:extLst>
                  <a:ext uri="{FF2B5EF4-FFF2-40B4-BE49-F238E27FC236}">
                    <a16:creationId xmlns:a16="http://schemas.microsoft.com/office/drawing/2014/main" id="{2FE3A17A-8C55-4C71-8027-5DACF068E79F}"/>
                  </a:ext>
                </a:extLst>
              </p14:cNvPr>
              <p14:cNvContentPartPr/>
              <p14:nvPr/>
            </p14:nvContentPartPr>
            <p14:xfrm>
              <a:off x="40283" y="4603689"/>
              <a:ext cx="80640" cy="281880"/>
            </p14:xfrm>
          </p:contentPart>
        </mc:Choice>
        <mc:Fallback>
          <p:pic>
            <p:nvPicPr>
              <p:cNvPr id="211" name="잉크 210">
                <a:extLst>
                  <a:ext uri="{FF2B5EF4-FFF2-40B4-BE49-F238E27FC236}">
                    <a16:creationId xmlns:a16="http://schemas.microsoft.com/office/drawing/2014/main" id="{2FE3A17A-8C55-4C71-8027-5DACF068E79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1643" y="4594689"/>
                <a:ext cx="982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12" name="잉크 211">
                <a:extLst>
                  <a:ext uri="{FF2B5EF4-FFF2-40B4-BE49-F238E27FC236}">
                    <a16:creationId xmlns:a16="http://schemas.microsoft.com/office/drawing/2014/main" id="{0F85830D-1204-4BFD-9FDC-56753230B16D}"/>
                  </a:ext>
                </a:extLst>
              </p14:cNvPr>
              <p14:cNvContentPartPr/>
              <p14:nvPr/>
            </p14:nvContentPartPr>
            <p14:xfrm>
              <a:off x="97523" y="4672449"/>
              <a:ext cx="53640" cy="124200"/>
            </p14:xfrm>
          </p:contentPart>
        </mc:Choice>
        <mc:Fallback>
          <p:pic>
            <p:nvPicPr>
              <p:cNvPr id="212" name="잉크 211">
                <a:extLst>
                  <a:ext uri="{FF2B5EF4-FFF2-40B4-BE49-F238E27FC236}">
                    <a16:creationId xmlns:a16="http://schemas.microsoft.com/office/drawing/2014/main" id="{0F85830D-1204-4BFD-9FDC-56753230B16D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8883" y="4663449"/>
                <a:ext cx="712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13" name="잉크 212">
                <a:extLst>
                  <a:ext uri="{FF2B5EF4-FFF2-40B4-BE49-F238E27FC236}">
                    <a16:creationId xmlns:a16="http://schemas.microsoft.com/office/drawing/2014/main" id="{8D317A22-D430-4E90-B234-D21FA1156E83}"/>
                  </a:ext>
                </a:extLst>
              </p14:cNvPr>
              <p14:cNvContentPartPr/>
              <p14:nvPr/>
            </p14:nvContentPartPr>
            <p14:xfrm>
              <a:off x="82043" y="4707009"/>
              <a:ext cx="104040" cy="125280"/>
            </p14:xfrm>
          </p:contentPart>
        </mc:Choice>
        <mc:Fallback>
          <p:pic>
            <p:nvPicPr>
              <p:cNvPr id="213" name="잉크 212">
                <a:extLst>
                  <a:ext uri="{FF2B5EF4-FFF2-40B4-BE49-F238E27FC236}">
                    <a16:creationId xmlns:a16="http://schemas.microsoft.com/office/drawing/2014/main" id="{8D317A22-D430-4E90-B234-D21FA1156E8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3403" y="4698009"/>
                <a:ext cx="1216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14" name="잉크 213">
                <a:extLst>
                  <a:ext uri="{FF2B5EF4-FFF2-40B4-BE49-F238E27FC236}">
                    <a16:creationId xmlns:a16="http://schemas.microsoft.com/office/drawing/2014/main" id="{AAA840AF-3951-4027-B050-692B410597A8}"/>
                  </a:ext>
                </a:extLst>
              </p14:cNvPr>
              <p14:cNvContentPartPr/>
              <p14:nvPr/>
            </p14:nvContentPartPr>
            <p14:xfrm>
              <a:off x="201563" y="4719969"/>
              <a:ext cx="28440" cy="94320"/>
            </p14:xfrm>
          </p:contentPart>
        </mc:Choice>
        <mc:Fallback>
          <p:pic>
            <p:nvPicPr>
              <p:cNvPr id="214" name="잉크 213">
                <a:extLst>
                  <a:ext uri="{FF2B5EF4-FFF2-40B4-BE49-F238E27FC236}">
                    <a16:creationId xmlns:a16="http://schemas.microsoft.com/office/drawing/2014/main" id="{AAA840AF-3951-4027-B050-692B410597A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92923" y="4710969"/>
                <a:ext cx="460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15" name="잉크 214">
                <a:extLst>
                  <a:ext uri="{FF2B5EF4-FFF2-40B4-BE49-F238E27FC236}">
                    <a16:creationId xmlns:a16="http://schemas.microsoft.com/office/drawing/2014/main" id="{7097DB3B-EE69-43FD-B1B4-F244811513E6}"/>
                  </a:ext>
                </a:extLst>
              </p14:cNvPr>
              <p14:cNvContentPartPr/>
              <p14:nvPr/>
            </p14:nvContentPartPr>
            <p14:xfrm>
              <a:off x="205163" y="4699449"/>
              <a:ext cx="70920" cy="145800"/>
            </p14:xfrm>
          </p:contentPart>
        </mc:Choice>
        <mc:Fallback>
          <p:pic>
            <p:nvPicPr>
              <p:cNvPr id="215" name="잉크 214">
                <a:extLst>
                  <a:ext uri="{FF2B5EF4-FFF2-40B4-BE49-F238E27FC236}">
                    <a16:creationId xmlns:a16="http://schemas.microsoft.com/office/drawing/2014/main" id="{7097DB3B-EE69-43FD-B1B4-F244811513E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96163" y="4690809"/>
                <a:ext cx="885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16" name="잉크 215">
                <a:extLst>
                  <a:ext uri="{FF2B5EF4-FFF2-40B4-BE49-F238E27FC236}">
                    <a16:creationId xmlns:a16="http://schemas.microsoft.com/office/drawing/2014/main" id="{8CCDADD3-E0DF-4970-825A-0731EA1781C6}"/>
                  </a:ext>
                </a:extLst>
              </p14:cNvPr>
              <p14:cNvContentPartPr/>
              <p14:nvPr/>
            </p14:nvContentPartPr>
            <p14:xfrm>
              <a:off x="307043" y="4688289"/>
              <a:ext cx="74160" cy="105120"/>
            </p14:xfrm>
          </p:contentPart>
        </mc:Choice>
        <mc:Fallback>
          <p:pic>
            <p:nvPicPr>
              <p:cNvPr id="216" name="잉크 215">
                <a:extLst>
                  <a:ext uri="{FF2B5EF4-FFF2-40B4-BE49-F238E27FC236}">
                    <a16:creationId xmlns:a16="http://schemas.microsoft.com/office/drawing/2014/main" id="{8CCDADD3-E0DF-4970-825A-0731EA1781C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98043" y="4679649"/>
                <a:ext cx="918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17" name="잉크 216">
                <a:extLst>
                  <a:ext uri="{FF2B5EF4-FFF2-40B4-BE49-F238E27FC236}">
                    <a16:creationId xmlns:a16="http://schemas.microsoft.com/office/drawing/2014/main" id="{485A4073-31D7-4C09-897D-7E0332D20F99}"/>
                  </a:ext>
                </a:extLst>
              </p14:cNvPr>
              <p14:cNvContentPartPr/>
              <p14:nvPr/>
            </p14:nvContentPartPr>
            <p14:xfrm>
              <a:off x="303083" y="4827609"/>
              <a:ext cx="84240" cy="62640"/>
            </p14:xfrm>
          </p:contentPart>
        </mc:Choice>
        <mc:Fallback>
          <p:pic>
            <p:nvPicPr>
              <p:cNvPr id="217" name="잉크 216">
                <a:extLst>
                  <a:ext uri="{FF2B5EF4-FFF2-40B4-BE49-F238E27FC236}">
                    <a16:creationId xmlns:a16="http://schemas.microsoft.com/office/drawing/2014/main" id="{485A4073-31D7-4C09-897D-7E0332D20F9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94083" y="4818969"/>
                <a:ext cx="1018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18" name="잉크 217">
                <a:extLst>
                  <a:ext uri="{FF2B5EF4-FFF2-40B4-BE49-F238E27FC236}">
                    <a16:creationId xmlns:a16="http://schemas.microsoft.com/office/drawing/2014/main" id="{2ECEF257-A4A0-4E48-B597-B57A6DCDF94C}"/>
                  </a:ext>
                </a:extLst>
              </p14:cNvPr>
              <p14:cNvContentPartPr/>
              <p14:nvPr/>
            </p14:nvContentPartPr>
            <p14:xfrm>
              <a:off x="410723" y="4713129"/>
              <a:ext cx="102960" cy="141840"/>
            </p14:xfrm>
          </p:contentPart>
        </mc:Choice>
        <mc:Fallback>
          <p:pic>
            <p:nvPicPr>
              <p:cNvPr id="218" name="잉크 217">
                <a:extLst>
                  <a:ext uri="{FF2B5EF4-FFF2-40B4-BE49-F238E27FC236}">
                    <a16:creationId xmlns:a16="http://schemas.microsoft.com/office/drawing/2014/main" id="{2ECEF257-A4A0-4E48-B597-B57A6DCDF94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02083" y="4704489"/>
                <a:ext cx="1206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19" name="잉크 218">
                <a:extLst>
                  <a:ext uri="{FF2B5EF4-FFF2-40B4-BE49-F238E27FC236}">
                    <a16:creationId xmlns:a16="http://schemas.microsoft.com/office/drawing/2014/main" id="{D6038814-4C71-4797-9622-4D96C8A98C72}"/>
                  </a:ext>
                </a:extLst>
              </p14:cNvPr>
              <p14:cNvContentPartPr/>
              <p14:nvPr/>
            </p14:nvContentPartPr>
            <p14:xfrm>
              <a:off x="511883" y="4718169"/>
              <a:ext cx="63360" cy="102960"/>
            </p14:xfrm>
          </p:contentPart>
        </mc:Choice>
        <mc:Fallback>
          <p:pic>
            <p:nvPicPr>
              <p:cNvPr id="219" name="잉크 218">
                <a:extLst>
                  <a:ext uri="{FF2B5EF4-FFF2-40B4-BE49-F238E27FC236}">
                    <a16:creationId xmlns:a16="http://schemas.microsoft.com/office/drawing/2014/main" id="{D6038814-4C71-4797-9622-4D96C8A98C7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02883" y="4709169"/>
                <a:ext cx="810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20" name="잉크 219">
                <a:extLst>
                  <a:ext uri="{FF2B5EF4-FFF2-40B4-BE49-F238E27FC236}">
                    <a16:creationId xmlns:a16="http://schemas.microsoft.com/office/drawing/2014/main" id="{58DD76E6-41C9-4C8E-8461-B1820DE7A6B6}"/>
                  </a:ext>
                </a:extLst>
              </p14:cNvPr>
              <p14:cNvContentPartPr/>
              <p14:nvPr/>
            </p14:nvContentPartPr>
            <p14:xfrm>
              <a:off x="523763" y="4745169"/>
              <a:ext cx="75960" cy="70920"/>
            </p14:xfrm>
          </p:contentPart>
        </mc:Choice>
        <mc:Fallback>
          <p:pic>
            <p:nvPicPr>
              <p:cNvPr id="220" name="잉크 219">
                <a:extLst>
                  <a:ext uri="{FF2B5EF4-FFF2-40B4-BE49-F238E27FC236}">
                    <a16:creationId xmlns:a16="http://schemas.microsoft.com/office/drawing/2014/main" id="{58DD76E6-41C9-4C8E-8461-B1820DE7A6B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14763" y="4736529"/>
                <a:ext cx="93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21" name="잉크 220">
                <a:extLst>
                  <a:ext uri="{FF2B5EF4-FFF2-40B4-BE49-F238E27FC236}">
                    <a16:creationId xmlns:a16="http://schemas.microsoft.com/office/drawing/2014/main" id="{4712E543-DF70-4586-BF16-F89995731F9A}"/>
                  </a:ext>
                </a:extLst>
              </p14:cNvPr>
              <p14:cNvContentPartPr/>
              <p14:nvPr/>
            </p14:nvContentPartPr>
            <p14:xfrm>
              <a:off x="483083" y="4874769"/>
              <a:ext cx="94320" cy="13680"/>
            </p14:xfrm>
          </p:contentPart>
        </mc:Choice>
        <mc:Fallback>
          <p:pic>
            <p:nvPicPr>
              <p:cNvPr id="221" name="잉크 220">
                <a:extLst>
                  <a:ext uri="{FF2B5EF4-FFF2-40B4-BE49-F238E27FC236}">
                    <a16:creationId xmlns:a16="http://schemas.microsoft.com/office/drawing/2014/main" id="{4712E543-DF70-4586-BF16-F89995731F9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74443" y="4866129"/>
                <a:ext cx="1119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22" name="잉크 221">
                <a:extLst>
                  <a:ext uri="{FF2B5EF4-FFF2-40B4-BE49-F238E27FC236}">
                    <a16:creationId xmlns:a16="http://schemas.microsoft.com/office/drawing/2014/main" id="{B0F788E3-EC5C-42DC-9F1A-03BD0EB0F99E}"/>
                  </a:ext>
                </a:extLst>
              </p14:cNvPr>
              <p14:cNvContentPartPr/>
              <p14:nvPr/>
            </p14:nvContentPartPr>
            <p14:xfrm>
              <a:off x="586403" y="4718169"/>
              <a:ext cx="85680" cy="122760"/>
            </p14:xfrm>
          </p:contentPart>
        </mc:Choice>
        <mc:Fallback>
          <p:pic>
            <p:nvPicPr>
              <p:cNvPr id="222" name="잉크 221">
                <a:extLst>
                  <a:ext uri="{FF2B5EF4-FFF2-40B4-BE49-F238E27FC236}">
                    <a16:creationId xmlns:a16="http://schemas.microsoft.com/office/drawing/2014/main" id="{B0F788E3-EC5C-42DC-9F1A-03BD0EB0F99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77763" y="4709529"/>
                <a:ext cx="1033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23" name="잉크 222">
                <a:extLst>
                  <a:ext uri="{FF2B5EF4-FFF2-40B4-BE49-F238E27FC236}">
                    <a16:creationId xmlns:a16="http://schemas.microsoft.com/office/drawing/2014/main" id="{8C9A948D-597D-4091-A5B4-795B7A67015D}"/>
                  </a:ext>
                </a:extLst>
              </p14:cNvPr>
              <p14:cNvContentPartPr/>
              <p14:nvPr/>
            </p14:nvContentPartPr>
            <p14:xfrm>
              <a:off x="671363" y="4727889"/>
              <a:ext cx="49680" cy="101520"/>
            </p14:xfrm>
          </p:contentPart>
        </mc:Choice>
        <mc:Fallback>
          <p:pic>
            <p:nvPicPr>
              <p:cNvPr id="223" name="잉크 222">
                <a:extLst>
                  <a:ext uri="{FF2B5EF4-FFF2-40B4-BE49-F238E27FC236}">
                    <a16:creationId xmlns:a16="http://schemas.microsoft.com/office/drawing/2014/main" id="{8C9A948D-597D-4091-A5B4-795B7A67015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62363" y="4718889"/>
                <a:ext cx="673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24" name="잉크 223">
                <a:extLst>
                  <a:ext uri="{FF2B5EF4-FFF2-40B4-BE49-F238E27FC236}">
                    <a16:creationId xmlns:a16="http://schemas.microsoft.com/office/drawing/2014/main" id="{371CFF59-EA85-4642-B731-2A5C4856B04A}"/>
                  </a:ext>
                </a:extLst>
              </p14:cNvPr>
              <p14:cNvContentPartPr/>
              <p14:nvPr/>
            </p14:nvContentPartPr>
            <p14:xfrm>
              <a:off x="635363" y="4854609"/>
              <a:ext cx="51840" cy="25920"/>
            </p14:xfrm>
          </p:contentPart>
        </mc:Choice>
        <mc:Fallback>
          <p:pic>
            <p:nvPicPr>
              <p:cNvPr id="224" name="잉크 223">
                <a:extLst>
                  <a:ext uri="{FF2B5EF4-FFF2-40B4-BE49-F238E27FC236}">
                    <a16:creationId xmlns:a16="http://schemas.microsoft.com/office/drawing/2014/main" id="{371CFF59-EA85-4642-B731-2A5C4856B04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26723" y="4845609"/>
                <a:ext cx="69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25" name="잉크 224">
                <a:extLst>
                  <a:ext uri="{FF2B5EF4-FFF2-40B4-BE49-F238E27FC236}">
                    <a16:creationId xmlns:a16="http://schemas.microsoft.com/office/drawing/2014/main" id="{4540C4BF-0A6C-4EC8-A976-C41778322BC4}"/>
                  </a:ext>
                </a:extLst>
              </p14:cNvPr>
              <p14:cNvContentPartPr/>
              <p14:nvPr/>
            </p14:nvContentPartPr>
            <p14:xfrm>
              <a:off x="710243" y="4732929"/>
              <a:ext cx="75240" cy="120600"/>
            </p14:xfrm>
          </p:contentPart>
        </mc:Choice>
        <mc:Fallback>
          <p:pic>
            <p:nvPicPr>
              <p:cNvPr id="225" name="잉크 224">
                <a:extLst>
                  <a:ext uri="{FF2B5EF4-FFF2-40B4-BE49-F238E27FC236}">
                    <a16:creationId xmlns:a16="http://schemas.microsoft.com/office/drawing/2014/main" id="{4540C4BF-0A6C-4EC8-A976-C41778322BC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01243" y="4724289"/>
                <a:ext cx="928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292D87C7-C66B-4497-A0F3-6B1ABE189846}"/>
                  </a:ext>
                </a:extLst>
              </p14:cNvPr>
              <p14:cNvContentPartPr/>
              <p14:nvPr/>
            </p14:nvContentPartPr>
            <p14:xfrm>
              <a:off x="764243" y="4728609"/>
              <a:ext cx="58320" cy="74880"/>
            </p14:xfrm>
          </p:contentPart>
        </mc:Choice>
        <mc:Fallback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292D87C7-C66B-4497-A0F3-6B1ABE18984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55243" y="4719969"/>
                <a:ext cx="759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27" name="잉크 226">
                <a:extLst>
                  <a:ext uri="{FF2B5EF4-FFF2-40B4-BE49-F238E27FC236}">
                    <a16:creationId xmlns:a16="http://schemas.microsoft.com/office/drawing/2014/main" id="{329458AC-976F-4115-832A-40F129864719}"/>
                  </a:ext>
                </a:extLst>
              </p14:cNvPr>
              <p14:cNvContentPartPr/>
              <p14:nvPr/>
            </p14:nvContentPartPr>
            <p14:xfrm>
              <a:off x="807083" y="4717449"/>
              <a:ext cx="65160" cy="105120"/>
            </p14:xfrm>
          </p:contentPart>
        </mc:Choice>
        <mc:Fallback>
          <p:pic>
            <p:nvPicPr>
              <p:cNvPr id="227" name="잉크 226">
                <a:extLst>
                  <a:ext uri="{FF2B5EF4-FFF2-40B4-BE49-F238E27FC236}">
                    <a16:creationId xmlns:a16="http://schemas.microsoft.com/office/drawing/2014/main" id="{329458AC-976F-4115-832A-40F129864719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98083" y="4708809"/>
                <a:ext cx="828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28" name="잉크 227">
                <a:extLst>
                  <a:ext uri="{FF2B5EF4-FFF2-40B4-BE49-F238E27FC236}">
                    <a16:creationId xmlns:a16="http://schemas.microsoft.com/office/drawing/2014/main" id="{6951A3C7-7999-4E1C-846A-96377A007302}"/>
                  </a:ext>
                </a:extLst>
              </p14:cNvPr>
              <p14:cNvContentPartPr/>
              <p14:nvPr/>
            </p14:nvContentPartPr>
            <p14:xfrm>
              <a:off x="822923" y="4807449"/>
              <a:ext cx="45720" cy="83880"/>
            </p14:xfrm>
          </p:contentPart>
        </mc:Choice>
        <mc:Fallback>
          <p:pic>
            <p:nvPicPr>
              <p:cNvPr id="228" name="잉크 227">
                <a:extLst>
                  <a:ext uri="{FF2B5EF4-FFF2-40B4-BE49-F238E27FC236}">
                    <a16:creationId xmlns:a16="http://schemas.microsoft.com/office/drawing/2014/main" id="{6951A3C7-7999-4E1C-846A-96377A00730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13923" y="4798449"/>
                <a:ext cx="633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29" name="잉크 228">
                <a:extLst>
                  <a:ext uri="{FF2B5EF4-FFF2-40B4-BE49-F238E27FC236}">
                    <a16:creationId xmlns:a16="http://schemas.microsoft.com/office/drawing/2014/main" id="{455D334B-2F9D-40B4-8F86-74958E4CBCF9}"/>
                  </a:ext>
                </a:extLst>
              </p14:cNvPr>
              <p14:cNvContentPartPr/>
              <p14:nvPr/>
            </p14:nvContentPartPr>
            <p14:xfrm>
              <a:off x="874043" y="4736889"/>
              <a:ext cx="63720" cy="267120"/>
            </p14:xfrm>
          </p:contentPart>
        </mc:Choice>
        <mc:Fallback>
          <p:pic>
            <p:nvPicPr>
              <p:cNvPr id="229" name="잉크 228">
                <a:extLst>
                  <a:ext uri="{FF2B5EF4-FFF2-40B4-BE49-F238E27FC236}">
                    <a16:creationId xmlns:a16="http://schemas.microsoft.com/office/drawing/2014/main" id="{455D334B-2F9D-40B4-8F86-74958E4CBCF9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65043" y="4727889"/>
                <a:ext cx="813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31" name="잉크 230">
                <a:extLst>
                  <a:ext uri="{FF2B5EF4-FFF2-40B4-BE49-F238E27FC236}">
                    <a16:creationId xmlns:a16="http://schemas.microsoft.com/office/drawing/2014/main" id="{81B2FD54-1268-419B-897B-AD237715036D}"/>
                  </a:ext>
                </a:extLst>
              </p14:cNvPr>
              <p14:cNvContentPartPr/>
              <p14:nvPr/>
            </p14:nvContentPartPr>
            <p14:xfrm>
              <a:off x="1415843" y="3921129"/>
              <a:ext cx="129600" cy="227880"/>
            </p14:xfrm>
          </p:contentPart>
        </mc:Choice>
        <mc:Fallback>
          <p:pic>
            <p:nvPicPr>
              <p:cNvPr id="231" name="잉크 230">
                <a:extLst>
                  <a:ext uri="{FF2B5EF4-FFF2-40B4-BE49-F238E27FC236}">
                    <a16:creationId xmlns:a16="http://schemas.microsoft.com/office/drawing/2014/main" id="{81B2FD54-1268-419B-897B-AD237715036D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406843" y="3912489"/>
                <a:ext cx="147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35" name="잉크 234">
                <a:extLst>
                  <a:ext uri="{FF2B5EF4-FFF2-40B4-BE49-F238E27FC236}">
                    <a16:creationId xmlns:a16="http://schemas.microsoft.com/office/drawing/2014/main" id="{106E8265-23FC-4848-9CC5-A48C3D25CAF2}"/>
                  </a:ext>
                </a:extLst>
              </p14:cNvPr>
              <p14:cNvContentPartPr/>
              <p14:nvPr/>
            </p14:nvContentPartPr>
            <p14:xfrm>
              <a:off x="1738043" y="4344969"/>
              <a:ext cx="1194840" cy="91440"/>
            </p14:xfrm>
          </p:contentPart>
        </mc:Choice>
        <mc:Fallback>
          <p:pic>
            <p:nvPicPr>
              <p:cNvPr id="235" name="잉크 234">
                <a:extLst>
                  <a:ext uri="{FF2B5EF4-FFF2-40B4-BE49-F238E27FC236}">
                    <a16:creationId xmlns:a16="http://schemas.microsoft.com/office/drawing/2014/main" id="{106E8265-23FC-4848-9CC5-A48C3D25CAF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729403" y="4335969"/>
                <a:ext cx="1212480" cy="1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13366684-D4C7-408A-A6EC-0E992A111CC8}"/>
              </a:ext>
            </a:extLst>
          </p:cNvPr>
          <p:cNvGrpSpPr/>
          <p:nvPr/>
        </p:nvGrpSpPr>
        <p:grpSpPr>
          <a:xfrm>
            <a:off x="5419043" y="4434203"/>
            <a:ext cx="1040040" cy="219600"/>
            <a:chOff x="5419043" y="4434203"/>
            <a:chExt cx="104004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8828338F-A1EE-4788-8583-B116E3F2839B}"/>
                    </a:ext>
                  </a:extLst>
                </p14:cNvPr>
                <p14:cNvContentPartPr/>
                <p14:nvPr/>
              </p14:nvContentPartPr>
              <p14:xfrm>
                <a:off x="5419043" y="4445723"/>
                <a:ext cx="26280" cy="17316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8828338F-A1EE-4788-8583-B116E3F2839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10403" y="4437083"/>
                  <a:ext cx="43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4A375DD8-1CB5-45F2-938A-955B42D750E1}"/>
                    </a:ext>
                  </a:extLst>
                </p14:cNvPr>
                <p14:cNvContentPartPr/>
                <p14:nvPr/>
              </p14:nvContentPartPr>
              <p14:xfrm>
                <a:off x="5486003" y="4483163"/>
                <a:ext cx="88200" cy="13644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4A375DD8-1CB5-45F2-938A-955B42D750E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477363" y="4474523"/>
                  <a:ext cx="105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FC67C6A1-C046-426D-BC7A-E309F82E608B}"/>
                    </a:ext>
                  </a:extLst>
                </p14:cNvPr>
                <p14:cNvContentPartPr/>
                <p14:nvPr/>
              </p14:nvContentPartPr>
              <p14:xfrm>
                <a:off x="5626763" y="4434203"/>
                <a:ext cx="52200" cy="7632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FC67C6A1-C046-426D-BC7A-E309F82E608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617763" y="4425563"/>
                  <a:ext cx="69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DAE1C0C4-C99D-4CD8-89A9-70A7FE1B59E8}"/>
                    </a:ext>
                  </a:extLst>
                </p14:cNvPr>
                <p14:cNvContentPartPr/>
                <p14:nvPr/>
              </p14:nvContentPartPr>
              <p14:xfrm>
                <a:off x="5597603" y="4489283"/>
                <a:ext cx="170640" cy="13320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DAE1C0C4-C99D-4CD8-89A9-70A7FE1B59E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88603" y="4480643"/>
                  <a:ext cx="188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CBA8FF47-27FE-4EDB-B64D-147DB3C65F2E}"/>
                    </a:ext>
                  </a:extLst>
                </p14:cNvPr>
                <p14:cNvContentPartPr/>
                <p14:nvPr/>
              </p14:nvContentPartPr>
              <p14:xfrm>
                <a:off x="5845643" y="4454723"/>
                <a:ext cx="119880" cy="17172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CBA8FF47-27FE-4EDB-B64D-147DB3C65F2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37003" y="4445723"/>
                  <a:ext cx="137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7C29E57D-E627-4569-9112-853FF7BF9A5E}"/>
                    </a:ext>
                  </a:extLst>
                </p14:cNvPr>
                <p14:cNvContentPartPr/>
                <p14:nvPr/>
              </p14:nvContentPartPr>
              <p14:xfrm>
                <a:off x="5903603" y="4461563"/>
                <a:ext cx="238320" cy="18648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7C29E57D-E627-4569-9112-853FF7BF9A5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94963" y="4452923"/>
                  <a:ext cx="255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25EAA230-843E-4D7B-953A-6DF5C04B3FAD}"/>
                    </a:ext>
                  </a:extLst>
                </p14:cNvPr>
                <p14:cNvContentPartPr/>
                <p14:nvPr/>
              </p14:nvContentPartPr>
              <p14:xfrm>
                <a:off x="6011603" y="4510883"/>
                <a:ext cx="123480" cy="14040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25EAA230-843E-4D7B-953A-6DF5C04B3FA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02963" y="4501883"/>
                  <a:ext cx="141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FB512C6A-AE6D-435F-8C60-0C3236884D77}"/>
                    </a:ext>
                  </a:extLst>
                </p14:cNvPr>
                <p14:cNvContentPartPr/>
                <p14:nvPr/>
              </p14:nvContentPartPr>
              <p14:xfrm>
                <a:off x="6138323" y="4504763"/>
                <a:ext cx="104040" cy="14904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FB512C6A-AE6D-435F-8C60-0C3236884D7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29683" y="4495763"/>
                  <a:ext cx="1216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91E8D472-E40C-4AF9-B3A3-CC6B77D32519}"/>
                    </a:ext>
                  </a:extLst>
                </p14:cNvPr>
                <p14:cNvContentPartPr/>
                <p14:nvPr/>
              </p14:nvContentPartPr>
              <p14:xfrm>
                <a:off x="6238043" y="4482083"/>
                <a:ext cx="198720" cy="13392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91E8D472-E40C-4AF9-B3A3-CC6B77D3251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29403" y="4473083"/>
                  <a:ext cx="216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05BAF170-B4AB-48B6-A63A-A336C3DE3237}"/>
                    </a:ext>
                  </a:extLst>
                </p14:cNvPr>
                <p14:cNvContentPartPr/>
                <p14:nvPr/>
              </p14:nvContentPartPr>
              <p14:xfrm>
                <a:off x="6438923" y="4626803"/>
                <a:ext cx="20160" cy="504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05BAF170-B4AB-48B6-A63A-A336C3DE323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430283" y="4618163"/>
                  <a:ext cx="378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1D724861-1A10-4B5F-B7A6-15D9E1099B29}"/>
              </a:ext>
            </a:extLst>
          </p:cNvPr>
          <p:cNvGrpSpPr/>
          <p:nvPr/>
        </p:nvGrpSpPr>
        <p:grpSpPr>
          <a:xfrm>
            <a:off x="5410283" y="4880674"/>
            <a:ext cx="796320" cy="209160"/>
            <a:chOff x="5410283" y="4880674"/>
            <a:chExt cx="79632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BED27B93-9205-4342-9508-464C5026106F}"/>
                    </a:ext>
                  </a:extLst>
                </p14:cNvPr>
                <p14:cNvContentPartPr/>
                <p14:nvPr/>
              </p14:nvContentPartPr>
              <p14:xfrm>
                <a:off x="5410283" y="4900834"/>
                <a:ext cx="70920" cy="8172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BED27B93-9205-4342-9508-464C5026106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01643" y="4891834"/>
                  <a:ext cx="88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6ADEE0C7-3951-41AB-A3B6-DFE7AD5C8433}"/>
                    </a:ext>
                  </a:extLst>
                </p14:cNvPr>
                <p14:cNvContentPartPr/>
                <p14:nvPr/>
              </p14:nvContentPartPr>
              <p14:xfrm>
                <a:off x="5497043" y="4900834"/>
                <a:ext cx="71280" cy="8172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6ADEE0C7-3951-41AB-A3B6-DFE7AD5C843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488403" y="4892194"/>
                  <a:ext cx="88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752A9622-7546-49F3-87D8-B207FEDC074A}"/>
                    </a:ext>
                  </a:extLst>
                </p14:cNvPr>
                <p14:cNvContentPartPr/>
                <p14:nvPr/>
              </p14:nvContentPartPr>
              <p14:xfrm>
                <a:off x="5573723" y="4880674"/>
                <a:ext cx="82440" cy="122400"/>
              </p14:xfrm>
            </p:contentPart>
          </mc:Choice>
          <mc:Fallback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752A9622-7546-49F3-87D8-B207FEDC074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64723" y="4872034"/>
                  <a:ext cx="100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1BC1DAA6-4DBC-4B1D-9C51-CEF1A59FF4DA}"/>
                    </a:ext>
                  </a:extLst>
                </p14:cNvPr>
                <p14:cNvContentPartPr/>
                <p14:nvPr/>
              </p14:nvContentPartPr>
              <p14:xfrm>
                <a:off x="5690723" y="4885354"/>
                <a:ext cx="115920" cy="91800"/>
              </p14:xfrm>
            </p:contentPart>
          </mc:Choice>
          <mc:Fallback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1BC1DAA6-4DBC-4B1D-9C51-CEF1A59FF4D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82083" y="4876354"/>
                  <a:ext cx="133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D10EF128-AF2A-44EE-8E02-33C93476D6C0}"/>
                    </a:ext>
                  </a:extLst>
                </p14:cNvPr>
                <p14:cNvContentPartPr/>
                <p14:nvPr/>
              </p14:nvContentPartPr>
              <p14:xfrm>
                <a:off x="5754803" y="4912714"/>
                <a:ext cx="70920" cy="46440"/>
              </p14:xfrm>
            </p:contentPart>
          </mc:Choice>
          <mc:Fallback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D10EF128-AF2A-44EE-8E02-33C93476D6C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45803" y="4903714"/>
                  <a:ext cx="88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FE3731DD-53B9-4078-B478-170EE76A23F2}"/>
                    </a:ext>
                  </a:extLst>
                </p14:cNvPr>
                <p14:cNvContentPartPr/>
                <p14:nvPr/>
              </p14:nvContentPartPr>
              <p14:xfrm>
                <a:off x="5761283" y="4881034"/>
                <a:ext cx="77040" cy="18036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FE3731DD-53B9-4078-B478-170EE76A23F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52643" y="4872034"/>
                  <a:ext cx="94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F13B3CD8-FA69-4CD9-853A-8F1E5ED91F15}"/>
                    </a:ext>
                  </a:extLst>
                </p14:cNvPr>
                <p14:cNvContentPartPr/>
                <p14:nvPr/>
              </p14:nvContentPartPr>
              <p14:xfrm>
                <a:off x="5965043" y="4907314"/>
                <a:ext cx="80280" cy="18108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F13B3CD8-FA69-4CD9-853A-8F1E5ED91F1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956403" y="4898314"/>
                  <a:ext cx="97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E1F1733C-F622-438A-976D-EE96494D898B}"/>
                    </a:ext>
                  </a:extLst>
                </p14:cNvPr>
                <p14:cNvContentPartPr/>
                <p14:nvPr/>
              </p14:nvContentPartPr>
              <p14:xfrm>
                <a:off x="5985923" y="4958794"/>
                <a:ext cx="91800" cy="1980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E1F1733C-F622-438A-976D-EE96494D898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977283" y="4949794"/>
                  <a:ext cx="109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578485F9-8D23-4021-A411-E514925241AB}"/>
                    </a:ext>
                  </a:extLst>
                </p14:cNvPr>
                <p14:cNvContentPartPr/>
                <p14:nvPr/>
              </p14:nvContentPartPr>
              <p14:xfrm>
                <a:off x="6082763" y="4906234"/>
                <a:ext cx="87120" cy="68760"/>
              </p14:xfrm>
            </p:contentPart>
          </mc:Choice>
          <mc:Fallback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578485F9-8D23-4021-A411-E514925241A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074123" y="4897594"/>
                  <a:ext cx="104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AC4883B2-DD33-4D31-B518-7C5E05CDF70A}"/>
                    </a:ext>
                  </a:extLst>
                </p14:cNvPr>
                <p14:cNvContentPartPr/>
                <p14:nvPr/>
              </p14:nvContentPartPr>
              <p14:xfrm>
                <a:off x="6050003" y="4987234"/>
                <a:ext cx="156600" cy="10260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AC4883B2-DD33-4D31-B518-7C5E05CDF70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041363" y="4978594"/>
                  <a:ext cx="17424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72" name="잉크 271">
                <a:extLst>
                  <a:ext uri="{FF2B5EF4-FFF2-40B4-BE49-F238E27FC236}">
                    <a16:creationId xmlns:a16="http://schemas.microsoft.com/office/drawing/2014/main" id="{6149246E-8FF9-4958-88A8-4D7F16CB2160}"/>
                  </a:ext>
                </a:extLst>
              </p14:cNvPr>
              <p14:cNvContentPartPr/>
              <p14:nvPr/>
            </p14:nvContentPartPr>
            <p14:xfrm>
              <a:off x="4500990" y="5760990"/>
              <a:ext cx="891720" cy="58320"/>
            </p14:xfrm>
          </p:contentPart>
        </mc:Choice>
        <mc:Fallback>
          <p:pic>
            <p:nvPicPr>
              <p:cNvPr id="272" name="잉크 271">
                <a:extLst>
                  <a:ext uri="{FF2B5EF4-FFF2-40B4-BE49-F238E27FC236}">
                    <a16:creationId xmlns:a16="http://schemas.microsoft.com/office/drawing/2014/main" id="{6149246E-8FF9-4958-88A8-4D7F16CB2160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4491990" y="5751990"/>
                <a:ext cx="90936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496C1DF0-C118-4798-AD24-15D4B50AAFBC}"/>
              </a:ext>
            </a:extLst>
          </p:cNvPr>
          <p:cNvGrpSpPr/>
          <p:nvPr/>
        </p:nvGrpSpPr>
        <p:grpSpPr>
          <a:xfrm>
            <a:off x="4784670" y="5838030"/>
            <a:ext cx="1653480" cy="308880"/>
            <a:chOff x="4784670" y="5838030"/>
            <a:chExt cx="165348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215F1AA2-0728-45C4-B078-162504DC273F}"/>
                    </a:ext>
                  </a:extLst>
                </p14:cNvPr>
                <p14:cNvContentPartPr/>
                <p14:nvPr/>
              </p14:nvContentPartPr>
              <p14:xfrm>
                <a:off x="4784670" y="5838030"/>
                <a:ext cx="120960" cy="119520"/>
              </p14:xfrm>
            </p:contentPart>
          </mc:Choice>
          <mc:Fallback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215F1AA2-0728-45C4-B078-162504DC273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75670" y="5829030"/>
                  <a:ext cx="138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79" name="잉크 278">
                  <a:extLst>
                    <a:ext uri="{FF2B5EF4-FFF2-40B4-BE49-F238E27FC236}">
                      <a16:creationId xmlns:a16="http://schemas.microsoft.com/office/drawing/2014/main" id="{FE63C57E-35EC-4A0B-BB24-36407DA6B488}"/>
                    </a:ext>
                  </a:extLst>
                </p14:cNvPr>
                <p14:cNvContentPartPr/>
                <p14:nvPr/>
              </p14:nvContentPartPr>
              <p14:xfrm>
                <a:off x="4886550" y="5885910"/>
                <a:ext cx="54360" cy="125640"/>
              </p14:xfrm>
            </p:contentPart>
          </mc:Choice>
          <mc:Fallback>
            <p:pic>
              <p:nvPicPr>
                <p:cNvPr id="279" name="잉크 278">
                  <a:extLst>
                    <a:ext uri="{FF2B5EF4-FFF2-40B4-BE49-F238E27FC236}">
                      <a16:creationId xmlns:a16="http://schemas.microsoft.com/office/drawing/2014/main" id="{FE63C57E-35EC-4A0B-BB24-36407DA6B48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877550" y="5877270"/>
                  <a:ext cx="72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81" name="잉크 280">
                  <a:extLst>
                    <a:ext uri="{FF2B5EF4-FFF2-40B4-BE49-F238E27FC236}">
                      <a16:creationId xmlns:a16="http://schemas.microsoft.com/office/drawing/2014/main" id="{AD9C9ADC-A34B-405A-A135-E3309199F06A}"/>
                    </a:ext>
                  </a:extLst>
                </p14:cNvPr>
                <p14:cNvContentPartPr/>
                <p14:nvPr/>
              </p14:nvContentPartPr>
              <p14:xfrm>
                <a:off x="4997070" y="5889510"/>
                <a:ext cx="115560" cy="76680"/>
              </p14:xfrm>
            </p:contentPart>
          </mc:Choice>
          <mc:Fallback>
            <p:pic>
              <p:nvPicPr>
                <p:cNvPr id="281" name="잉크 280">
                  <a:extLst>
                    <a:ext uri="{FF2B5EF4-FFF2-40B4-BE49-F238E27FC236}">
                      <a16:creationId xmlns:a16="http://schemas.microsoft.com/office/drawing/2014/main" id="{AD9C9ADC-A34B-405A-A135-E3309199F06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988070" y="5880510"/>
                  <a:ext cx="133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ABB8FDC2-70DA-4B6A-8E45-62309A502978}"/>
                    </a:ext>
                  </a:extLst>
                </p14:cNvPr>
                <p14:cNvContentPartPr/>
                <p14:nvPr/>
              </p14:nvContentPartPr>
              <p14:xfrm>
                <a:off x="5033790" y="6010830"/>
                <a:ext cx="72360" cy="8424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ABB8FDC2-70DA-4B6A-8E45-62309A50297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24790" y="6001830"/>
                  <a:ext cx="90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7365EA2F-5512-43D4-92F3-46D6D6638E6A}"/>
                    </a:ext>
                  </a:extLst>
                </p14:cNvPr>
                <p14:cNvContentPartPr/>
                <p14:nvPr/>
              </p14:nvContentPartPr>
              <p14:xfrm>
                <a:off x="5122350" y="5897070"/>
                <a:ext cx="128160" cy="11412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7365EA2F-5512-43D4-92F3-46D6D6638E6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113710" y="5888070"/>
                  <a:ext cx="145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84" name="잉크 283">
                  <a:extLst>
                    <a:ext uri="{FF2B5EF4-FFF2-40B4-BE49-F238E27FC236}">
                      <a16:creationId xmlns:a16="http://schemas.microsoft.com/office/drawing/2014/main" id="{86F22ACB-57E8-40AB-BB4D-10D827FF2380}"/>
                    </a:ext>
                  </a:extLst>
                </p14:cNvPr>
                <p14:cNvContentPartPr/>
                <p14:nvPr/>
              </p14:nvContentPartPr>
              <p14:xfrm>
                <a:off x="5186070" y="5947830"/>
                <a:ext cx="87840" cy="30240"/>
              </p14:xfrm>
            </p:contentPart>
          </mc:Choice>
          <mc:Fallback>
            <p:pic>
              <p:nvPicPr>
                <p:cNvPr id="284" name="잉크 283">
                  <a:extLst>
                    <a:ext uri="{FF2B5EF4-FFF2-40B4-BE49-F238E27FC236}">
                      <a16:creationId xmlns:a16="http://schemas.microsoft.com/office/drawing/2014/main" id="{86F22ACB-57E8-40AB-BB4D-10D827FF238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177070" y="5939190"/>
                  <a:ext cx="105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2D5B1D1D-312E-4E61-8659-0F922C0FCE1C}"/>
                    </a:ext>
                  </a:extLst>
                </p14:cNvPr>
                <p14:cNvContentPartPr/>
                <p14:nvPr/>
              </p14:nvContentPartPr>
              <p14:xfrm>
                <a:off x="5209110" y="5926590"/>
                <a:ext cx="63360" cy="14904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2D5B1D1D-312E-4E61-8659-0F922C0FCE1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200470" y="5917590"/>
                  <a:ext cx="81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EB329DD4-30F7-4952-93A8-81BB1A3931C3}"/>
                    </a:ext>
                  </a:extLst>
                </p14:cNvPr>
                <p14:cNvContentPartPr/>
                <p14:nvPr/>
              </p14:nvContentPartPr>
              <p14:xfrm>
                <a:off x="5302350" y="5903190"/>
                <a:ext cx="97920" cy="12384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EB329DD4-30F7-4952-93A8-81BB1A3931C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293710" y="5894550"/>
                  <a:ext cx="11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3CCE9124-3EB2-49DC-898C-0517F5CA37C2}"/>
                    </a:ext>
                  </a:extLst>
                </p14:cNvPr>
                <p14:cNvContentPartPr/>
                <p14:nvPr/>
              </p14:nvContentPartPr>
              <p14:xfrm>
                <a:off x="5388030" y="5910750"/>
                <a:ext cx="86400" cy="18396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3CCE9124-3EB2-49DC-898C-0517F5CA37C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379390" y="5902110"/>
                  <a:ext cx="104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C9124655-200C-4773-B99D-5AA89F8B17B4}"/>
                    </a:ext>
                  </a:extLst>
                </p14:cNvPr>
                <p14:cNvContentPartPr/>
                <p14:nvPr/>
              </p14:nvContentPartPr>
              <p14:xfrm>
                <a:off x="5554710" y="5912910"/>
                <a:ext cx="120240" cy="119520"/>
              </p14:xfrm>
            </p:contentPart>
          </mc:Choice>
          <mc:Fallback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C9124655-200C-4773-B99D-5AA89F8B17B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45710" y="5903910"/>
                  <a:ext cx="137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24A6F1DC-7533-4CD2-940E-05C906E204ED}"/>
                    </a:ext>
                  </a:extLst>
                </p14:cNvPr>
                <p14:cNvContentPartPr/>
                <p14:nvPr/>
              </p14:nvContentPartPr>
              <p14:xfrm>
                <a:off x="5631750" y="5930910"/>
                <a:ext cx="93240" cy="104760"/>
              </p14:xfrm>
            </p:contentPart>
          </mc:Choice>
          <mc:Fallback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24A6F1DC-7533-4CD2-940E-05C906E204E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623110" y="5922270"/>
                  <a:ext cx="110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6FD6C2B2-951B-430C-A49C-4D5F7B478866}"/>
                    </a:ext>
                  </a:extLst>
                </p14:cNvPr>
                <p14:cNvContentPartPr/>
                <p14:nvPr/>
              </p14:nvContentPartPr>
              <p14:xfrm>
                <a:off x="5635350" y="6027390"/>
                <a:ext cx="87840" cy="53640"/>
              </p14:xfrm>
            </p:contentPart>
          </mc:Choice>
          <mc:Fallback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6FD6C2B2-951B-430C-A49C-4D5F7B47886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626710" y="6018750"/>
                  <a:ext cx="105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D8FB8FDC-C078-4CA4-B819-BFAAC1B7C99F}"/>
                    </a:ext>
                  </a:extLst>
                </p14:cNvPr>
                <p14:cNvContentPartPr/>
                <p14:nvPr/>
              </p14:nvContentPartPr>
              <p14:xfrm>
                <a:off x="5720310" y="5938110"/>
                <a:ext cx="119520" cy="11304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D8FB8FDC-C078-4CA4-B819-BFAAC1B7C99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711670" y="5929110"/>
                  <a:ext cx="137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92" name="잉크 291">
                  <a:extLst>
                    <a:ext uri="{FF2B5EF4-FFF2-40B4-BE49-F238E27FC236}">
                      <a16:creationId xmlns:a16="http://schemas.microsoft.com/office/drawing/2014/main" id="{6D332139-E94F-4B45-BA4C-687345562735}"/>
                    </a:ext>
                  </a:extLst>
                </p14:cNvPr>
                <p14:cNvContentPartPr/>
                <p14:nvPr/>
              </p14:nvContentPartPr>
              <p14:xfrm>
                <a:off x="5793030" y="5947830"/>
                <a:ext cx="86760" cy="115920"/>
              </p14:xfrm>
            </p:contentPart>
          </mc:Choice>
          <mc:Fallback>
            <p:pic>
              <p:nvPicPr>
                <p:cNvPr id="292" name="잉크 291">
                  <a:extLst>
                    <a:ext uri="{FF2B5EF4-FFF2-40B4-BE49-F238E27FC236}">
                      <a16:creationId xmlns:a16="http://schemas.microsoft.com/office/drawing/2014/main" id="{6D332139-E94F-4B45-BA4C-68734556273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784030" y="5939190"/>
                  <a:ext cx="104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D255F73E-7BAD-406E-A143-403D293ACA4B}"/>
                    </a:ext>
                  </a:extLst>
                </p14:cNvPr>
                <p14:cNvContentPartPr/>
                <p14:nvPr/>
              </p14:nvContentPartPr>
              <p14:xfrm>
                <a:off x="5892390" y="5951430"/>
                <a:ext cx="21600" cy="130320"/>
              </p14:xfrm>
            </p:contentPart>
          </mc:Choice>
          <mc:Fallback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D255F73E-7BAD-406E-A143-403D293ACA4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883750" y="5942790"/>
                  <a:ext cx="39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D5D64DC3-A21B-448F-A36D-0389811936BD}"/>
                    </a:ext>
                  </a:extLst>
                </p14:cNvPr>
                <p14:cNvContentPartPr/>
                <p14:nvPr/>
              </p14:nvContentPartPr>
              <p14:xfrm>
                <a:off x="5975550" y="5905350"/>
                <a:ext cx="115560" cy="96120"/>
              </p14:xfrm>
            </p:contentPart>
          </mc:Choice>
          <mc:Fallback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D5D64DC3-A21B-448F-A36D-0389811936B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966550" y="5896350"/>
                  <a:ext cx="133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0119E90B-49A2-4713-8D0B-F187985B00A8}"/>
                    </a:ext>
                  </a:extLst>
                </p14:cNvPr>
                <p14:cNvContentPartPr/>
                <p14:nvPr/>
              </p14:nvContentPartPr>
              <p14:xfrm>
                <a:off x="5988870" y="5985270"/>
                <a:ext cx="125280" cy="8424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0119E90B-49A2-4713-8D0B-F187985B00A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79870" y="5976270"/>
                  <a:ext cx="142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5742D03B-891F-49CA-81EC-4604C13747DD}"/>
                    </a:ext>
                  </a:extLst>
                </p14:cNvPr>
                <p14:cNvContentPartPr/>
                <p14:nvPr/>
              </p14:nvContentPartPr>
              <p14:xfrm>
                <a:off x="6149430" y="5908230"/>
                <a:ext cx="111600" cy="232200"/>
              </p14:xfrm>
            </p:contentPart>
          </mc:Choice>
          <mc:Fallback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5742D03B-891F-49CA-81EC-4604C13747D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140790" y="5899230"/>
                  <a:ext cx="129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97" name="잉크 296">
                  <a:extLst>
                    <a:ext uri="{FF2B5EF4-FFF2-40B4-BE49-F238E27FC236}">
                      <a16:creationId xmlns:a16="http://schemas.microsoft.com/office/drawing/2014/main" id="{C9152975-E40C-4490-8EF8-511256386F22}"/>
                    </a:ext>
                  </a:extLst>
                </p14:cNvPr>
                <p14:cNvContentPartPr/>
                <p14:nvPr/>
              </p14:nvContentPartPr>
              <p14:xfrm>
                <a:off x="6321510" y="6108390"/>
                <a:ext cx="21600" cy="7920"/>
              </p14:xfrm>
            </p:contentPart>
          </mc:Choice>
          <mc:Fallback>
            <p:pic>
              <p:nvPicPr>
                <p:cNvPr id="297" name="잉크 296">
                  <a:extLst>
                    <a:ext uri="{FF2B5EF4-FFF2-40B4-BE49-F238E27FC236}">
                      <a16:creationId xmlns:a16="http://schemas.microsoft.com/office/drawing/2014/main" id="{C9152975-E40C-4490-8EF8-511256386F2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12870" y="6099750"/>
                  <a:ext cx="392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A1B6EEF2-D640-4CD9-B989-5D52C1089B2C}"/>
                    </a:ext>
                  </a:extLst>
                </p14:cNvPr>
                <p14:cNvContentPartPr/>
                <p14:nvPr/>
              </p14:nvContentPartPr>
              <p14:xfrm>
                <a:off x="6365790" y="5910030"/>
                <a:ext cx="72360" cy="23688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A1B6EEF2-D640-4CD9-B989-5D52C1089B2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357150" y="5901030"/>
                  <a:ext cx="9000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317" name="잉크 316">
                <a:extLst>
                  <a:ext uri="{FF2B5EF4-FFF2-40B4-BE49-F238E27FC236}">
                    <a16:creationId xmlns:a16="http://schemas.microsoft.com/office/drawing/2014/main" id="{37927243-014C-4364-8B1F-B7BE4B1E98A7}"/>
                  </a:ext>
                </a:extLst>
              </p14:cNvPr>
              <p14:cNvContentPartPr/>
              <p14:nvPr/>
            </p14:nvContentPartPr>
            <p14:xfrm>
              <a:off x="7200317" y="5854782"/>
              <a:ext cx="83520" cy="279360"/>
            </p14:xfrm>
          </p:contentPart>
        </mc:Choice>
        <mc:Fallback>
          <p:pic>
            <p:nvPicPr>
              <p:cNvPr id="317" name="잉크 316">
                <a:extLst>
                  <a:ext uri="{FF2B5EF4-FFF2-40B4-BE49-F238E27FC236}">
                    <a16:creationId xmlns:a16="http://schemas.microsoft.com/office/drawing/2014/main" id="{37927243-014C-4364-8B1F-B7BE4B1E98A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191317" y="5845782"/>
                <a:ext cx="101160" cy="29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1" name="그룹 420">
            <a:extLst>
              <a:ext uri="{FF2B5EF4-FFF2-40B4-BE49-F238E27FC236}">
                <a16:creationId xmlns:a16="http://schemas.microsoft.com/office/drawing/2014/main" id="{1F22F555-DBDF-4E05-827F-07718E4BCD8A}"/>
              </a:ext>
            </a:extLst>
          </p:cNvPr>
          <p:cNvGrpSpPr/>
          <p:nvPr/>
        </p:nvGrpSpPr>
        <p:grpSpPr>
          <a:xfrm>
            <a:off x="6432437" y="4764494"/>
            <a:ext cx="2467938" cy="1334728"/>
            <a:chOff x="6432437" y="4764494"/>
            <a:chExt cx="2467938" cy="133472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A76ECF92-1ED8-4BE5-8A37-C3A86E077CC0}"/>
                    </a:ext>
                  </a:extLst>
                </p14:cNvPr>
                <p14:cNvContentPartPr/>
                <p14:nvPr/>
              </p14:nvContentPartPr>
              <p14:xfrm>
                <a:off x="6432437" y="5904462"/>
                <a:ext cx="182520" cy="194760"/>
              </p14:xfrm>
            </p:contentPart>
          </mc:Choice>
          <mc:Fallback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A76ECF92-1ED8-4BE5-8A37-C3A86E077CC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23797" y="5895822"/>
                  <a:ext cx="200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F74736ED-1EB2-47A4-B393-32B27A29E845}"/>
                    </a:ext>
                  </a:extLst>
                </p14:cNvPr>
                <p14:cNvContentPartPr/>
                <p14:nvPr/>
              </p14:nvContentPartPr>
              <p14:xfrm>
                <a:off x="6700637" y="5882142"/>
                <a:ext cx="56160" cy="93240"/>
              </p14:xfrm>
            </p:contentPart>
          </mc:Choice>
          <mc:Fallback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F74736ED-1EB2-47A4-B393-32B27A29E84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91997" y="5873142"/>
                  <a:ext cx="73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03" name="잉크 302">
                  <a:extLst>
                    <a:ext uri="{FF2B5EF4-FFF2-40B4-BE49-F238E27FC236}">
                      <a16:creationId xmlns:a16="http://schemas.microsoft.com/office/drawing/2014/main" id="{07FF5B9F-7E6C-4EA6-A74B-65BF6244FF97}"/>
                    </a:ext>
                  </a:extLst>
                </p14:cNvPr>
                <p14:cNvContentPartPr/>
                <p14:nvPr/>
              </p14:nvContentPartPr>
              <p14:xfrm>
                <a:off x="6762917" y="5892222"/>
                <a:ext cx="99720" cy="76320"/>
              </p14:xfrm>
            </p:contentPart>
          </mc:Choice>
          <mc:Fallback>
            <p:pic>
              <p:nvPicPr>
                <p:cNvPr id="303" name="잉크 302">
                  <a:extLst>
                    <a:ext uri="{FF2B5EF4-FFF2-40B4-BE49-F238E27FC236}">
                      <a16:creationId xmlns:a16="http://schemas.microsoft.com/office/drawing/2014/main" id="{07FF5B9F-7E6C-4EA6-A74B-65BF6244FF9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754277" y="5883222"/>
                  <a:ext cx="117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D40BE602-0BCE-4C39-843E-EFED00F8C56A}"/>
                    </a:ext>
                  </a:extLst>
                </p14:cNvPr>
                <p14:cNvContentPartPr/>
                <p14:nvPr/>
              </p14:nvContentPartPr>
              <p14:xfrm>
                <a:off x="6762557" y="5973222"/>
                <a:ext cx="61560" cy="59040"/>
              </p14:xfrm>
            </p:contentPart>
          </mc:Choice>
          <mc:Fallback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D40BE602-0BCE-4C39-843E-EFED00F8C56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753557" y="5964582"/>
                  <a:ext cx="79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C12D275C-1BDB-401D-BC86-1838F75D6267}"/>
                    </a:ext>
                  </a:extLst>
                </p14:cNvPr>
                <p14:cNvContentPartPr/>
                <p14:nvPr/>
              </p14:nvContentPartPr>
              <p14:xfrm>
                <a:off x="6852917" y="5916342"/>
                <a:ext cx="144720" cy="6912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C12D275C-1BDB-401D-BC86-1838F75D626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843917" y="5907342"/>
                  <a:ext cx="162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5DBB2FBD-3218-4311-B257-3F2A21C9174A}"/>
                    </a:ext>
                  </a:extLst>
                </p14:cNvPr>
                <p14:cNvContentPartPr/>
                <p14:nvPr/>
              </p14:nvContentPartPr>
              <p14:xfrm>
                <a:off x="6892877" y="5998422"/>
                <a:ext cx="124200" cy="95040"/>
              </p14:xfrm>
            </p:contentPart>
          </mc:Choice>
          <mc:Fallback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5DBB2FBD-3218-4311-B257-3F2A21C9174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84237" y="5989422"/>
                  <a:ext cx="141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0A5C0BAA-ACAE-4C5C-B622-79E70FB9AFB5}"/>
                    </a:ext>
                  </a:extLst>
                </p14:cNvPr>
                <p14:cNvContentPartPr/>
                <p14:nvPr/>
              </p14:nvContentPartPr>
              <p14:xfrm>
                <a:off x="7019597" y="5929662"/>
                <a:ext cx="136080" cy="112680"/>
              </p14:xfrm>
            </p:contentPart>
          </mc:Choice>
          <mc:Fallback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0A5C0BAA-ACAE-4C5C-B622-79E70FB9AFB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010957" y="5921022"/>
                  <a:ext cx="153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42EEF0BD-F721-4A9C-99F3-EFD5E1C31C3B}"/>
                    </a:ext>
                  </a:extLst>
                </p14:cNvPr>
                <p14:cNvContentPartPr/>
                <p14:nvPr/>
              </p14:nvContentPartPr>
              <p14:xfrm>
                <a:off x="7183757" y="6053142"/>
                <a:ext cx="3240" cy="19800"/>
              </p14:xfrm>
            </p:contentPart>
          </mc:Choice>
          <mc:Fallback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42EEF0BD-F721-4A9C-99F3-EFD5E1C31C3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175117" y="6044502"/>
                  <a:ext cx="20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19" name="잉크 318">
                  <a:extLst>
                    <a:ext uri="{FF2B5EF4-FFF2-40B4-BE49-F238E27FC236}">
                      <a16:creationId xmlns:a16="http://schemas.microsoft.com/office/drawing/2014/main" id="{1F7D2A79-8FC7-4774-A473-C321BB6E4C18}"/>
                    </a:ext>
                  </a:extLst>
                </p14:cNvPr>
                <p14:cNvContentPartPr/>
                <p14:nvPr/>
              </p14:nvContentPartPr>
              <p14:xfrm>
                <a:off x="6512717" y="5223738"/>
                <a:ext cx="313560" cy="614520"/>
              </p14:xfrm>
            </p:contentPart>
          </mc:Choice>
          <mc:Fallback>
            <p:pic>
              <p:nvPicPr>
                <p:cNvPr id="319" name="잉크 318">
                  <a:extLst>
                    <a:ext uri="{FF2B5EF4-FFF2-40B4-BE49-F238E27FC236}">
                      <a16:creationId xmlns:a16="http://schemas.microsoft.com/office/drawing/2014/main" id="{1F7D2A79-8FC7-4774-A473-C321BB6E4C1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503717" y="5215098"/>
                  <a:ext cx="33120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20" name="잉크 319">
                  <a:extLst>
                    <a:ext uri="{FF2B5EF4-FFF2-40B4-BE49-F238E27FC236}">
                      <a16:creationId xmlns:a16="http://schemas.microsoft.com/office/drawing/2014/main" id="{1FBF6CDA-8BED-444A-9DCE-5CCB005144EF}"/>
                    </a:ext>
                  </a:extLst>
                </p14:cNvPr>
                <p14:cNvContentPartPr/>
                <p14:nvPr/>
              </p14:nvContentPartPr>
              <p14:xfrm>
                <a:off x="6671837" y="5185938"/>
                <a:ext cx="145440" cy="150120"/>
              </p14:xfrm>
            </p:contentPart>
          </mc:Choice>
          <mc:Fallback>
            <p:pic>
              <p:nvPicPr>
                <p:cNvPr id="320" name="잉크 319">
                  <a:extLst>
                    <a:ext uri="{FF2B5EF4-FFF2-40B4-BE49-F238E27FC236}">
                      <a16:creationId xmlns:a16="http://schemas.microsoft.com/office/drawing/2014/main" id="{1FBF6CDA-8BED-444A-9DCE-5CCB005144E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663197" y="5177298"/>
                  <a:ext cx="163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23" name="잉크 322">
                  <a:extLst>
                    <a:ext uri="{FF2B5EF4-FFF2-40B4-BE49-F238E27FC236}">
                      <a16:creationId xmlns:a16="http://schemas.microsoft.com/office/drawing/2014/main" id="{03BF5C05-A0BB-489A-AD05-9F50BD4A9CB3}"/>
                    </a:ext>
                  </a:extLst>
                </p14:cNvPr>
                <p14:cNvContentPartPr/>
                <p14:nvPr/>
              </p14:nvContentPartPr>
              <p14:xfrm>
                <a:off x="6868757" y="4782134"/>
                <a:ext cx="177840" cy="181440"/>
              </p14:xfrm>
            </p:contentPart>
          </mc:Choice>
          <mc:Fallback>
            <p:pic>
              <p:nvPicPr>
                <p:cNvPr id="323" name="잉크 322">
                  <a:extLst>
                    <a:ext uri="{FF2B5EF4-FFF2-40B4-BE49-F238E27FC236}">
                      <a16:creationId xmlns:a16="http://schemas.microsoft.com/office/drawing/2014/main" id="{03BF5C05-A0BB-489A-AD05-9F50BD4A9CB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860117" y="4773134"/>
                  <a:ext cx="195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24" name="잉크 323">
                  <a:extLst>
                    <a:ext uri="{FF2B5EF4-FFF2-40B4-BE49-F238E27FC236}">
                      <a16:creationId xmlns:a16="http://schemas.microsoft.com/office/drawing/2014/main" id="{AD52F608-2F7F-420F-B491-F0721BA29BF5}"/>
                    </a:ext>
                  </a:extLst>
                </p14:cNvPr>
                <p14:cNvContentPartPr/>
                <p14:nvPr/>
              </p14:nvContentPartPr>
              <p14:xfrm>
                <a:off x="7135157" y="4779614"/>
                <a:ext cx="91440" cy="94320"/>
              </p14:xfrm>
            </p:contentPart>
          </mc:Choice>
          <mc:Fallback>
            <p:pic>
              <p:nvPicPr>
                <p:cNvPr id="324" name="잉크 323">
                  <a:extLst>
                    <a:ext uri="{FF2B5EF4-FFF2-40B4-BE49-F238E27FC236}">
                      <a16:creationId xmlns:a16="http://schemas.microsoft.com/office/drawing/2014/main" id="{AD52F608-2F7F-420F-B491-F0721BA29BF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126157" y="4770974"/>
                  <a:ext cx="109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25" name="잉크 324">
                  <a:extLst>
                    <a:ext uri="{FF2B5EF4-FFF2-40B4-BE49-F238E27FC236}">
                      <a16:creationId xmlns:a16="http://schemas.microsoft.com/office/drawing/2014/main" id="{7A4C8D5B-B822-412D-8715-1ACB33743BD8}"/>
                    </a:ext>
                  </a:extLst>
                </p14:cNvPr>
                <p14:cNvContentPartPr/>
                <p14:nvPr/>
              </p14:nvContentPartPr>
              <p14:xfrm>
                <a:off x="7229837" y="4782854"/>
                <a:ext cx="47520" cy="80280"/>
              </p14:xfrm>
            </p:contentPart>
          </mc:Choice>
          <mc:Fallback>
            <p:pic>
              <p:nvPicPr>
                <p:cNvPr id="325" name="잉크 324">
                  <a:extLst>
                    <a:ext uri="{FF2B5EF4-FFF2-40B4-BE49-F238E27FC236}">
                      <a16:creationId xmlns:a16="http://schemas.microsoft.com/office/drawing/2014/main" id="{7A4C8D5B-B822-412D-8715-1ACB33743BD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20837" y="4774214"/>
                  <a:ext cx="65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10559DB4-4552-4C5A-BAC0-2668637025EA}"/>
                    </a:ext>
                  </a:extLst>
                </p14:cNvPr>
                <p14:cNvContentPartPr/>
                <p14:nvPr/>
              </p14:nvContentPartPr>
              <p14:xfrm>
                <a:off x="7157117" y="4764494"/>
                <a:ext cx="253800" cy="176760"/>
              </p14:xfrm>
            </p:contentPart>
          </mc:Choice>
          <mc:Fallback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10559DB4-4552-4C5A-BAC0-2668637025E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48117" y="4755494"/>
                  <a:ext cx="271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27" name="잉크 326">
                  <a:extLst>
                    <a:ext uri="{FF2B5EF4-FFF2-40B4-BE49-F238E27FC236}">
                      <a16:creationId xmlns:a16="http://schemas.microsoft.com/office/drawing/2014/main" id="{686F0BEC-9F98-4118-A6D9-C2B331B8521E}"/>
                    </a:ext>
                  </a:extLst>
                </p14:cNvPr>
                <p14:cNvContentPartPr/>
                <p14:nvPr/>
              </p14:nvContentPartPr>
              <p14:xfrm>
                <a:off x="7286717" y="4887974"/>
                <a:ext cx="125640" cy="68760"/>
              </p14:xfrm>
            </p:contentPart>
          </mc:Choice>
          <mc:Fallback>
            <p:pic>
              <p:nvPicPr>
                <p:cNvPr id="327" name="잉크 326">
                  <a:extLst>
                    <a:ext uri="{FF2B5EF4-FFF2-40B4-BE49-F238E27FC236}">
                      <a16:creationId xmlns:a16="http://schemas.microsoft.com/office/drawing/2014/main" id="{686F0BEC-9F98-4118-A6D9-C2B331B8521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77717" y="4879334"/>
                  <a:ext cx="143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42A78F94-BD5A-4113-83BA-78EDBB7F80F9}"/>
                    </a:ext>
                  </a:extLst>
                </p14:cNvPr>
                <p14:cNvContentPartPr/>
                <p14:nvPr/>
              </p14:nvContentPartPr>
              <p14:xfrm>
                <a:off x="7469597" y="4792214"/>
                <a:ext cx="114120" cy="151560"/>
              </p14:xfrm>
            </p:contentPart>
          </mc:Choice>
          <mc:Fallback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42A78F94-BD5A-4113-83BA-78EDBB7F80F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460597" y="4783214"/>
                  <a:ext cx="131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29" name="잉크 328">
                  <a:extLst>
                    <a:ext uri="{FF2B5EF4-FFF2-40B4-BE49-F238E27FC236}">
                      <a16:creationId xmlns:a16="http://schemas.microsoft.com/office/drawing/2014/main" id="{7D582339-3ED0-42B2-847F-47920D5A95AD}"/>
                    </a:ext>
                  </a:extLst>
                </p14:cNvPr>
                <p14:cNvContentPartPr/>
                <p14:nvPr/>
              </p14:nvContentPartPr>
              <p14:xfrm>
                <a:off x="7589146" y="4792771"/>
                <a:ext cx="189360" cy="208440"/>
              </p14:xfrm>
            </p:contentPart>
          </mc:Choice>
          <mc:Fallback>
            <p:pic>
              <p:nvPicPr>
                <p:cNvPr id="329" name="잉크 328">
                  <a:extLst>
                    <a:ext uri="{FF2B5EF4-FFF2-40B4-BE49-F238E27FC236}">
                      <a16:creationId xmlns:a16="http://schemas.microsoft.com/office/drawing/2014/main" id="{7D582339-3ED0-42B2-847F-47920D5A95A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580146" y="4783771"/>
                  <a:ext cx="207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855491F4-78F9-4D98-9A4C-7C27044EDF2C}"/>
                    </a:ext>
                  </a:extLst>
                </p14:cNvPr>
                <p14:cNvContentPartPr/>
                <p14:nvPr/>
              </p14:nvContentPartPr>
              <p14:xfrm>
                <a:off x="7009546" y="5060611"/>
                <a:ext cx="11520" cy="118440"/>
              </p14:xfrm>
            </p:contentPart>
          </mc:Choice>
          <mc:Fallback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855491F4-78F9-4D98-9A4C-7C27044EDF2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000546" y="5051611"/>
                  <a:ext cx="29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90E48BB0-3F2A-4602-A172-C58DCDFDC789}"/>
                    </a:ext>
                  </a:extLst>
                </p14:cNvPr>
                <p14:cNvContentPartPr/>
                <p14:nvPr/>
              </p14:nvContentPartPr>
              <p14:xfrm>
                <a:off x="6921706" y="5054131"/>
                <a:ext cx="128880" cy="156240"/>
              </p14:xfrm>
            </p:contentPart>
          </mc:Choice>
          <mc:Fallback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90E48BB0-3F2A-4602-A172-C58DCDFDC78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913066" y="5045131"/>
                  <a:ext cx="146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D46D3DCA-A89E-4804-B1C7-8EF348AD464F}"/>
                    </a:ext>
                  </a:extLst>
                </p14:cNvPr>
                <p14:cNvContentPartPr/>
                <p14:nvPr/>
              </p14:nvContentPartPr>
              <p14:xfrm>
                <a:off x="7116106" y="5051611"/>
                <a:ext cx="109800" cy="98280"/>
              </p14:xfrm>
            </p:contentPart>
          </mc:Choice>
          <mc:Fallback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D46D3DCA-A89E-4804-B1C7-8EF348AD464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107466" y="5042971"/>
                  <a:ext cx="127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6816CD41-5AE6-4B81-9430-D8A0807F02E9}"/>
                    </a:ext>
                  </a:extLst>
                </p14:cNvPr>
                <p14:cNvContentPartPr/>
                <p14:nvPr/>
              </p14:nvContentPartPr>
              <p14:xfrm>
                <a:off x="7124026" y="5186971"/>
                <a:ext cx="116640" cy="12240"/>
              </p14:xfrm>
            </p:contentPart>
          </mc:Choice>
          <mc:Fallback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6816CD41-5AE6-4B81-9430-D8A0807F02E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115386" y="5178331"/>
                  <a:ext cx="1342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35" name="잉크 334">
                  <a:extLst>
                    <a:ext uri="{FF2B5EF4-FFF2-40B4-BE49-F238E27FC236}">
                      <a16:creationId xmlns:a16="http://schemas.microsoft.com/office/drawing/2014/main" id="{C915F76C-07F4-4DEE-9AE9-05F250CBBE9B}"/>
                    </a:ext>
                  </a:extLst>
                </p14:cNvPr>
                <p14:cNvContentPartPr/>
                <p14:nvPr/>
              </p14:nvContentPartPr>
              <p14:xfrm>
                <a:off x="7239946" y="5064931"/>
                <a:ext cx="95400" cy="153000"/>
              </p14:xfrm>
            </p:contentPart>
          </mc:Choice>
          <mc:Fallback>
            <p:pic>
              <p:nvPicPr>
                <p:cNvPr id="335" name="잉크 334">
                  <a:extLst>
                    <a:ext uri="{FF2B5EF4-FFF2-40B4-BE49-F238E27FC236}">
                      <a16:creationId xmlns:a16="http://schemas.microsoft.com/office/drawing/2014/main" id="{C915F76C-07F4-4DEE-9AE9-05F250CBBE9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30946" y="5056291"/>
                  <a:ext cx="113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36" name="잉크 335">
                  <a:extLst>
                    <a:ext uri="{FF2B5EF4-FFF2-40B4-BE49-F238E27FC236}">
                      <a16:creationId xmlns:a16="http://schemas.microsoft.com/office/drawing/2014/main" id="{6C5F64DF-9959-4394-A9FC-65AE4C3653CB}"/>
                    </a:ext>
                  </a:extLst>
                </p14:cNvPr>
                <p14:cNvContentPartPr/>
                <p14:nvPr/>
              </p14:nvContentPartPr>
              <p14:xfrm>
                <a:off x="7338226" y="5064931"/>
                <a:ext cx="85680" cy="156600"/>
              </p14:xfrm>
            </p:contentPart>
          </mc:Choice>
          <mc:Fallback>
            <p:pic>
              <p:nvPicPr>
                <p:cNvPr id="336" name="잉크 335">
                  <a:extLst>
                    <a:ext uri="{FF2B5EF4-FFF2-40B4-BE49-F238E27FC236}">
                      <a16:creationId xmlns:a16="http://schemas.microsoft.com/office/drawing/2014/main" id="{6C5F64DF-9959-4394-A9FC-65AE4C3653CB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329586" y="5056291"/>
                  <a:ext cx="1033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37" name="잉크 336">
                  <a:extLst>
                    <a:ext uri="{FF2B5EF4-FFF2-40B4-BE49-F238E27FC236}">
                      <a16:creationId xmlns:a16="http://schemas.microsoft.com/office/drawing/2014/main" id="{7349DB74-41AD-4F44-AF1C-DFF4A821AA69}"/>
                    </a:ext>
                  </a:extLst>
                </p14:cNvPr>
                <p14:cNvContentPartPr/>
                <p14:nvPr/>
              </p14:nvContentPartPr>
              <p14:xfrm>
                <a:off x="7445146" y="5086531"/>
                <a:ext cx="97200" cy="105120"/>
              </p14:xfrm>
            </p:contentPart>
          </mc:Choice>
          <mc:Fallback>
            <p:pic>
              <p:nvPicPr>
                <p:cNvPr id="337" name="잉크 336">
                  <a:extLst>
                    <a:ext uri="{FF2B5EF4-FFF2-40B4-BE49-F238E27FC236}">
                      <a16:creationId xmlns:a16="http://schemas.microsoft.com/office/drawing/2014/main" id="{7349DB74-41AD-4F44-AF1C-DFF4A821AA6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436506" y="5077891"/>
                  <a:ext cx="114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8985B714-1B45-44A2-AF42-C63542B45E31}"/>
                    </a:ext>
                  </a:extLst>
                </p14:cNvPr>
                <p14:cNvContentPartPr/>
                <p14:nvPr/>
              </p14:nvContentPartPr>
              <p14:xfrm>
                <a:off x="7512466" y="5103811"/>
                <a:ext cx="78120" cy="40680"/>
              </p14:xfrm>
            </p:contentPart>
          </mc:Choice>
          <mc:Fallback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8985B714-1B45-44A2-AF42-C63542B45E3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03826" y="5095171"/>
                  <a:ext cx="95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2573458F-5943-4419-8E86-49CCD4E92AD6}"/>
                    </a:ext>
                  </a:extLst>
                </p14:cNvPr>
                <p14:cNvContentPartPr/>
                <p14:nvPr/>
              </p14:nvContentPartPr>
              <p14:xfrm>
                <a:off x="7536586" y="5124331"/>
                <a:ext cx="86040" cy="104760"/>
              </p14:xfrm>
            </p:contentPart>
          </mc:Choice>
          <mc:Fallback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2573458F-5943-4419-8E86-49CCD4E92AD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527586" y="5115331"/>
                  <a:ext cx="103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AD6E16E7-7B2A-4241-8E92-665537FEEB69}"/>
                    </a:ext>
                  </a:extLst>
                </p14:cNvPr>
                <p14:cNvContentPartPr/>
                <p14:nvPr/>
              </p14:nvContentPartPr>
              <p14:xfrm>
                <a:off x="7636306" y="5114251"/>
                <a:ext cx="105840" cy="111240"/>
              </p14:xfrm>
            </p:contentPart>
          </mc:Choice>
          <mc:Fallback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AD6E16E7-7B2A-4241-8E92-665537FEEB6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627666" y="5105611"/>
                  <a:ext cx="123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58F104B2-F517-4994-B953-55076AE2B1D8}"/>
                    </a:ext>
                  </a:extLst>
                </p14:cNvPr>
                <p14:cNvContentPartPr/>
                <p14:nvPr/>
              </p14:nvContentPartPr>
              <p14:xfrm>
                <a:off x="7767706" y="5091211"/>
                <a:ext cx="6480" cy="118800"/>
              </p14:xfrm>
            </p:contentPart>
          </mc:Choice>
          <mc:Fallback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58F104B2-F517-4994-B953-55076AE2B1D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758706" y="5082571"/>
                  <a:ext cx="2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4FF27A40-9323-4BEC-A323-44A36CED3F0C}"/>
                    </a:ext>
                  </a:extLst>
                </p14:cNvPr>
                <p14:cNvContentPartPr/>
                <p14:nvPr/>
              </p14:nvContentPartPr>
              <p14:xfrm>
                <a:off x="7774546" y="5114971"/>
                <a:ext cx="97200" cy="93960"/>
              </p14:xfrm>
            </p:contentPart>
          </mc:Choice>
          <mc:Fallback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4FF27A40-9323-4BEC-A323-44A36CED3F0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765906" y="5105971"/>
                  <a:ext cx="1148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43" name="잉크 342">
                  <a:extLst>
                    <a:ext uri="{FF2B5EF4-FFF2-40B4-BE49-F238E27FC236}">
                      <a16:creationId xmlns:a16="http://schemas.microsoft.com/office/drawing/2014/main" id="{BD266CC3-2E01-47C2-82FB-57A166CD89A6}"/>
                    </a:ext>
                  </a:extLst>
                </p14:cNvPr>
                <p14:cNvContentPartPr/>
                <p14:nvPr/>
              </p14:nvContentPartPr>
              <p14:xfrm>
                <a:off x="7826386" y="5127931"/>
                <a:ext cx="63720" cy="154440"/>
              </p14:xfrm>
            </p:contentPart>
          </mc:Choice>
          <mc:Fallback>
            <p:pic>
              <p:nvPicPr>
                <p:cNvPr id="343" name="잉크 342">
                  <a:extLst>
                    <a:ext uri="{FF2B5EF4-FFF2-40B4-BE49-F238E27FC236}">
                      <a16:creationId xmlns:a16="http://schemas.microsoft.com/office/drawing/2014/main" id="{BD266CC3-2E01-47C2-82FB-57A166CD89A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817386" y="5119291"/>
                  <a:ext cx="81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890CEB99-28FF-48FA-A9AA-5B9B7F77A8C6}"/>
                    </a:ext>
                  </a:extLst>
                </p14:cNvPr>
                <p14:cNvContentPartPr/>
                <p14:nvPr/>
              </p14:nvContentPartPr>
              <p14:xfrm>
                <a:off x="7952026" y="5102371"/>
                <a:ext cx="77040" cy="64440"/>
              </p14:xfrm>
            </p:contentPart>
          </mc:Choice>
          <mc:Fallback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890CEB99-28FF-48FA-A9AA-5B9B7F77A8C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943386" y="5093731"/>
                  <a:ext cx="94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F9C6A7CD-6A05-4FD7-BEE6-04F608A0137D}"/>
                    </a:ext>
                  </a:extLst>
                </p14:cNvPr>
                <p14:cNvContentPartPr/>
                <p14:nvPr/>
              </p14:nvContentPartPr>
              <p14:xfrm>
                <a:off x="7930066" y="5198131"/>
                <a:ext cx="135720" cy="75960"/>
              </p14:xfrm>
            </p:contentPart>
          </mc:Choice>
          <mc:Fallback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F9C6A7CD-6A05-4FD7-BEE6-04F608A0137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921426" y="5189491"/>
                  <a:ext cx="153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DB14DF1E-22D5-48F4-B782-80ABA6261278}"/>
                    </a:ext>
                  </a:extLst>
                </p14:cNvPr>
                <p14:cNvContentPartPr/>
                <p14:nvPr/>
              </p14:nvContentPartPr>
              <p14:xfrm>
                <a:off x="8133466" y="5098411"/>
                <a:ext cx="43560" cy="104760"/>
              </p14:xfrm>
            </p:contentPart>
          </mc:Choice>
          <mc:Fallback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DB14DF1E-22D5-48F4-B782-80ABA626127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124466" y="5089411"/>
                  <a:ext cx="61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48" name="잉크 347">
                  <a:extLst>
                    <a:ext uri="{FF2B5EF4-FFF2-40B4-BE49-F238E27FC236}">
                      <a16:creationId xmlns:a16="http://schemas.microsoft.com/office/drawing/2014/main" id="{CC349EEC-654B-4EBE-9FBF-879797E664B9}"/>
                    </a:ext>
                  </a:extLst>
                </p14:cNvPr>
                <p14:cNvContentPartPr/>
                <p14:nvPr/>
              </p14:nvContentPartPr>
              <p14:xfrm>
                <a:off x="8146786" y="5112811"/>
                <a:ext cx="114480" cy="148320"/>
              </p14:xfrm>
            </p:contentPart>
          </mc:Choice>
          <mc:Fallback>
            <p:pic>
              <p:nvPicPr>
                <p:cNvPr id="348" name="잉크 347">
                  <a:extLst>
                    <a:ext uri="{FF2B5EF4-FFF2-40B4-BE49-F238E27FC236}">
                      <a16:creationId xmlns:a16="http://schemas.microsoft.com/office/drawing/2014/main" id="{CC349EEC-654B-4EBE-9FBF-879797E664B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38146" y="5104171"/>
                  <a:ext cx="132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99FBA8B4-F630-4556-8737-6214EAC56B5A}"/>
                    </a:ext>
                  </a:extLst>
                </p14:cNvPr>
                <p14:cNvContentPartPr/>
                <p14:nvPr/>
              </p14:nvContentPartPr>
              <p14:xfrm>
                <a:off x="8241826" y="5123971"/>
                <a:ext cx="147240" cy="93960"/>
              </p14:xfrm>
            </p:contentPart>
          </mc:Choice>
          <mc:Fallback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99FBA8B4-F630-4556-8737-6214EAC56B5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233186" y="5114971"/>
                  <a:ext cx="164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2FAB0E30-0A8B-4AAC-95B7-F05C60E0D017}"/>
                    </a:ext>
                  </a:extLst>
                </p14:cNvPr>
                <p14:cNvContentPartPr/>
                <p14:nvPr/>
              </p14:nvContentPartPr>
              <p14:xfrm>
                <a:off x="8238946" y="5234851"/>
                <a:ext cx="114480" cy="8640"/>
              </p14:xfrm>
            </p:contentPart>
          </mc:Choice>
          <mc:Fallback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2FAB0E30-0A8B-4AAC-95B7-F05C60E0D01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230306" y="5226211"/>
                  <a:ext cx="1321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51" name="잉크 350">
                  <a:extLst>
                    <a:ext uri="{FF2B5EF4-FFF2-40B4-BE49-F238E27FC236}">
                      <a16:creationId xmlns:a16="http://schemas.microsoft.com/office/drawing/2014/main" id="{3D62138A-1DB5-4F86-A6A2-477FBABD6E10}"/>
                    </a:ext>
                  </a:extLst>
                </p14:cNvPr>
                <p14:cNvContentPartPr/>
                <p14:nvPr/>
              </p14:nvContentPartPr>
              <p14:xfrm>
                <a:off x="8314186" y="5243131"/>
                <a:ext cx="136440" cy="70560"/>
              </p14:xfrm>
            </p:contentPart>
          </mc:Choice>
          <mc:Fallback>
            <p:pic>
              <p:nvPicPr>
                <p:cNvPr id="351" name="잉크 350">
                  <a:extLst>
                    <a:ext uri="{FF2B5EF4-FFF2-40B4-BE49-F238E27FC236}">
                      <a16:creationId xmlns:a16="http://schemas.microsoft.com/office/drawing/2014/main" id="{3D62138A-1DB5-4F86-A6A2-477FBABD6E1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05186" y="5234491"/>
                  <a:ext cx="154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EC1C0E29-E993-4F64-9F42-7EFAC4FA6108}"/>
                    </a:ext>
                  </a:extLst>
                </p14:cNvPr>
                <p14:cNvContentPartPr/>
                <p14:nvPr/>
              </p14:nvContentPartPr>
              <p14:xfrm>
                <a:off x="6943666" y="5353651"/>
                <a:ext cx="91440" cy="90000"/>
              </p14:xfrm>
            </p:contentPart>
          </mc:Choice>
          <mc:Fallback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EC1C0E29-E993-4F64-9F42-7EFAC4FA610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934666" y="5344651"/>
                  <a:ext cx="1090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1E79D3AE-3EE2-48C5-9558-A8102E5480BF}"/>
                    </a:ext>
                  </a:extLst>
                </p14:cNvPr>
                <p14:cNvContentPartPr/>
                <p14:nvPr/>
              </p14:nvContentPartPr>
              <p14:xfrm>
                <a:off x="6883906" y="5324131"/>
                <a:ext cx="137880" cy="140400"/>
              </p14:xfrm>
            </p:contentPart>
          </mc:Choice>
          <mc:Fallback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1E79D3AE-3EE2-48C5-9558-A8102E5480B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874906" y="5315491"/>
                  <a:ext cx="155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3ABE29AB-960F-4BFF-897A-09F23944C946}"/>
                    </a:ext>
                  </a:extLst>
                </p14:cNvPr>
                <p14:cNvContentPartPr/>
                <p14:nvPr/>
              </p14:nvContentPartPr>
              <p14:xfrm>
                <a:off x="7048426" y="5304331"/>
                <a:ext cx="97560" cy="97200"/>
              </p14:xfrm>
            </p:contentPart>
          </mc:Choice>
          <mc:Fallback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3ABE29AB-960F-4BFF-897A-09F23944C94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039426" y="5295691"/>
                  <a:ext cx="115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56" name="잉크 355">
                  <a:extLst>
                    <a:ext uri="{FF2B5EF4-FFF2-40B4-BE49-F238E27FC236}">
                      <a16:creationId xmlns:a16="http://schemas.microsoft.com/office/drawing/2014/main" id="{706038D1-6FF2-4C39-9423-60CA8EA14EAD}"/>
                    </a:ext>
                  </a:extLst>
                </p14:cNvPr>
                <p14:cNvContentPartPr/>
                <p14:nvPr/>
              </p14:nvContentPartPr>
              <p14:xfrm>
                <a:off x="7102426" y="5314051"/>
                <a:ext cx="81720" cy="85680"/>
              </p14:xfrm>
            </p:contentPart>
          </mc:Choice>
          <mc:Fallback>
            <p:pic>
              <p:nvPicPr>
                <p:cNvPr id="356" name="잉크 355">
                  <a:extLst>
                    <a:ext uri="{FF2B5EF4-FFF2-40B4-BE49-F238E27FC236}">
                      <a16:creationId xmlns:a16="http://schemas.microsoft.com/office/drawing/2014/main" id="{706038D1-6FF2-4C39-9423-60CA8EA14EA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093786" y="5305051"/>
                  <a:ext cx="99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57" name="잉크 356">
                  <a:extLst>
                    <a:ext uri="{FF2B5EF4-FFF2-40B4-BE49-F238E27FC236}">
                      <a16:creationId xmlns:a16="http://schemas.microsoft.com/office/drawing/2014/main" id="{483AEBF4-D1A1-4A01-BC9C-E3A24F3DC4C8}"/>
                    </a:ext>
                  </a:extLst>
                </p14:cNvPr>
                <p14:cNvContentPartPr/>
                <p14:nvPr/>
              </p14:nvContentPartPr>
              <p14:xfrm>
                <a:off x="7071466" y="5444371"/>
                <a:ext cx="96840" cy="9000"/>
              </p14:xfrm>
            </p:contentPart>
          </mc:Choice>
          <mc:Fallback>
            <p:pic>
              <p:nvPicPr>
                <p:cNvPr id="357" name="잉크 356">
                  <a:extLst>
                    <a:ext uri="{FF2B5EF4-FFF2-40B4-BE49-F238E27FC236}">
                      <a16:creationId xmlns:a16="http://schemas.microsoft.com/office/drawing/2014/main" id="{483AEBF4-D1A1-4A01-BC9C-E3A24F3DC4C8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062466" y="5435731"/>
                  <a:ext cx="114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58" name="잉크 357">
                  <a:extLst>
                    <a:ext uri="{FF2B5EF4-FFF2-40B4-BE49-F238E27FC236}">
                      <a16:creationId xmlns:a16="http://schemas.microsoft.com/office/drawing/2014/main" id="{DA8DB1C1-8EB7-4A32-89B6-124FE74DACEF}"/>
                    </a:ext>
                  </a:extLst>
                </p14:cNvPr>
                <p14:cNvContentPartPr/>
                <p14:nvPr/>
              </p14:nvContentPartPr>
              <p14:xfrm>
                <a:off x="7194226" y="5342131"/>
                <a:ext cx="92520" cy="124560"/>
              </p14:xfrm>
            </p:contentPart>
          </mc:Choice>
          <mc:Fallback>
            <p:pic>
              <p:nvPicPr>
                <p:cNvPr id="358" name="잉크 357">
                  <a:extLst>
                    <a:ext uri="{FF2B5EF4-FFF2-40B4-BE49-F238E27FC236}">
                      <a16:creationId xmlns:a16="http://schemas.microsoft.com/office/drawing/2014/main" id="{DA8DB1C1-8EB7-4A32-89B6-124FE74DACE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185586" y="5333131"/>
                  <a:ext cx="110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59" name="잉크 358">
                  <a:extLst>
                    <a:ext uri="{FF2B5EF4-FFF2-40B4-BE49-F238E27FC236}">
                      <a16:creationId xmlns:a16="http://schemas.microsoft.com/office/drawing/2014/main" id="{857A13F5-DB40-4731-8B26-25AC6322708F}"/>
                    </a:ext>
                  </a:extLst>
                </p14:cNvPr>
                <p14:cNvContentPartPr/>
                <p14:nvPr/>
              </p14:nvContentPartPr>
              <p14:xfrm>
                <a:off x="7289266" y="5365171"/>
                <a:ext cx="94680" cy="98280"/>
              </p14:xfrm>
            </p:contentPart>
          </mc:Choice>
          <mc:Fallback>
            <p:pic>
              <p:nvPicPr>
                <p:cNvPr id="359" name="잉크 358">
                  <a:extLst>
                    <a:ext uri="{FF2B5EF4-FFF2-40B4-BE49-F238E27FC236}">
                      <a16:creationId xmlns:a16="http://schemas.microsoft.com/office/drawing/2014/main" id="{857A13F5-DB40-4731-8B26-25AC6322708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280266" y="5356531"/>
                  <a:ext cx="112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60" name="잉크 359">
                  <a:extLst>
                    <a:ext uri="{FF2B5EF4-FFF2-40B4-BE49-F238E27FC236}">
                      <a16:creationId xmlns:a16="http://schemas.microsoft.com/office/drawing/2014/main" id="{0B5F647C-2E73-424A-B0C8-2429444BDCD1}"/>
                    </a:ext>
                  </a:extLst>
                </p14:cNvPr>
                <p14:cNvContentPartPr/>
                <p14:nvPr/>
              </p14:nvContentPartPr>
              <p14:xfrm>
                <a:off x="7400146" y="5339251"/>
                <a:ext cx="102600" cy="131400"/>
              </p14:xfrm>
            </p:contentPart>
          </mc:Choice>
          <mc:Fallback>
            <p:pic>
              <p:nvPicPr>
                <p:cNvPr id="360" name="잉크 359">
                  <a:extLst>
                    <a:ext uri="{FF2B5EF4-FFF2-40B4-BE49-F238E27FC236}">
                      <a16:creationId xmlns:a16="http://schemas.microsoft.com/office/drawing/2014/main" id="{0B5F647C-2E73-424A-B0C8-2429444BDCD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391506" y="5330251"/>
                  <a:ext cx="1202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61" name="잉크 360">
                  <a:extLst>
                    <a:ext uri="{FF2B5EF4-FFF2-40B4-BE49-F238E27FC236}">
                      <a16:creationId xmlns:a16="http://schemas.microsoft.com/office/drawing/2014/main" id="{7EA3DB14-A058-4C8F-9677-298DD9240EAC}"/>
                    </a:ext>
                  </a:extLst>
                </p14:cNvPr>
                <p14:cNvContentPartPr/>
                <p14:nvPr/>
              </p14:nvContentPartPr>
              <p14:xfrm>
                <a:off x="7449826" y="5375971"/>
                <a:ext cx="79560" cy="89640"/>
              </p14:xfrm>
            </p:contentPart>
          </mc:Choice>
          <mc:Fallback>
            <p:pic>
              <p:nvPicPr>
                <p:cNvPr id="361" name="잉크 360">
                  <a:extLst>
                    <a:ext uri="{FF2B5EF4-FFF2-40B4-BE49-F238E27FC236}">
                      <a16:creationId xmlns:a16="http://schemas.microsoft.com/office/drawing/2014/main" id="{7EA3DB14-A058-4C8F-9677-298DD9240EA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440826" y="5367331"/>
                  <a:ext cx="97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62" name="잉크 361">
                  <a:extLst>
                    <a:ext uri="{FF2B5EF4-FFF2-40B4-BE49-F238E27FC236}">
                      <a16:creationId xmlns:a16="http://schemas.microsoft.com/office/drawing/2014/main" id="{8085A7AD-7CC3-477D-999D-30CF8D2DC7EA}"/>
                    </a:ext>
                  </a:extLst>
                </p14:cNvPr>
                <p14:cNvContentPartPr/>
                <p14:nvPr/>
              </p14:nvContentPartPr>
              <p14:xfrm>
                <a:off x="7561786" y="5368771"/>
                <a:ext cx="99720" cy="111960"/>
              </p14:xfrm>
            </p:contentPart>
          </mc:Choice>
          <mc:Fallback>
            <p:pic>
              <p:nvPicPr>
                <p:cNvPr id="362" name="잉크 361">
                  <a:extLst>
                    <a:ext uri="{FF2B5EF4-FFF2-40B4-BE49-F238E27FC236}">
                      <a16:creationId xmlns:a16="http://schemas.microsoft.com/office/drawing/2014/main" id="{8085A7AD-7CC3-477D-999D-30CF8D2DC7E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553146" y="5359771"/>
                  <a:ext cx="117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63" name="잉크 362">
                  <a:extLst>
                    <a:ext uri="{FF2B5EF4-FFF2-40B4-BE49-F238E27FC236}">
                      <a16:creationId xmlns:a16="http://schemas.microsoft.com/office/drawing/2014/main" id="{89072CB3-2066-4C2A-9AD5-403620DC01AB}"/>
                    </a:ext>
                  </a:extLst>
                </p14:cNvPr>
                <p14:cNvContentPartPr/>
                <p14:nvPr/>
              </p14:nvContentPartPr>
              <p14:xfrm>
                <a:off x="7671946" y="5379931"/>
                <a:ext cx="11520" cy="118800"/>
              </p14:xfrm>
            </p:contentPart>
          </mc:Choice>
          <mc:Fallback>
            <p:pic>
              <p:nvPicPr>
                <p:cNvPr id="363" name="잉크 362">
                  <a:extLst>
                    <a:ext uri="{FF2B5EF4-FFF2-40B4-BE49-F238E27FC236}">
                      <a16:creationId xmlns:a16="http://schemas.microsoft.com/office/drawing/2014/main" id="{89072CB3-2066-4C2A-9AD5-403620DC01A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662946" y="5370931"/>
                  <a:ext cx="291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EDD428E1-0F81-4857-9931-C69A99BA4E2A}"/>
                    </a:ext>
                  </a:extLst>
                </p14:cNvPr>
                <p14:cNvContentPartPr/>
                <p14:nvPr/>
              </p14:nvContentPartPr>
              <p14:xfrm>
                <a:off x="7702546" y="5389651"/>
                <a:ext cx="83160" cy="93240"/>
              </p14:xfrm>
            </p:contentPart>
          </mc:Choice>
          <mc:Fallback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EDD428E1-0F81-4857-9931-C69A99BA4E2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693906" y="5381011"/>
                  <a:ext cx="100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4CB9EED2-4C77-428D-86E7-6C74DF53654B}"/>
                    </a:ext>
                  </a:extLst>
                </p14:cNvPr>
                <p14:cNvContentPartPr/>
                <p14:nvPr/>
              </p14:nvContentPartPr>
              <p14:xfrm>
                <a:off x="7756546" y="5373451"/>
                <a:ext cx="81000" cy="145440"/>
              </p14:xfrm>
            </p:contentPart>
          </mc:Choice>
          <mc:Fallback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4CB9EED2-4C77-428D-86E7-6C74DF53654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747906" y="5364811"/>
                  <a:ext cx="98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A4A0FB7E-9B89-4FF6-94BB-CE24E7B93140}"/>
                    </a:ext>
                  </a:extLst>
                </p14:cNvPr>
                <p14:cNvContentPartPr/>
                <p14:nvPr/>
              </p14:nvContentPartPr>
              <p14:xfrm>
                <a:off x="7898386" y="5357611"/>
                <a:ext cx="96840" cy="117360"/>
              </p14:xfrm>
            </p:contentPart>
          </mc:Choice>
          <mc:Fallback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A4A0FB7E-9B89-4FF6-94BB-CE24E7B9314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889746" y="5348611"/>
                  <a:ext cx="114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27742804-4A7F-4DFD-B340-7E5315707910}"/>
                    </a:ext>
                  </a:extLst>
                </p14:cNvPr>
                <p14:cNvContentPartPr/>
                <p14:nvPr/>
              </p14:nvContentPartPr>
              <p14:xfrm>
                <a:off x="7934746" y="5475331"/>
                <a:ext cx="111240" cy="72720"/>
              </p14:xfrm>
            </p:contentPart>
          </mc:Choice>
          <mc:Fallback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27742804-4A7F-4DFD-B340-7E531570791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926106" y="5466331"/>
                  <a:ext cx="128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A3DD2E63-6D8F-4718-855E-4276F90FA149}"/>
                    </a:ext>
                  </a:extLst>
                </p14:cNvPr>
                <p14:cNvContentPartPr/>
                <p14:nvPr/>
              </p14:nvContentPartPr>
              <p14:xfrm>
                <a:off x="8030506" y="5403691"/>
                <a:ext cx="95400" cy="95040"/>
              </p14:xfrm>
            </p:contentPart>
          </mc:Choice>
          <mc:Fallback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A3DD2E63-6D8F-4718-855E-4276F90FA14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021506" y="5395051"/>
                  <a:ext cx="113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A801C4F3-61B5-421E-A2D4-67358E8143A7}"/>
                    </a:ext>
                  </a:extLst>
                </p14:cNvPr>
                <p14:cNvContentPartPr/>
                <p14:nvPr/>
              </p14:nvContentPartPr>
              <p14:xfrm>
                <a:off x="8088106" y="5417371"/>
                <a:ext cx="47160" cy="22320"/>
              </p14:xfrm>
            </p:contentPart>
          </mc:Choice>
          <mc:Fallback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A801C4F3-61B5-421E-A2D4-67358E8143A7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079466" y="5408731"/>
                  <a:ext cx="64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298C23FE-3CB6-4B44-8236-29BC50FC28A0}"/>
                    </a:ext>
                  </a:extLst>
                </p14:cNvPr>
                <p14:cNvContentPartPr/>
                <p14:nvPr/>
              </p14:nvContentPartPr>
              <p14:xfrm>
                <a:off x="8081986" y="5408371"/>
                <a:ext cx="76680" cy="131400"/>
              </p14:xfrm>
            </p:contentPart>
          </mc:Choice>
          <mc:Fallback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298C23FE-3CB6-4B44-8236-29BC50FC28A0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073346" y="5399731"/>
                  <a:ext cx="94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C136991D-D9E9-4303-819D-52EE4A6792DE}"/>
                    </a:ext>
                  </a:extLst>
                </p14:cNvPr>
                <p14:cNvContentPartPr/>
                <p14:nvPr/>
              </p14:nvContentPartPr>
              <p14:xfrm>
                <a:off x="8147506" y="5393611"/>
                <a:ext cx="194040" cy="111960"/>
              </p14:xfrm>
            </p:contentPart>
          </mc:Choice>
          <mc:Fallback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C136991D-D9E9-4303-819D-52EE4A6792D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138866" y="5384611"/>
                  <a:ext cx="211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70A287A0-BAAF-4760-8886-BB274DE88888}"/>
                    </a:ext>
                  </a:extLst>
                </p14:cNvPr>
                <p14:cNvContentPartPr/>
                <p14:nvPr/>
              </p14:nvContentPartPr>
              <p14:xfrm>
                <a:off x="8256586" y="5507011"/>
                <a:ext cx="109080" cy="40320"/>
              </p14:xfrm>
            </p:contentPart>
          </mc:Choice>
          <mc:Fallback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70A287A0-BAAF-4760-8886-BB274DE8888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247946" y="5498011"/>
                  <a:ext cx="126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73" name="잉크 372">
                  <a:extLst>
                    <a:ext uri="{FF2B5EF4-FFF2-40B4-BE49-F238E27FC236}">
                      <a16:creationId xmlns:a16="http://schemas.microsoft.com/office/drawing/2014/main" id="{939D17F1-8769-4BAA-86F3-CB641AC9E399}"/>
                    </a:ext>
                  </a:extLst>
                </p14:cNvPr>
                <p14:cNvContentPartPr/>
                <p14:nvPr/>
              </p14:nvContentPartPr>
              <p14:xfrm>
                <a:off x="8349826" y="5423131"/>
                <a:ext cx="75600" cy="145080"/>
              </p14:xfrm>
            </p:contentPart>
          </mc:Choice>
          <mc:Fallback>
            <p:pic>
              <p:nvPicPr>
                <p:cNvPr id="373" name="잉크 372">
                  <a:extLst>
                    <a:ext uri="{FF2B5EF4-FFF2-40B4-BE49-F238E27FC236}">
                      <a16:creationId xmlns:a16="http://schemas.microsoft.com/office/drawing/2014/main" id="{939D17F1-8769-4BAA-86F3-CB641AC9E39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341186" y="5414131"/>
                  <a:ext cx="93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E66EC1D4-AE5B-499D-89F6-5DA7170E1E79}"/>
                    </a:ext>
                  </a:extLst>
                </p14:cNvPr>
                <p14:cNvContentPartPr/>
                <p14:nvPr/>
              </p14:nvContentPartPr>
              <p14:xfrm>
                <a:off x="8454586" y="5395771"/>
                <a:ext cx="65160" cy="95760"/>
              </p14:xfrm>
            </p:contentPart>
          </mc:Choice>
          <mc:Fallback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E66EC1D4-AE5B-499D-89F6-5DA7170E1E7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445586" y="5386771"/>
                  <a:ext cx="82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76B52693-43AF-4D48-BD60-63C31017D668}"/>
                    </a:ext>
                  </a:extLst>
                </p14:cNvPr>
                <p14:cNvContentPartPr/>
                <p14:nvPr/>
              </p14:nvContentPartPr>
              <p14:xfrm>
                <a:off x="8522986" y="5427451"/>
                <a:ext cx="26280" cy="92520"/>
              </p14:xfrm>
            </p:contentPart>
          </mc:Choice>
          <mc:Fallback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76B52693-43AF-4D48-BD60-63C31017D66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513986" y="5418451"/>
                  <a:ext cx="43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D3A07674-D77F-4867-A9A5-EE70E737E99B}"/>
                    </a:ext>
                  </a:extLst>
                </p14:cNvPr>
                <p14:cNvContentPartPr/>
                <p14:nvPr/>
              </p14:nvContentPartPr>
              <p14:xfrm>
                <a:off x="8499586" y="5514571"/>
                <a:ext cx="102600" cy="81000"/>
              </p14:xfrm>
            </p:contentPart>
          </mc:Choice>
          <mc:Fallback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D3A07674-D77F-4867-A9A5-EE70E737E99B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490946" y="5505931"/>
                  <a:ext cx="120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77" name="잉크 376">
                  <a:extLst>
                    <a:ext uri="{FF2B5EF4-FFF2-40B4-BE49-F238E27FC236}">
                      <a16:creationId xmlns:a16="http://schemas.microsoft.com/office/drawing/2014/main" id="{0491606F-5E6E-43BE-BD89-E2291703E4F0}"/>
                    </a:ext>
                  </a:extLst>
                </p14:cNvPr>
                <p14:cNvContentPartPr/>
                <p14:nvPr/>
              </p14:nvContentPartPr>
              <p14:xfrm>
                <a:off x="8588506" y="5412691"/>
                <a:ext cx="92160" cy="103320"/>
              </p14:xfrm>
            </p:contentPart>
          </mc:Choice>
          <mc:Fallback>
            <p:pic>
              <p:nvPicPr>
                <p:cNvPr id="377" name="잉크 376">
                  <a:extLst>
                    <a:ext uri="{FF2B5EF4-FFF2-40B4-BE49-F238E27FC236}">
                      <a16:creationId xmlns:a16="http://schemas.microsoft.com/office/drawing/2014/main" id="{0491606F-5E6E-43BE-BD89-E2291703E4F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579866" y="5404051"/>
                  <a:ext cx="109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45501B22-FEBB-41B4-B488-8FCCE6DB1D88}"/>
                    </a:ext>
                  </a:extLst>
                </p14:cNvPr>
                <p14:cNvContentPartPr/>
                <p14:nvPr/>
              </p14:nvContentPartPr>
              <p14:xfrm>
                <a:off x="8659066" y="5432131"/>
                <a:ext cx="125640" cy="193680"/>
              </p14:xfrm>
            </p:contentPart>
          </mc:Choice>
          <mc:Fallback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45501B22-FEBB-41B4-B488-8FCCE6DB1D88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650066" y="5423131"/>
                  <a:ext cx="143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80" name="잉크 379">
                  <a:extLst>
                    <a:ext uri="{FF2B5EF4-FFF2-40B4-BE49-F238E27FC236}">
                      <a16:creationId xmlns:a16="http://schemas.microsoft.com/office/drawing/2014/main" id="{00BF8865-D8EF-4BA0-B27B-5F4D2B67BD6B}"/>
                    </a:ext>
                  </a:extLst>
                </p14:cNvPr>
                <p14:cNvContentPartPr/>
                <p14:nvPr/>
              </p14:nvContentPartPr>
              <p14:xfrm>
                <a:off x="6917386" y="5569291"/>
                <a:ext cx="75600" cy="127800"/>
              </p14:xfrm>
            </p:contentPart>
          </mc:Choice>
          <mc:Fallback>
            <p:pic>
              <p:nvPicPr>
                <p:cNvPr id="380" name="잉크 379">
                  <a:extLst>
                    <a:ext uri="{FF2B5EF4-FFF2-40B4-BE49-F238E27FC236}">
                      <a16:creationId xmlns:a16="http://schemas.microsoft.com/office/drawing/2014/main" id="{00BF8865-D8EF-4BA0-B27B-5F4D2B67BD6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908386" y="5560651"/>
                  <a:ext cx="93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0F223888-98D4-420A-9762-C4F7D3DE5B43}"/>
                    </a:ext>
                  </a:extLst>
                </p14:cNvPr>
                <p14:cNvContentPartPr/>
                <p14:nvPr/>
              </p14:nvContentPartPr>
              <p14:xfrm>
                <a:off x="6850786" y="5539771"/>
                <a:ext cx="176040" cy="173880"/>
              </p14:xfrm>
            </p:contentPart>
          </mc:Choice>
          <mc:Fallback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0F223888-98D4-420A-9762-C4F7D3DE5B4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6841786" y="5531131"/>
                  <a:ext cx="1936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7705C5A2-7924-4679-96A3-E8BF01A73EB5}"/>
                    </a:ext>
                  </a:extLst>
                </p14:cNvPr>
                <p14:cNvContentPartPr/>
                <p14:nvPr/>
              </p14:nvContentPartPr>
              <p14:xfrm>
                <a:off x="7075037" y="5585006"/>
                <a:ext cx="120240" cy="95760"/>
              </p14:xfrm>
            </p:contentPart>
          </mc:Choice>
          <mc:Fallback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7705C5A2-7924-4679-96A3-E8BF01A73EB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066397" y="5576006"/>
                  <a:ext cx="137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7BEC336D-B120-478A-9AA9-3D8C310E9225}"/>
                    </a:ext>
                  </a:extLst>
                </p14:cNvPr>
                <p14:cNvContentPartPr/>
                <p14:nvPr/>
              </p14:nvContentPartPr>
              <p14:xfrm>
                <a:off x="7118957" y="5599766"/>
                <a:ext cx="74520" cy="92880"/>
              </p14:xfrm>
            </p:contentPart>
          </mc:Choice>
          <mc:Fallback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7BEC336D-B120-478A-9AA9-3D8C310E922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110317" y="5591126"/>
                  <a:ext cx="92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B82A9433-E7B6-4AF5-A26D-0ADDF2717F2D}"/>
                    </a:ext>
                  </a:extLst>
                </p14:cNvPr>
                <p14:cNvContentPartPr/>
                <p14:nvPr/>
              </p14:nvContentPartPr>
              <p14:xfrm>
                <a:off x="7109237" y="5721446"/>
                <a:ext cx="100080" cy="14760"/>
              </p14:xfrm>
            </p:contentPart>
          </mc:Choice>
          <mc:Fallback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B82A9433-E7B6-4AF5-A26D-0ADDF2717F2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100597" y="5712806"/>
                  <a:ext cx="117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97E14CC1-6EE7-476F-94C1-F71E94483361}"/>
                    </a:ext>
                  </a:extLst>
                </p14:cNvPr>
                <p14:cNvContentPartPr/>
                <p14:nvPr/>
              </p14:nvContentPartPr>
              <p14:xfrm>
                <a:off x="7206077" y="5574224"/>
                <a:ext cx="216720" cy="136800"/>
              </p14:xfrm>
            </p:contentPart>
          </mc:Choice>
          <mc:Fallback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97E14CC1-6EE7-476F-94C1-F71E94483361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197437" y="5565224"/>
                  <a:ext cx="234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DE5C08FC-4321-4899-9A59-5F0CB81AD129}"/>
                    </a:ext>
                  </a:extLst>
                </p14:cNvPr>
                <p14:cNvContentPartPr/>
                <p14:nvPr/>
              </p14:nvContentPartPr>
              <p14:xfrm>
                <a:off x="7406597" y="5623904"/>
                <a:ext cx="18360" cy="119520"/>
              </p14:xfrm>
            </p:contentPart>
          </mc:Choice>
          <mc:Fallback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DE5C08FC-4321-4899-9A59-5F0CB81AD129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397957" y="5614904"/>
                  <a:ext cx="36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94" name="잉크 393">
                  <a:extLst>
                    <a:ext uri="{FF2B5EF4-FFF2-40B4-BE49-F238E27FC236}">
                      <a16:creationId xmlns:a16="http://schemas.microsoft.com/office/drawing/2014/main" id="{AC9B6CC1-5453-4C63-9E1F-4C756D048B7D}"/>
                    </a:ext>
                  </a:extLst>
                </p14:cNvPr>
                <p14:cNvContentPartPr/>
                <p14:nvPr/>
              </p14:nvContentPartPr>
              <p14:xfrm>
                <a:off x="7451237" y="5636459"/>
                <a:ext cx="145080" cy="119880"/>
              </p14:xfrm>
            </p:contentPart>
          </mc:Choice>
          <mc:Fallback>
            <p:pic>
              <p:nvPicPr>
                <p:cNvPr id="394" name="잉크 393">
                  <a:extLst>
                    <a:ext uri="{FF2B5EF4-FFF2-40B4-BE49-F238E27FC236}">
                      <a16:creationId xmlns:a16="http://schemas.microsoft.com/office/drawing/2014/main" id="{AC9B6CC1-5453-4C63-9E1F-4C756D048B7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442237" y="5627819"/>
                  <a:ext cx="162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95" name="잉크 394">
                  <a:extLst>
                    <a:ext uri="{FF2B5EF4-FFF2-40B4-BE49-F238E27FC236}">
                      <a16:creationId xmlns:a16="http://schemas.microsoft.com/office/drawing/2014/main" id="{81413D29-8D53-4640-BC66-9F98B7B9F9C3}"/>
                    </a:ext>
                  </a:extLst>
                </p14:cNvPr>
                <p14:cNvContentPartPr/>
                <p14:nvPr/>
              </p14:nvContentPartPr>
              <p14:xfrm>
                <a:off x="7523597" y="5621717"/>
                <a:ext cx="105120" cy="168120"/>
              </p14:xfrm>
            </p:contentPart>
          </mc:Choice>
          <mc:Fallback>
            <p:pic>
              <p:nvPicPr>
                <p:cNvPr id="395" name="잉크 394">
                  <a:extLst>
                    <a:ext uri="{FF2B5EF4-FFF2-40B4-BE49-F238E27FC236}">
                      <a16:creationId xmlns:a16="http://schemas.microsoft.com/office/drawing/2014/main" id="{81413D29-8D53-4640-BC66-9F98B7B9F9C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514957" y="5613077"/>
                  <a:ext cx="122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97" name="잉크 396">
                  <a:extLst>
                    <a:ext uri="{FF2B5EF4-FFF2-40B4-BE49-F238E27FC236}">
                      <a16:creationId xmlns:a16="http://schemas.microsoft.com/office/drawing/2014/main" id="{8F861459-C86F-44E7-8581-06714F398CEA}"/>
                    </a:ext>
                  </a:extLst>
                </p14:cNvPr>
                <p14:cNvContentPartPr/>
                <p14:nvPr/>
              </p14:nvContentPartPr>
              <p14:xfrm>
                <a:off x="7694237" y="5625317"/>
                <a:ext cx="85680" cy="91440"/>
              </p14:xfrm>
            </p:contentPart>
          </mc:Choice>
          <mc:Fallback>
            <p:pic>
              <p:nvPicPr>
                <p:cNvPr id="397" name="잉크 396">
                  <a:extLst>
                    <a:ext uri="{FF2B5EF4-FFF2-40B4-BE49-F238E27FC236}">
                      <a16:creationId xmlns:a16="http://schemas.microsoft.com/office/drawing/2014/main" id="{8F861459-C86F-44E7-8581-06714F398CE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685597" y="5616317"/>
                  <a:ext cx="103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98" name="잉크 397">
                  <a:extLst>
                    <a:ext uri="{FF2B5EF4-FFF2-40B4-BE49-F238E27FC236}">
                      <a16:creationId xmlns:a16="http://schemas.microsoft.com/office/drawing/2014/main" id="{D473709A-DD3B-4263-AD5C-DDD1CFA102D5}"/>
                    </a:ext>
                  </a:extLst>
                </p14:cNvPr>
                <p14:cNvContentPartPr/>
                <p14:nvPr/>
              </p14:nvContentPartPr>
              <p14:xfrm>
                <a:off x="7724117" y="5676077"/>
                <a:ext cx="76320" cy="12960"/>
              </p14:xfrm>
            </p:contentPart>
          </mc:Choice>
          <mc:Fallback>
            <p:pic>
              <p:nvPicPr>
                <p:cNvPr id="398" name="잉크 397">
                  <a:extLst>
                    <a:ext uri="{FF2B5EF4-FFF2-40B4-BE49-F238E27FC236}">
                      <a16:creationId xmlns:a16="http://schemas.microsoft.com/office/drawing/2014/main" id="{D473709A-DD3B-4263-AD5C-DDD1CFA102D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715477" y="5667077"/>
                  <a:ext cx="93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99" name="잉크 398">
                  <a:extLst>
                    <a:ext uri="{FF2B5EF4-FFF2-40B4-BE49-F238E27FC236}">
                      <a16:creationId xmlns:a16="http://schemas.microsoft.com/office/drawing/2014/main" id="{9FA0F403-F928-44C9-A564-3B73563DA856}"/>
                    </a:ext>
                  </a:extLst>
                </p14:cNvPr>
                <p14:cNvContentPartPr/>
                <p14:nvPr/>
              </p14:nvContentPartPr>
              <p14:xfrm>
                <a:off x="7775237" y="5647277"/>
                <a:ext cx="89640" cy="143280"/>
              </p14:xfrm>
            </p:contentPart>
          </mc:Choice>
          <mc:Fallback>
            <p:pic>
              <p:nvPicPr>
                <p:cNvPr id="399" name="잉크 398">
                  <a:extLst>
                    <a:ext uri="{FF2B5EF4-FFF2-40B4-BE49-F238E27FC236}">
                      <a16:creationId xmlns:a16="http://schemas.microsoft.com/office/drawing/2014/main" id="{9FA0F403-F928-44C9-A564-3B73563DA85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766237" y="5638637"/>
                  <a:ext cx="107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D33AD8E6-3379-4CAD-9C90-A4BC789A8C8E}"/>
                    </a:ext>
                  </a:extLst>
                </p14:cNvPr>
                <p14:cNvContentPartPr/>
                <p14:nvPr/>
              </p14:nvContentPartPr>
              <p14:xfrm>
                <a:off x="7818077" y="5738357"/>
                <a:ext cx="63360" cy="54720"/>
              </p14:xfrm>
            </p:contentPart>
          </mc:Choice>
          <mc:Fallback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D33AD8E6-3379-4CAD-9C90-A4BC789A8C8E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809077" y="5729357"/>
                  <a:ext cx="81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F976A4A0-1CA1-40C5-A611-73EC06D6DE86}"/>
                    </a:ext>
                  </a:extLst>
                </p14:cNvPr>
                <p14:cNvContentPartPr/>
                <p14:nvPr/>
              </p14:nvContentPartPr>
              <p14:xfrm>
                <a:off x="7882877" y="5678237"/>
                <a:ext cx="138600" cy="104040"/>
              </p14:xfrm>
            </p:contentPart>
          </mc:Choice>
          <mc:Fallback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F976A4A0-1CA1-40C5-A611-73EC06D6DE8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7873877" y="5669597"/>
                  <a:ext cx="156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402" name="잉크 401">
                  <a:extLst>
                    <a:ext uri="{FF2B5EF4-FFF2-40B4-BE49-F238E27FC236}">
                      <a16:creationId xmlns:a16="http://schemas.microsoft.com/office/drawing/2014/main" id="{613E7143-7608-409B-B3FE-E1275ABF64EE}"/>
                    </a:ext>
                  </a:extLst>
                </p14:cNvPr>
                <p14:cNvContentPartPr/>
                <p14:nvPr/>
              </p14:nvContentPartPr>
              <p14:xfrm>
                <a:off x="8020757" y="5686877"/>
                <a:ext cx="77400" cy="75960"/>
              </p14:xfrm>
            </p:contentPart>
          </mc:Choice>
          <mc:Fallback>
            <p:pic>
              <p:nvPicPr>
                <p:cNvPr id="402" name="잉크 401">
                  <a:extLst>
                    <a:ext uri="{FF2B5EF4-FFF2-40B4-BE49-F238E27FC236}">
                      <a16:creationId xmlns:a16="http://schemas.microsoft.com/office/drawing/2014/main" id="{613E7143-7608-409B-B3FE-E1275ABF64EE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012117" y="5678237"/>
                  <a:ext cx="95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403" name="잉크 402">
                  <a:extLst>
                    <a:ext uri="{FF2B5EF4-FFF2-40B4-BE49-F238E27FC236}">
                      <a16:creationId xmlns:a16="http://schemas.microsoft.com/office/drawing/2014/main" id="{69DBB29E-52DD-4D8A-A215-19417EA7CA18}"/>
                    </a:ext>
                  </a:extLst>
                </p14:cNvPr>
                <p14:cNvContentPartPr/>
                <p14:nvPr/>
              </p14:nvContentPartPr>
              <p14:xfrm>
                <a:off x="8071157" y="5685437"/>
                <a:ext cx="47520" cy="117360"/>
              </p14:xfrm>
            </p:contentPart>
          </mc:Choice>
          <mc:Fallback>
            <p:pic>
              <p:nvPicPr>
                <p:cNvPr id="403" name="잉크 402">
                  <a:extLst>
                    <a:ext uri="{FF2B5EF4-FFF2-40B4-BE49-F238E27FC236}">
                      <a16:creationId xmlns:a16="http://schemas.microsoft.com/office/drawing/2014/main" id="{69DBB29E-52DD-4D8A-A215-19417EA7CA18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062157" y="5676797"/>
                  <a:ext cx="65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405" name="잉크 404">
                  <a:extLst>
                    <a:ext uri="{FF2B5EF4-FFF2-40B4-BE49-F238E27FC236}">
                      <a16:creationId xmlns:a16="http://schemas.microsoft.com/office/drawing/2014/main" id="{C51507A6-64C9-4FA7-80E7-419C79947BB4}"/>
                    </a:ext>
                  </a:extLst>
                </p14:cNvPr>
                <p14:cNvContentPartPr/>
                <p14:nvPr/>
              </p14:nvContentPartPr>
              <p14:xfrm>
                <a:off x="8226689" y="5667433"/>
                <a:ext cx="44280" cy="106200"/>
              </p14:xfrm>
            </p:contentPart>
          </mc:Choice>
          <mc:Fallback>
            <p:pic>
              <p:nvPicPr>
                <p:cNvPr id="405" name="잉크 404">
                  <a:extLst>
                    <a:ext uri="{FF2B5EF4-FFF2-40B4-BE49-F238E27FC236}">
                      <a16:creationId xmlns:a16="http://schemas.microsoft.com/office/drawing/2014/main" id="{C51507A6-64C9-4FA7-80E7-419C79947BB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218049" y="5658793"/>
                  <a:ext cx="61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406" name="잉크 405">
                  <a:extLst>
                    <a:ext uri="{FF2B5EF4-FFF2-40B4-BE49-F238E27FC236}">
                      <a16:creationId xmlns:a16="http://schemas.microsoft.com/office/drawing/2014/main" id="{532F8CE9-07F6-4090-9432-66AC65087987}"/>
                    </a:ext>
                  </a:extLst>
                </p14:cNvPr>
                <p14:cNvContentPartPr/>
                <p14:nvPr/>
              </p14:nvContentPartPr>
              <p14:xfrm>
                <a:off x="8240009" y="5692633"/>
                <a:ext cx="79200" cy="38160"/>
              </p14:xfrm>
            </p:contentPart>
          </mc:Choice>
          <mc:Fallback>
            <p:pic>
              <p:nvPicPr>
                <p:cNvPr id="406" name="잉크 405">
                  <a:extLst>
                    <a:ext uri="{FF2B5EF4-FFF2-40B4-BE49-F238E27FC236}">
                      <a16:creationId xmlns:a16="http://schemas.microsoft.com/office/drawing/2014/main" id="{532F8CE9-07F6-4090-9432-66AC65087987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231369" y="5683993"/>
                  <a:ext cx="96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407" name="잉크 406">
                  <a:extLst>
                    <a:ext uri="{FF2B5EF4-FFF2-40B4-BE49-F238E27FC236}">
                      <a16:creationId xmlns:a16="http://schemas.microsoft.com/office/drawing/2014/main" id="{509E53B8-5188-4F72-9638-8A29C7C49F32}"/>
                    </a:ext>
                  </a:extLst>
                </p14:cNvPr>
                <p14:cNvContentPartPr/>
                <p14:nvPr/>
              </p14:nvContentPartPr>
              <p14:xfrm>
                <a:off x="8274569" y="5711353"/>
                <a:ext cx="60840" cy="29880"/>
              </p14:xfrm>
            </p:contentPart>
          </mc:Choice>
          <mc:Fallback>
            <p:pic>
              <p:nvPicPr>
                <p:cNvPr id="407" name="잉크 406">
                  <a:extLst>
                    <a:ext uri="{FF2B5EF4-FFF2-40B4-BE49-F238E27FC236}">
                      <a16:creationId xmlns:a16="http://schemas.microsoft.com/office/drawing/2014/main" id="{509E53B8-5188-4F72-9638-8A29C7C49F3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265929" y="5702713"/>
                  <a:ext cx="78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408" name="잉크 407">
                  <a:extLst>
                    <a:ext uri="{FF2B5EF4-FFF2-40B4-BE49-F238E27FC236}">
                      <a16:creationId xmlns:a16="http://schemas.microsoft.com/office/drawing/2014/main" id="{4B31B67D-B205-4D97-879B-1C2BC850A542}"/>
                    </a:ext>
                  </a:extLst>
                </p14:cNvPr>
                <p14:cNvContentPartPr/>
                <p14:nvPr/>
              </p14:nvContentPartPr>
              <p14:xfrm>
                <a:off x="8284649" y="5687593"/>
                <a:ext cx="52560" cy="111600"/>
              </p14:xfrm>
            </p:contentPart>
          </mc:Choice>
          <mc:Fallback>
            <p:pic>
              <p:nvPicPr>
                <p:cNvPr id="408" name="잉크 407">
                  <a:extLst>
                    <a:ext uri="{FF2B5EF4-FFF2-40B4-BE49-F238E27FC236}">
                      <a16:creationId xmlns:a16="http://schemas.microsoft.com/office/drawing/2014/main" id="{4B31B67D-B205-4D97-879B-1C2BC850A542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275649" y="5678953"/>
                  <a:ext cx="70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409" name="잉크 408">
                  <a:extLst>
                    <a:ext uri="{FF2B5EF4-FFF2-40B4-BE49-F238E27FC236}">
                      <a16:creationId xmlns:a16="http://schemas.microsoft.com/office/drawing/2014/main" id="{5A75E327-631D-420B-BF5D-43EF62756142}"/>
                    </a:ext>
                  </a:extLst>
                </p14:cNvPr>
                <p14:cNvContentPartPr/>
                <p14:nvPr/>
              </p14:nvContentPartPr>
              <p14:xfrm>
                <a:off x="8378609" y="5682913"/>
                <a:ext cx="50760" cy="75240"/>
              </p14:xfrm>
            </p:contentPart>
          </mc:Choice>
          <mc:Fallback>
            <p:pic>
              <p:nvPicPr>
                <p:cNvPr id="409" name="잉크 408">
                  <a:extLst>
                    <a:ext uri="{FF2B5EF4-FFF2-40B4-BE49-F238E27FC236}">
                      <a16:creationId xmlns:a16="http://schemas.microsoft.com/office/drawing/2014/main" id="{5A75E327-631D-420B-BF5D-43EF6275614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369969" y="5674273"/>
                  <a:ext cx="68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410" name="잉크 409">
                  <a:extLst>
                    <a:ext uri="{FF2B5EF4-FFF2-40B4-BE49-F238E27FC236}">
                      <a16:creationId xmlns:a16="http://schemas.microsoft.com/office/drawing/2014/main" id="{F1313DDA-F5C9-4968-A3FA-5885E47ABC67}"/>
                    </a:ext>
                  </a:extLst>
                </p14:cNvPr>
                <p14:cNvContentPartPr/>
                <p14:nvPr/>
              </p14:nvContentPartPr>
              <p14:xfrm>
                <a:off x="8380409" y="5770033"/>
                <a:ext cx="51120" cy="59400"/>
              </p14:xfrm>
            </p:contentPart>
          </mc:Choice>
          <mc:Fallback>
            <p:pic>
              <p:nvPicPr>
                <p:cNvPr id="410" name="잉크 409">
                  <a:extLst>
                    <a:ext uri="{FF2B5EF4-FFF2-40B4-BE49-F238E27FC236}">
                      <a16:creationId xmlns:a16="http://schemas.microsoft.com/office/drawing/2014/main" id="{F1313DDA-F5C9-4968-A3FA-5885E47ABC6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371409" y="5761393"/>
                  <a:ext cx="68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411" name="잉크 410">
                  <a:extLst>
                    <a:ext uri="{FF2B5EF4-FFF2-40B4-BE49-F238E27FC236}">
                      <a16:creationId xmlns:a16="http://schemas.microsoft.com/office/drawing/2014/main" id="{21D8D670-6303-487D-A7A8-B168F33C0DBC}"/>
                    </a:ext>
                  </a:extLst>
                </p14:cNvPr>
                <p14:cNvContentPartPr/>
                <p14:nvPr/>
              </p14:nvContentPartPr>
              <p14:xfrm>
                <a:off x="8475809" y="5694073"/>
                <a:ext cx="87120" cy="77400"/>
              </p14:xfrm>
            </p:contentPart>
          </mc:Choice>
          <mc:Fallback>
            <p:pic>
              <p:nvPicPr>
                <p:cNvPr id="411" name="잉크 410">
                  <a:extLst>
                    <a:ext uri="{FF2B5EF4-FFF2-40B4-BE49-F238E27FC236}">
                      <a16:creationId xmlns:a16="http://schemas.microsoft.com/office/drawing/2014/main" id="{21D8D670-6303-487D-A7A8-B168F33C0DB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466809" y="5685433"/>
                  <a:ext cx="104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AD61C005-D77F-4B96-A737-6A6A21BDA38D}"/>
                    </a:ext>
                  </a:extLst>
                </p14:cNvPr>
                <p14:cNvContentPartPr/>
                <p14:nvPr/>
              </p14:nvContentPartPr>
              <p14:xfrm>
                <a:off x="7416257" y="5203153"/>
                <a:ext cx="39960" cy="6120"/>
              </p14:xfrm>
            </p:contentPart>
          </mc:Choice>
          <mc:Fallback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AD61C005-D77F-4B96-A737-6A6A21BDA38D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407257" y="5194153"/>
                  <a:ext cx="576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416" name="잉크 415">
                  <a:extLst>
                    <a:ext uri="{FF2B5EF4-FFF2-40B4-BE49-F238E27FC236}">
                      <a16:creationId xmlns:a16="http://schemas.microsoft.com/office/drawing/2014/main" id="{DF5905B8-074E-4A21-A568-4DC1B7FDFA64}"/>
                    </a:ext>
                  </a:extLst>
                </p14:cNvPr>
                <p14:cNvContentPartPr/>
                <p14:nvPr/>
              </p14:nvContentPartPr>
              <p14:xfrm>
                <a:off x="8476295" y="5793035"/>
                <a:ext cx="136800" cy="20880"/>
              </p14:xfrm>
            </p:contentPart>
          </mc:Choice>
          <mc:Fallback>
            <p:pic>
              <p:nvPicPr>
                <p:cNvPr id="416" name="잉크 415">
                  <a:extLst>
                    <a:ext uri="{FF2B5EF4-FFF2-40B4-BE49-F238E27FC236}">
                      <a16:creationId xmlns:a16="http://schemas.microsoft.com/office/drawing/2014/main" id="{DF5905B8-074E-4A21-A568-4DC1B7FDFA64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467655" y="5784395"/>
                  <a:ext cx="154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739E543F-74C7-4110-B3EB-8A7E9A5E8FEB}"/>
                    </a:ext>
                  </a:extLst>
                </p14:cNvPr>
                <p14:cNvContentPartPr/>
                <p14:nvPr/>
              </p14:nvContentPartPr>
              <p14:xfrm>
                <a:off x="8490695" y="5876915"/>
                <a:ext cx="126000" cy="58320"/>
              </p14:xfrm>
            </p:contentPart>
          </mc:Choice>
          <mc:Fallback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739E543F-74C7-4110-B3EB-8A7E9A5E8FE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481695" y="5868275"/>
                  <a:ext cx="143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0B34212D-3D4A-45A6-86F6-2484638D9C56}"/>
                    </a:ext>
                  </a:extLst>
                </p14:cNvPr>
                <p14:cNvContentPartPr/>
                <p14:nvPr/>
              </p14:nvContentPartPr>
              <p14:xfrm>
                <a:off x="8620295" y="5783675"/>
                <a:ext cx="145800" cy="74520"/>
              </p14:xfrm>
            </p:contentPart>
          </mc:Choice>
          <mc:Fallback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0B34212D-3D4A-45A6-86F6-2484638D9C5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611655" y="5774675"/>
                  <a:ext cx="1634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419" name="잉크 418">
                  <a:extLst>
                    <a:ext uri="{FF2B5EF4-FFF2-40B4-BE49-F238E27FC236}">
                      <a16:creationId xmlns:a16="http://schemas.microsoft.com/office/drawing/2014/main" id="{2CBACDF9-D1E3-4174-A034-7B278963A1D6}"/>
                    </a:ext>
                  </a:extLst>
                </p14:cNvPr>
                <p14:cNvContentPartPr/>
                <p14:nvPr/>
              </p14:nvContentPartPr>
              <p14:xfrm>
                <a:off x="8772935" y="5784755"/>
                <a:ext cx="62280" cy="110160"/>
              </p14:xfrm>
            </p:contentPart>
          </mc:Choice>
          <mc:Fallback>
            <p:pic>
              <p:nvPicPr>
                <p:cNvPr id="419" name="잉크 418">
                  <a:extLst>
                    <a:ext uri="{FF2B5EF4-FFF2-40B4-BE49-F238E27FC236}">
                      <a16:creationId xmlns:a16="http://schemas.microsoft.com/office/drawing/2014/main" id="{2CBACDF9-D1E3-4174-A034-7B278963A1D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764295" y="5776115"/>
                  <a:ext cx="79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B2A4FE9A-F023-4FD9-B4E1-F8B457E6C0DB}"/>
                    </a:ext>
                  </a:extLst>
                </p14:cNvPr>
                <p14:cNvContentPartPr/>
                <p14:nvPr/>
              </p14:nvContentPartPr>
              <p14:xfrm>
                <a:off x="8893535" y="5914355"/>
                <a:ext cx="6840" cy="4680"/>
              </p14:xfrm>
            </p:contentPart>
          </mc:Choice>
          <mc:Fallback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B2A4FE9A-F023-4FD9-B4E1-F8B457E6C0DB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884535" y="5905355"/>
                  <a:ext cx="24480" cy="2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그룹 422">
            <a:extLst>
              <a:ext uri="{FF2B5EF4-FFF2-40B4-BE49-F238E27FC236}">
                <a16:creationId xmlns:a16="http://schemas.microsoft.com/office/drawing/2014/main" id="{9AB9E60C-C67B-4F4F-9147-C2778CE4DED4}"/>
              </a:ext>
            </a:extLst>
          </p:cNvPr>
          <p:cNvGrpSpPr/>
          <p:nvPr/>
        </p:nvGrpSpPr>
        <p:grpSpPr>
          <a:xfrm>
            <a:off x="3327803" y="3241754"/>
            <a:ext cx="3730680" cy="406855"/>
            <a:chOff x="3327803" y="3241754"/>
            <a:chExt cx="3730680" cy="40685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59CAD833-E57F-4EA6-9A1A-8F47FD738E9A}"/>
                    </a:ext>
                  </a:extLst>
                </p14:cNvPr>
                <p14:cNvContentPartPr/>
                <p14:nvPr/>
              </p14:nvContentPartPr>
              <p14:xfrm>
                <a:off x="3327803" y="3241754"/>
                <a:ext cx="167400" cy="10332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59CAD833-E57F-4EA6-9A1A-8F47FD738E9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319163" y="3232754"/>
                  <a:ext cx="185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6597B5A8-9A6A-4508-B7DD-36AA77F7EEFB}"/>
                    </a:ext>
                  </a:extLst>
                </p14:cNvPr>
                <p14:cNvContentPartPr/>
                <p14:nvPr/>
              </p14:nvContentPartPr>
              <p14:xfrm>
                <a:off x="3444083" y="3289634"/>
                <a:ext cx="59400" cy="11592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6597B5A8-9A6A-4508-B7DD-36AA77F7EEF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435443" y="3280994"/>
                  <a:ext cx="77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0F3F1E6A-3E43-4538-8A40-901767B38C38}"/>
                    </a:ext>
                  </a:extLst>
                </p14:cNvPr>
                <p14:cNvContentPartPr/>
                <p14:nvPr/>
              </p14:nvContentPartPr>
              <p14:xfrm>
                <a:off x="3528323" y="3313754"/>
                <a:ext cx="95400" cy="9396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0F3F1E6A-3E43-4538-8A40-901767B38C3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519683" y="3304754"/>
                  <a:ext cx="113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F02F660D-7DE0-45DD-92AD-2FB37A80E21B}"/>
                    </a:ext>
                  </a:extLst>
                </p14:cNvPr>
                <p14:cNvContentPartPr/>
                <p14:nvPr/>
              </p14:nvContentPartPr>
              <p14:xfrm>
                <a:off x="3583763" y="3315452"/>
                <a:ext cx="72000" cy="11628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F02F660D-7DE0-45DD-92AD-2FB37A80E21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575123" y="3306812"/>
                  <a:ext cx="89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4CB884C5-7C5D-4F1D-934F-E6343139FA00}"/>
                    </a:ext>
                  </a:extLst>
                </p14:cNvPr>
                <p14:cNvContentPartPr/>
                <p14:nvPr/>
              </p14:nvContentPartPr>
              <p14:xfrm>
                <a:off x="3689243" y="3321009"/>
                <a:ext cx="53280" cy="7164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4CB884C5-7C5D-4F1D-934F-E6343139FA00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680603" y="3312369"/>
                  <a:ext cx="70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6BD4013A-2221-453D-8FC4-7FB6A0CD83E3}"/>
                    </a:ext>
                  </a:extLst>
                </p14:cNvPr>
                <p14:cNvContentPartPr/>
                <p14:nvPr/>
              </p14:nvContentPartPr>
              <p14:xfrm>
                <a:off x="3765923" y="3284649"/>
                <a:ext cx="61920" cy="13356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6BD4013A-2221-453D-8FC4-7FB6A0CD83E3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3757283" y="3276009"/>
                  <a:ext cx="79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0415D080-255C-41E0-9E5E-77C7E99191EF}"/>
                    </a:ext>
                  </a:extLst>
                </p14:cNvPr>
                <p14:cNvContentPartPr/>
                <p14:nvPr/>
              </p14:nvContentPartPr>
              <p14:xfrm>
                <a:off x="3818483" y="3299409"/>
                <a:ext cx="105480" cy="8172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0415D080-255C-41E0-9E5E-77C7E99191EF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809483" y="3290769"/>
                  <a:ext cx="123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8C93470E-792D-4873-A169-C9703BD1784E}"/>
                    </a:ext>
                  </a:extLst>
                </p14:cNvPr>
                <p14:cNvContentPartPr/>
                <p14:nvPr/>
              </p14:nvContentPartPr>
              <p14:xfrm>
                <a:off x="3842963" y="3400929"/>
                <a:ext cx="92160" cy="604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8C93470E-792D-4873-A169-C9703BD1784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833963" y="3392289"/>
                  <a:ext cx="1098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EF07AF36-0416-48B0-99E1-C173283F8159}"/>
                    </a:ext>
                  </a:extLst>
                </p14:cNvPr>
                <p14:cNvContentPartPr/>
                <p14:nvPr/>
              </p14:nvContentPartPr>
              <p14:xfrm>
                <a:off x="4052843" y="3327849"/>
                <a:ext cx="129240" cy="11916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EF07AF36-0416-48B0-99E1-C173283F815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044203" y="3319209"/>
                  <a:ext cx="146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BCD0E6CD-DE04-4E60-8FC8-F237F9450192}"/>
                    </a:ext>
                  </a:extLst>
                </p14:cNvPr>
                <p14:cNvContentPartPr/>
                <p14:nvPr/>
              </p14:nvContentPartPr>
              <p14:xfrm>
                <a:off x="4192163" y="3351609"/>
                <a:ext cx="90360" cy="745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BCD0E6CD-DE04-4E60-8FC8-F237F9450192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183523" y="3342609"/>
                  <a:ext cx="108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F107DFD9-0EA1-4F92-9842-01FF4F1A576A}"/>
                    </a:ext>
                  </a:extLst>
                </p14:cNvPr>
                <p14:cNvContentPartPr/>
                <p14:nvPr/>
              </p14:nvContentPartPr>
              <p14:xfrm>
                <a:off x="4261283" y="3321009"/>
                <a:ext cx="50760" cy="8496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F107DFD9-0EA1-4F92-9842-01FF4F1A576A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252643" y="3312009"/>
                  <a:ext cx="68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67E0497F-CAC3-4C16-A647-318E9323E2DC}"/>
                    </a:ext>
                  </a:extLst>
                </p14:cNvPr>
                <p14:cNvContentPartPr/>
                <p14:nvPr/>
              </p14:nvContentPartPr>
              <p14:xfrm>
                <a:off x="4285403" y="3348009"/>
                <a:ext cx="95040" cy="12852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67E0497F-CAC3-4C16-A647-318E9323E2D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4276763" y="3339369"/>
                  <a:ext cx="112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97ED589C-4BCB-4417-B9EA-648C2B2939BC}"/>
                    </a:ext>
                  </a:extLst>
                </p14:cNvPr>
                <p14:cNvContentPartPr/>
                <p14:nvPr/>
              </p14:nvContentPartPr>
              <p14:xfrm>
                <a:off x="4388363" y="3354129"/>
                <a:ext cx="58320" cy="10476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97ED589C-4BCB-4417-B9EA-648C2B2939BC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4379363" y="3345489"/>
                  <a:ext cx="75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6E407608-3902-4150-AA71-3E23E354639B}"/>
                    </a:ext>
                  </a:extLst>
                </p14:cNvPr>
                <p14:cNvContentPartPr/>
                <p14:nvPr/>
              </p14:nvContentPartPr>
              <p14:xfrm>
                <a:off x="4473323" y="3374649"/>
                <a:ext cx="20160" cy="12600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6E407608-3902-4150-AA71-3E23E354639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4464683" y="3365649"/>
                  <a:ext cx="37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867EC337-20E1-4C5B-AE53-B14907282768}"/>
                    </a:ext>
                  </a:extLst>
                </p14:cNvPr>
                <p14:cNvContentPartPr/>
                <p14:nvPr/>
              </p14:nvContentPartPr>
              <p14:xfrm>
                <a:off x="4613363" y="3303009"/>
                <a:ext cx="171720" cy="15516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867EC337-20E1-4C5B-AE53-B14907282768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4604723" y="3294369"/>
                  <a:ext cx="189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1D704281-0CD2-4C93-99C2-B218FC83EC07}"/>
                    </a:ext>
                  </a:extLst>
                </p14:cNvPr>
                <p14:cNvContentPartPr/>
                <p14:nvPr/>
              </p14:nvContentPartPr>
              <p14:xfrm>
                <a:off x="4673483" y="3420009"/>
                <a:ext cx="97560" cy="9360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1D704281-0CD2-4C93-99C2-B218FC83EC0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4664483" y="3411009"/>
                  <a:ext cx="115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70907A1F-DCE4-44A0-AC72-E2AE9DB17C59}"/>
                    </a:ext>
                  </a:extLst>
                </p14:cNvPr>
                <p14:cNvContentPartPr/>
                <p14:nvPr/>
              </p14:nvContentPartPr>
              <p14:xfrm>
                <a:off x="4675643" y="3422889"/>
                <a:ext cx="174240" cy="7272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70907A1F-DCE4-44A0-AC72-E2AE9DB17C5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4667003" y="3414249"/>
                  <a:ext cx="191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ED7B7D22-E6AA-4640-B9ED-AB63E1885459}"/>
                    </a:ext>
                  </a:extLst>
                </p14:cNvPr>
                <p14:cNvContentPartPr/>
                <p14:nvPr/>
              </p14:nvContentPartPr>
              <p14:xfrm>
                <a:off x="4831523" y="3310929"/>
                <a:ext cx="97920" cy="11088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ED7B7D22-E6AA-4640-B9ED-AB63E188545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4822523" y="3301929"/>
                  <a:ext cx="115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5AA97CE0-5CC0-4A6C-956E-E6855DBE6CCE}"/>
                    </a:ext>
                  </a:extLst>
                </p14:cNvPr>
                <p14:cNvContentPartPr/>
                <p14:nvPr/>
              </p14:nvContentPartPr>
              <p14:xfrm>
                <a:off x="4864643" y="3455289"/>
                <a:ext cx="129960" cy="7884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5AA97CE0-5CC0-4A6C-956E-E6855DBE6CC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4855643" y="3446289"/>
                  <a:ext cx="147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DD1F1475-F994-468C-956B-7BA6D8098295}"/>
                    </a:ext>
                  </a:extLst>
                </p14:cNvPr>
                <p14:cNvContentPartPr/>
                <p14:nvPr/>
              </p14:nvContentPartPr>
              <p14:xfrm>
                <a:off x="4985603" y="3370689"/>
                <a:ext cx="96840" cy="10584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DD1F1475-F994-468C-956B-7BA6D809829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976963" y="3362049"/>
                  <a:ext cx="114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7CEF64EF-5ECC-4D3D-92B1-B55D81A8CEF2}"/>
                    </a:ext>
                  </a:extLst>
                </p14:cNvPr>
                <p14:cNvContentPartPr/>
                <p14:nvPr/>
              </p14:nvContentPartPr>
              <p14:xfrm>
                <a:off x="5055443" y="3388689"/>
                <a:ext cx="169920" cy="13356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7CEF64EF-5ECC-4D3D-92B1-B55D81A8CEF2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5046803" y="3380049"/>
                  <a:ext cx="187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D1A6AABB-5C5B-4688-966A-9D81E64AB7EA}"/>
                    </a:ext>
                  </a:extLst>
                </p14:cNvPr>
                <p14:cNvContentPartPr/>
                <p14:nvPr/>
              </p14:nvContentPartPr>
              <p14:xfrm>
                <a:off x="5324363" y="3474009"/>
                <a:ext cx="21240" cy="2808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D1A6AABB-5C5B-4688-966A-9D81E64AB7E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315723" y="3465009"/>
                  <a:ext cx="38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66B1B9CB-C580-4405-92D3-70A3C812AE1B}"/>
                    </a:ext>
                  </a:extLst>
                </p14:cNvPr>
                <p14:cNvContentPartPr/>
                <p14:nvPr/>
              </p14:nvContentPartPr>
              <p14:xfrm>
                <a:off x="5372603" y="3301929"/>
                <a:ext cx="92160" cy="19908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66B1B9CB-C580-4405-92D3-70A3C812AE1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5363603" y="3293289"/>
                  <a:ext cx="109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812C7B07-688B-4083-98E3-886DC96F71F9}"/>
                    </a:ext>
                  </a:extLst>
                </p14:cNvPr>
                <p14:cNvContentPartPr/>
                <p14:nvPr/>
              </p14:nvContentPartPr>
              <p14:xfrm>
                <a:off x="5500043" y="3349449"/>
                <a:ext cx="86760" cy="7524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812C7B07-688B-4083-98E3-886DC96F71F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491043" y="3340809"/>
                  <a:ext cx="1044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834461D-05B8-45E8-B8F7-A52B03F91514}"/>
                    </a:ext>
                  </a:extLst>
                </p14:cNvPr>
                <p14:cNvContentPartPr/>
                <p14:nvPr/>
              </p14:nvContentPartPr>
              <p14:xfrm>
                <a:off x="5510123" y="3446649"/>
                <a:ext cx="92160" cy="1548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834461D-05B8-45E8-B8F7-A52B03F9151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501483" y="3438009"/>
                  <a:ext cx="109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0B408D82-F0EF-47D8-A20D-37598A00B3E1}"/>
                    </a:ext>
                  </a:extLst>
                </p14:cNvPr>
                <p14:cNvContentPartPr/>
                <p14:nvPr/>
              </p14:nvContentPartPr>
              <p14:xfrm>
                <a:off x="5635403" y="3339369"/>
                <a:ext cx="222480" cy="11664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0B408D82-F0EF-47D8-A20D-37598A00B3E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626763" y="3330369"/>
                  <a:ext cx="240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FA037608-1BE5-4224-864A-51129E2BE38E}"/>
                    </a:ext>
                  </a:extLst>
                </p14:cNvPr>
                <p14:cNvContentPartPr/>
                <p14:nvPr/>
              </p14:nvContentPartPr>
              <p14:xfrm>
                <a:off x="5862203" y="3348369"/>
                <a:ext cx="68400" cy="9864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FA037608-1BE5-4224-864A-51129E2BE38E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853203" y="3339369"/>
                  <a:ext cx="86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2963A6B6-1F45-49EA-A85A-989A1A063B99}"/>
                    </a:ext>
                  </a:extLst>
                </p14:cNvPr>
                <p14:cNvContentPartPr/>
                <p14:nvPr/>
              </p14:nvContentPartPr>
              <p14:xfrm>
                <a:off x="5921963" y="3345849"/>
                <a:ext cx="69480" cy="10548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2963A6B6-1F45-49EA-A85A-989A1A063B99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912963" y="3336849"/>
                  <a:ext cx="87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5CE84636-D108-45F9-84E4-B2B6D157D32B}"/>
                    </a:ext>
                  </a:extLst>
                </p14:cNvPr>
                <p14:cNvContentPartPr/>
                <p14:nvPr/>
              </p14:nvContentPartPr>
              <p14:xfrm>
                <a:off x="6008363" y="3344049"/>
                <a:ext cx="65520" cy="10836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5CE84636-D108-45F9-84E4-B2B6D157D32B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999363" y="3335049"/>
                  <a:ext cx="83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04A08CC4-5B72-4901-A2FE-714B199F17E4}"/>
                    </a:ext>
                  </a:extLst>
                </p14:cNvPr>
                <p14:cNvContentPartPr/>
                <p14:nvPr/>
              </p14:nvContentPartPr>
              <p14:xfrm>
                <a:off x="6052283" y="3334329"/>
                <a:ext cx="118080" cy="17424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04A08CC4-5B72-4901-A2FE-714B199F17E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043283" y="3325329"/>
                  <a:ext cx="1357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601467F7-A118-493B-A8B9-C0C0992114CA}"/>
                    </a:ext>
                  </a:extLst>
                </p14:cNvPr>
                <p14:cNvContentPartPr/>
                <p14:nvPr/>
              </p14:nvContentPartPr>
              <p14:xfrm>
                <a:off x="6355043" y="3338649"/>
                <a:ext cx="96840" cy="13320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601467F7-A118-493B-A8B9-C0C0992114CA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346403" y="3330009"/>
                  <a:ext cx="114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BBF51E57-BE70-4AB8-9672-0D41B856F49B}"/>
                    </a:ext>
                  </a:extLst>
                </p14:cNvPr>
                <p14:cNvContentPartPr/>
                <p14:nvPr/>
              </p14:nvContentPartPr>
              <p14:xfrm>
                <a:off x="6334523" y="3404529"/>
                <a:ext cx="137520" cy="1944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BBF51E57-BE70-4AB8-9672-0D41B856F49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6325523" y="3395529"/>
                  <a:ext cx="155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D96A1408-BBC0-459D-A45A-794E034D4A37}"/>
                    </a:ext>
                  </a:extLst>
                </p14:cNvPr>
                <p14:cNvContentPartPr/>
                <p14:nvPr/>
              </p14:nvContentPartPr>
              <p14:xfrm>
                <a:off x="6408323" y="3377169"/>
                <a:ext cx="118440" cy="16920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D96A1408-BBC0-459D-A45A-794E034D4A37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6399323" y="3368529"/>
                  <a:ext cx="136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454DF520-6B16-4A69-84C2-0222D67DA663}"/>
                    </a:ext>
                  </a:extLst>
                </p14:cNvPr>
                <p14:cNvContentPartPr/>
                <p14:nvPr/>
              </p14:nvContentPartPr>
              <p14:xfrm>
                <a:off x="6539363" y="3310929"/>
                <a:ext cx="88920" cy="13932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454DF520-6B16-4A69-84C2-0222D67DA663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6530363" y="3301929"/>
                  <a:ext cx="106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AC69B2B1-BB44-473A-A591-70D3313F0CFB}"/>
                    </a:ext>
                  </a:extLst>
                </p14:cNvPr>
                <p14:cNvContentPartPr/>
                <p14:nvPr/>
              </p14:nvContentPartPr>
              <p14:xfrm>
                <a:off x="6544043" y="3350169"/>
                <a:ext cx="114120" cy="13752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AC69B2B1-BB44-473A-A591-70D3313F0CFB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6535043" y="3341169"/>
                  <a:ext cx="1317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7E3346F6-CEA9-4B33-B0FB-215FF8DE8A4E}"/>
                    </a:ext>
                  </a:extLst>
                </p14:cNvPr>
                <p14:cNvContentPartPr/>
                <p14:nvPr/>
              </p14:nvContentPartPr>
              <p14:xfrm>
                <a:off x="6574283" y="3376809"/>
                <a:ext cx="182880" cy="20592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7E3346F6-CEA9-4B33-B0FB-215FF8DE8A4E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6565643" y="3368169"/>
                  <a:ext cx="200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AACC81B7-8DA4-449B-A461-9D5774EA937E}"/>
                    </a:ext>
                  </a:extLst>
                </p14:cNvPr>
                <p14:cNvContentPartPr/>
                <p14:nvPr/>
              </p14:nvContentPartPr>
              <p14:xfrm>
                <a:off x="6684803" y="3419289"/>
                <a:ext cx="146880" cy="9828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AACC81B7-8DA4-449B-A461-9D5774EA937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6675803" y="3410289"/>
                  <a:ext cx="164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04D16ABA-84EF-4373-8A55-B24EA83AD0D1}"/>
                    </a:ext>
                  </a:extLst>
                </p14:cNvPr>
                <p14:cNvContentPartPr/>
                <p14:nvPr/>
              </p14:nvContentPartPr>
              <p14:xfrm>
                <a:off x="6828803" y="3461409"/>
                <a:ext cx="11160" cy="10656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04D16ABA-84EF-4373-8A55-B24EA83AD0D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6819803" y="3452409"/>
                  <a:ext cx="2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ABE72271-1706-4FAF-AAF3-E18052194F8F}"/>
                    </a:ext>
                  </a:extLst>
                </p14:cNvPr>
                <p14:cNvContentPartPr/>
                <p14:nvPr/>
              </p14:nvContentPartPr>
              <p14:xfrm>
                <a:off x="6841763" y="3418569"/>
                <a:ext cx="132840" cy="14544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ABE72271-1706-4FAF-AAF3-E18052194F8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6832763" y="3409929"/>
                  <a:ext cx="150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FF207B16-5F62-4D9B-8B59-8C6574D32B5E}"/>
                    </a:ext>
                  </a:extLst>
                </p14:cNvPr>
                <p14:cNvContentPartPr/>
                <p14:nvPr/>
              </p14:nvContentPartPr>
              <p14:xfrm>
                <a:off x="7002683" y="3408489"/>
                <a:ext cx="55800" cy="24012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FF207B16-5F62-4D9B-8B59-8C6574D32B5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993683" y="3399849"/>
                  <a:ext cx="73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22" name="잉크 421">
                  <a:extLst>
                    <a:ext uri="{FF2B5EF4-FFF2-40B4-BE49-F238E27FC236}">
                      <a16:creationId xmlns:a16="http://schemas.microsoft.com/office/drawing/2014/main" id="{F81C3DC6-8B73-48B5-B684-590DC83C6590}"/>
                    </a:ext>
                  </a:extLst>
                </p14:cNvPr>
                <p14:cNvContentPartPr/>
                <p14:nvPr/>
              </p14:nvContentPartPr>
              <p14:xfrm>
                <a:off x="3558695" y="3476719"/>
                <a:ext cx="23400" cy="8640"/>
              </p14:xfrm>
            </p:contentPart>
          </mc:Choice>
          <mc:Fallback>
            <p:pic>
              <p:nvPicPr>
                <p:cNvPr id="422" name="잉크 421">
                  <a:extLst>
                    <a:ext uri="{FF2B5EF4-FFF2-40B4-BE49-F238E27FC236}">
                      <a16:creationId xmlns:a16="http://schemas.microsoft.com/office/drawing/2014/main" id="{F81C3DC6-8B73-48B5-B684-590DC83C659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3549695" y="3467719"/>
                  <a:ext cx="41040" cy="26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3608" y="3731954"/>
            <a:ext cx="6953076" cy="720000"/>
            <a:chOff x="643260" y="3173386"/>
            <a:chExt cx="6953076" cy="720000"/>
          </a:xfrm>
          <a:solidFill>
            <a:srgbClr val="33CCCC"/>
          </a:solidFill>
        </p:grpSpPr>
        <p:sp>
          <p:nvSpPr>
            <p:cNvPr id="5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grpFill/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1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데이터베이스</a:t>
              </a:r>
              <a:r>
                <a:rPr lang="en-US" altLang="ko-KR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 </a:t>
              </a: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연동 자바 프로그래밍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43608" y="1457382"/>
            <a:ext cx="6953076" cy="720000"/>
            <a:chOff x="643260" y="980728"/>
            <a:chExt cx="6953076" cy="720000"/>
          </a:xfrm>
          <a:solidFill>
            <a:srgbClr val="33CCCC"/>
          </a:solidFill>
        </p:grpSpPr>
        <p:sp>
          <p:nvSpPr>
            <p:cNvPr id="10" name="직사각형 32"/>
            <p:cNvSpPr/>
            <p:nvPr/>
          </p:nvSpPr>
          <p:spPr>
            <a:xfrm>
              <a:off x="643260" y="1032546"/>
              <a:ext cx="728340" cy="609600"/>
            </a:xfrm>
            <a:prstGeom prst="snipRoundRect">
              <a:avLst>
                <a:gd name="adj1" fmla="val 2958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32"/>
            <p:cNvSpPr/>
            <p:nvPr/>
          </p:nvSpPr>
          <p:spPr>
            <a:xfrm>
              <a:off x="1358900" y="980728"/>
              <a:ext cx="6237436" cy="720000"/>
            </a:xfrm>
            <a:prstGeom prst="roundRect">
              <a:avLst>
                <a:gd name="adj" fmla="val 2291"/>
              </a:avLst>
            </a:prstGeom>
            <a:grpFill/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데이터베이스 프로그래밍의 개념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43608" y="2594668"/>
            <a:ext cx="6953076" cy="720000"/>
            <a:chOff x="643260" y="2077057"/>
            <a:chExt cx="6953076" cy="720000"/>
          </a:xfrm>
          <a:solidFill>
            <a:srgbClr val="33CCCC"/>
          </a:solidFill>
        </p:grpSpPr>
        <p:sp>
          <p:nvSpPr>
            <p:cNvPr id="15" name="직사각형 32"/>
            <p:cNvSpPr/>
            <p:nvPr/>
          </p:nvSpPr>
          <p:spPr>
            <a:xfrm>
              <a:off x="643260" y="2147989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54595" y="2217322"/>
              <a:ext cx="54053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32"/>
            <p:cNvSpPr/>
            <p:nvPr/>
          </p:nvSpPr>
          <p:spPr>
            <a:xfrm>
              <a:off x="1358900" y="2077057"/>
              <a:ext cx="6237436" cy="720000"/>
            </a:xfrm>
            <a:prstGeom prst="roundRect">
              <a:avLst>
                <a:gd name="adj" fmla="val 2291"/>
              </a:avLst>
            </a:prstGeom>
            <a:grpFill/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직사각형 17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저장 프로그램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43608" y="4869240"/>
            <a:ext cx="6953076" cy="720000"/>
            <a:chOff x="643260" y="3173386"/>
            <a:chExt cx="6953076" cy="720000"/>
          </a:xfrm>
          <a:solidFill>
            <a:schemeClr val="bg1">
              <a:lumMod val="75000"/>
            </a:schemeClr>
          </a:solidFill>
        </p:grpSpPr>
        <p:sp>
          <p:nvSpPr>
            <p:cNvPr id="20" name="직사각형 32"/>
            <p:cNvSpPr/>
            <p:nvPr/>
          </p:nvSpPr>
          <p:spPr>
            <a:xfrm>
              <a:off x="643260" y="3225332"/>
              <a:ext cx="735960" cy="609600"/>
            </a:xfrm>
            <a:prstGeom prst="snipRoundRect">
              <a:avLst>
                <a:gd name="adj1" fmla="val 2958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32"/>
            <p:cNvSpPr/>
            <p:nvPr/>
          </p:nvSpPr>
          <p:spPr>
            <a:xfrm>
              <a:off x="1358900" y="3173386"/>
              <a:ext cx="6237436" cy="720000"/>
            </a:xfrm>
            <a:prstGeom prst="roundRect">
              <a:avLst>
                <a:gd name="adj" fmla="val 2291"/>
              </a:avLst>
            </a:prstGeom>
            <a:grpFill/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16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데이터베이스 연동 웹 프로그래밍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AB2670ED-FDEE-4DFC-82BE-8E1FFB83217E}"/>
              </a:ext>
            </a:extLst>
          </p:cNvPr>
          <p:cNvSpPr>
            <a:spLocks noChangeAspect="1"/>
          </p:cNvSpPr>
          <p:nvPr/>
        </p:nvSpPr>
        <p:spPr>
          <a:xfrm>
            <a:off x="6228184" y="5047739"/>
            <a:ext cx="360000" cy="360000"/>
          </a:xfrm>
          <a:prstGeom prst="star6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223B45B-F8FD-47A8-8B53-DB29CD020425}"/>
              </a:ext>
            </a:extLst>
          </p:cNvPr>
          <p:cNvGrpSpPr/>
          <p:nvPr/>
        </p:nvGrpSpPr>
        <p:grpSpPr>
          <a:xfrm>
            <a:off x="3055854" y="4762316"/>
            <a:ext cx="1645920" cy="917280"/>
            <a:chOff x="3055854" y="4762316"/>
            <a:chExt cx="1645920" cy="91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5A58E97-A4FF-4334-B0EB-8309037935E4}"/>
                    </a:ext>
                  </a:extLst>
                </p14:cNvPr>
                <p14:cNvContentPartPr/>
                <p14:nvPr/>
              </p14:nvContentPartPr>
              <p14:xfrm>
                <a:off x="3261054" y="4762316"/>
                <a:ext cx="1440720" cy="91728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5A58E97-A4FF-4334-B0EB-8309037935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52414" y="4753676"/>
                  <a:ext cx="1458360" cy="9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B91FF60-1379-45B0-A14C-303ADECD0A42}"/>
                    </a:ext>
                  </a:extLst>
                </p14:cNvPr>
                <p14:cNvContentPartPr/>
                <p14:nvPr/>
              </p14:nvContentPartPr>
              <p14:xfrm>
                <a:off x="3055854" y="4916756"/>
                <a:ext cx="1316160" cy="5691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B91FF60-1379-45B0-A14C-303ADECD0A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46854" y="4908116"/>
                  <a:ext cx="1333800" cy="58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A6B44E3-43B6-4893-AB5C-4E4FC8046C4F}"/>
              </a:ext>
            </a:extLst>
          </p:cNvPr>
          <p:cNvGrpSpPr/>
          <p:nvPr/>
        </p:nvGrpSpPr>
        <p:grpSpPr>
          <a:xfrm>
            <a:off x="6959334" y="5027636"/>
            <a:ext cx="815040" cy="494280"/>
            <a:chOff x="6959334" y="5027636"/>
            <a:chExt cx="815040" cy="49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C57B356-BE43-4101-91C2-6F9C2E871097}"/>
                    </a:ext>
                  </a:extLst>
                </p14:cNvPr>
                <p14:cNvContentPartPr/>
                <p14:nvPr/>
              </p14:nvContentPartPr>
              <p14:xfrm>
                <a:off x="6959334" y="5031236"/>
                <a:ext cx="217440" cy="2692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C57B356-BE43-4101-91C2-6F9C2E8710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50334" y="5022236"/>
                  <a:ext cx="235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A984B8B-E88D-4B86-B28B-2BA7CA58AC58}"/>
                    </a:ext>
                  </a:extLst>
                </p14:cNvPr>
                <p14:cNvContentPartPr/>
                <p14:nvPr/>
              </p14:nvContentPartPr>
              <p14:xfrm>
                <a:off x="7051854" y="5122316"/>
                <a:ext cx="37800" cy="2268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A984B8B-E88D-4B86-B28B-2BA7CA58AC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42854" y="5113676"/>
                  <a:ext cx="55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FEA6184-D8D7-4716-BE34-51CE967B45BE}"/>
                    </a:ext>
                  </a:extLst>
                </p14:cNvPr>
                <p14:cNvContentPartPr/>
                <p14:nvPr/>
              </p14:nvContentPartPr>
              <p14:xfrm>
                <a:off x="7154814" y="5071556"/>
                <a:ext cx="128160" cy="1962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FEA6184-D8D7-4716-BE34-51CE967B45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45814" y="5062916"/>
                  <a:ext cx="145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16BD4D4-2349-4F4F-B737-A685C7843275}"/>
                    </a:ext>
                  </a:extLst>
                </p14:cNvPr>
                <p14:cNvContentPartPr/>
                <p14:nvPr/>
              </p14:nvContentPartPr>
              <p14:xfrm>
                <a:off x="7237254" y="5085956"/>
                <a:ext cx="69120" cy="243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16BD4D4-2349-4F4F-B737-A685C78432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28254" y="5077316"/>
                  <a:ext cx="86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61360C3-D3F1-4BEE-B27F-3209329DDDC5}"/>
                    </a:ext>
                  </a:extLst>
                </p14:cNvPr>
                <p14:cNvContentPartPr/>
                <p14:nvPr/>
              </p14:nvContentPartPr>
              <p14:xfrm>
                <a:off x="7113414" y="5323556"/>
                <a:ext cx="136440" cy="1245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61360C3-D3F1-4BEE-B27F-3209329DDD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04774" y="5314556"/>
                  <a:ext cx="154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7FC24AF-E27D-409B-B32B-F4439377E126}"/>
                    </a:ext>
                  </a:extLst>
                </p14:cNvPr>
                <p14:cNvContentPartPr/>
                <p14:nvPr/>
              </p14:nvContentPartPr>
              <p14:xfrm>
                <a:off x="7333014" y="5045276"/>
                <a:ext cx="162720" cy="2548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7FC24AF-E27D-409B-B32B-F4439377E1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24014" y="5036636"/>
                  <a:ext cx="1803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CEDE4B0-395C-4E54-9B5D-342D913848AE}"/>
                    </a:ext>
                  </a:extLst>
                </p14:cNvPr>
                <p14:cNvContentPartPr/>
                <p14:nvPr/>
              </p14:nvContentPartPr>
              <p14:xfrm>
                <a:off x="7497174" y="5027636"/>
                <a:ext cx="30600" cy="2617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CEDE4B0-395C-4E54-9B5D-342D913848A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88534" y="5018636"/>
                  <a:ext cx="48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0260C0F-CB6F-4E4D-BBA3-1538B137F0E0}"/>
                    </a:ext>
                  </a:extLst>
                </p14:cNvPr>
                <p14:cNvContentPartPr/>
                <p14:nvPr/>
              </p14:nvContentPartPr>
              <p14:xfrm>
                <a:off x="7514454" y="5144996"/>
                <a:ext cx="111600" cy="255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0260C0F-CB6F-4E4D-BBA3-1538B137F0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05454" y="5135996"/>
                  <a:ext cx="129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E24F594-D813-45D5-88D9-15D57711344E}"/>
                    </a:ext>
                  </a:extLst>
                </p14:cNvPr>
                <p14:cNvContentPartPr/>
                <p14:nvPr/>
              </p14:nvContentPartPr>
              <p14:xfrm>
                <a:off x="7497534" y="5213036"/>
                <a:ext cx="158760" cy="169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E24F594-D813-45D5-88D9-15D5771134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88894" y="5204036"/>
                  <a:ext cx="1764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FC9262F-7061-4C76-8CA6-E9C0F7823756}"/>
                    </a:ext>
                  </a:extLst>
                </p14:cNvPr>
                <p14:cNvContentPartPr/>
                <p14:nvPr/>
              </p14:nvContentPartPr>
              <p14:xfrm>
                <a:off x="7412214" y="5331116"/>
                <a:ext cx="362160" cy="19080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FC9262F-7061-4C76-8CA6-E9C0F78237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03574" y="5322116"/>
                  <a:ext cx="37980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A2EB77F8-A83E-44FE-BCC7-A4C77990A584}"/>
                  </a:ext>
                </a:extLst>
              </p14:cNvPr>
              <p14:cNvContentPartPr/>
              <p14:nvPr/>
            </p14:nvContentPartPr>
            <p14:xfrm>
              <a:off x="8393934" y="1994276"/>
              <a:ext cx="389880" cy="24865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A2EB77F8-A83E-44FE-BCC7-A4C77990A5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85294" y="1985276"/>
                <a:ext cx="407520" cy="250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3728" y="4055998"/>
            <a:ext cx="489654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5-8 </a:t>
            </a:r>
            <a:r>
              <a:rPr lang="en-US" altLang="ko-KR" b="1" dirty="0">
                <a:ea typeface="맑은 고딕" panose="020B0503020000020004" pitchFamily="50" charset="-127"/>
              </a:rPr>
              <a:t>Interest </a:t>
            </a:r>
            <a:r>
              <a:rPr lang="ko-KR" altLang="en-US" b="1" dirty="0">
                <a:ea typeface="맑은 고딕" panose="020B0503020000020004" pitchFamily="50" charset="-127"/>
              </a:rPr>
              <a:t>프로시저를 실행한 결과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1085503"/>
            <a:ext cx="8064896" cy="64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50ABCC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0ABCC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 typeface="Wingdings" pitchFamily="2" charset="2"/>
              <a:buChar char="v"/>
            </a:pPr>
            <a:r>
              <a:rPr kumimoji="0" lang="ko-KR" altLang="en-US" sz="2000" dirty="0">
                <a:solidFill>
                  <a:schemeClr val="tx2"/>
                </a:solidFill>
              </a:rPr>
              <a:t>커서를 사용하는 프로시저</a:t>
            </a:r>
            <a:endParaRPr kumimoji="0" lang="en-US" altLang="ko-KR" sz="2000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DA7949-66F5-470D-A5CC-B5265C3A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35" y="2899477"/>
            <a:ext cx="4421529" cy="7710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트리거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7560840" cy="1440511"/>
          </a:xfrm>
        </p:spPr>
        <p:txBody>
          <a:bodyPr/>
          <a:lstStyle/>
          <a:p>
            <a:r>
              <a:rPr lang="ko-KR" altLang="en-US" sz="2000" dirty="0" err="1">
                <a:solidFill>
                  <a:srgbClr val="CC00FF"/>
                </a:solidFill>
              </a:rPr>
              <a:t>트리거</a:t>
            </a:r>
            <a:r>
              <a:rPr lang="en-US" altLang="ko-KR" sz="2000" dirty="0">
                <a:solidFill>
                  <a:srgbClr val="CC00FF"/>
                </a:solidFill>
              </a:rPr>
              <a:t>(trigger) </a:t>
            </a:r>
          </a:p>
          <a:p>
            <a:pPr lvl="1">
              <a:lnSpc>
                <a:spcPct val="150000"/>
              </a:lnSpc>
            </a:pPr>
            <a:r>
              <a:rPr lang="ko-KR" altLang="en-US" sz="1800" dirty="0"/>
              <a:t>데이터의 변경</a:t>
            </a:r>
            <a:r>
              <a:rPr lang="en-US" altLang="ko-KR" sz="1800" dirty="0"/>
              <a:t>(</a:t>
            </a:r>
            <a:r>
              <a:rPr lang="en-US" altLang="ko-KR" sz="1800" b="1" dirty="0">
                <a:solidFill>
                  <a:srgbClr val="3333FF"/>
                </a:solidFill>
              </a:rPr>
              <a:t>INSERT</a:t>
            </a:r>
            <a:r>
              <a:rPr lang="en-US" altLang="ko-KR" sz="1800" dirty="0"/>
              <a:t>, </a:t>
            </a:r>
            <a:r>
              <a:rPr lang="en-US" altLang="ko-KR" sz="1800" b="1" dirty="0">
                <a:solidFill>
                  <a:srgbClr val="3333FF"/>
                </a:solidFill>
              </a:rPr>
              <a:t>DELETE</a:t>
            </a:r>
            <a:r>
              <a:rPr lang="en-US" altLang="ko-KR" sz="1800" dirty="0"/>
              <a:t>, </a:t>
            </a:r>
            <a:r>
              <a:rPr lang="en-US" altLang="ko-KR" sz="1800" b="1" dirty="0">
                <a:solidFill>
                  <a:srgbClr val="3333FF"/>
                </a:solidFill>
              </a:rPr>
              <a:t>UPDATE</a:t>
            </a:r>
            <a:r>
              <a:rPr lang="en-US" altLang="ko-KR" sz="1800" dirty="0"/>
              <a:t>) </a:t>
            </a:r>
            <a:r>
              <a:rPr lang="ko-KR" altLang="en-US" sz="1800" dirty="0"/>
              <a:t>문이 실행될 때</a:t>
            </a:r>
            <a:r>
              <a:rPr lang="en-US" altLang="ko-KR" sz="1800" dirty="0"/>
              <a:t>,</a:t>
            </a:r>
            <a:r>
              <a:rPr lang="ko-KR" altLang="en-US" sz="1800" dirty="0"/>
              <a:t>                   자동으로 따라서 실행되는 프로시저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69A6C58-7159-49B2-A5D3-2021C870E4FF}"/>
              </a:ext>
            </a:extLst>
          </p:cNvPr>
          <p:cNvGrpSpPr/>
          <p:nvPr/>
        </p:nvGrpSpPr>
        <p:grpSpPr>
          <a:xfrm>
            <a:off x="1403357" y="2897844"/>
            <a:ext cx="6337286" cy="1611276"/>
            <a:chOff x="997820" y="2132856"/>
            <a:chExt cx="6337286" cy="1611276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997820" y="2526014"/>
              <a:ext cx="3060046" cy="85725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DATA 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변경 문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(INSERT,  DELETE,  UPDATE)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906214" y="2132856"/>
              <a:ext cx="2428892" cy="64294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BEFORE </a:t>
              </a:r>
              <a:r>
                <a:rPr lang="ko-KR" altLang="en-US" sz="1600" b="1" dirty="0" err="1">
                  <a:solidFill>
                    <a:schemeClr val="tx1"/>
                  </a:solidFill>
                </a:rPr>
                <a:t>트리거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906214" y="3101190"/>
              <a:ext cx="2428892" cy="64294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AFTER </a:t>
              </a:r>
              <a:r>
                <a:rPr lang="ko-KR" altLang="en-US" sz="1600" b="1" dirty="0" err="1">
                  <a:solidFill>
                    <a:schemeClr val="tx1"/>
                  </a:solidFill>
                </a:rPr>
                <a:t>트리거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꺾인 연결선 6"/>
            <p:cNvCxnSpPr/>
            <p:nvPr/>
          </p:nvCxnSpPr>
          <p:spPr>
            <a:xfrm>
              <a:off x="4057866" y="2954642"/>
              <a:ext cx="848348" cy="46801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꺾인 연결선 7"/>
            <p:cNvCxnSpPr/>
            <p:nvPr/>
          </p:nvCxnSpPr>
          <p:spPr>
            <a:xfrm flipV="1">
              <a:off x="4057866" y="2454327"/>
              <a:ext cx="848348" cy="500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979712" y="5517232"/>
            <a:ext cx="518457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5-9 </a:t>
            </a:r>
            <a:r>
              <a:rPr lang="ko-KR" altLang="en-US" b="1" dirty="0">
                <a:ea typeface="맑은 고딕" panose="020B0503020000020004" pitchFamily="50" charset="-127"/>
              </a:rPr>
              <a:t>데이터 변경과 </a:t>
            </a:r>
            <a:r>
              <a:rPr lang="ko-KR" altLang="en-US" b="1" dirty="0" err="1">
                <a:ea typeface="맑은 고딕" panose="020B0503020000020004" pitchFamily="50" charset="-127"/>
              </a:rPr>
              <a:t>트리거의</a:t>
            </a:r>
            <a:r>
              <a:rPr lang="ko-KR" altLang="en-US" b="1" dirty="0">
                <a:ea typeface="맑은 고딕" panose="020B0503020000020004" pitchFamily="50" charset="-127"/>
              </a:rPr>
              <a:t> 수행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1707498-CE2F-46DB-9254-C04D937FFAF0}"/>
              </a:ext>
            </a:extLst>
          </p:cNvPr>
          <p:cNvGrpSpPr/>
          <p:nvPr/>
        </p:nvGrpSpPr>
        <p:grpSpPr>
          <a:xfrm>
            <a:off x="2969735" y="1308780"/>
            <a:ext cx="1758240" cy="285840"/>
            <a:chOff x="2969735" y="1308780"/>
            <a:chExt cx="175824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92F51FF-DAD7-4225-8F6E-173B9DC76DC9}"/>
                    </a:ext>
                  </a:extLst>
                </p14:cNvPr>
                <p14:cNvContentPartPr/>
                <p14:nvPr/>
              </p14:nvContentPartPr>
              <p14:xfrm>
                <a:off x="2969735" y="1366020"/>
                <a:ext cx="115200" cy="1328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92F51FF-DAD7-4225-8F6E-173B9DC76D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60735" y="1357020"/>
                  <a:ext cx="1328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4B74D737-CE7D-40EB-A35C-2D40E0165F9A}"/>
                    </a:ext>
                  </a:extLst>
                </p14:cNvPr>
                <p14:cNvContentPartPr/>
                <p14:nvPr/>
              </p14:nvContentPartPr>
              <p14:xfrm>
                <a:off x="3115175" y="1372140"/>
                <a:ext cx="12960" cy="108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4B74D737-CE7D-40EB-A35C-2D40E0165F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6175" y="1363500"/>
                  <a:ext cx="30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7EF7706-EEFC-4C20-876F-081950292DB4}"/>
                    </a:ext>
                  </a:extLst>
                </p14:cNvPr>
                <p14:cNvContentPartPr/>
                <p14:nvPr/>
              </p14:nvContentPartPr>
              <p14:xfrm>
                <a:off x="3163775" y="1345500"/>
                <a:ext cx="147960" cy="1515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7EF7706-EEFC-4C20-876F-081950292D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55135" y="1336860"/>
                  <a:ext cx="165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F4A1BB1-4F0D-4363-AD4F-D990FBB13266}"/>
                    </a:ext>
                  </a:extLst>
                </p14:cNvPr>
                <p14:cNvContentPartPr/>
                <p14:nvPr/>
              </p14:nvContentPartPr>
              <p14:xfrm>
                <a:off x="3254135" y="1324980"/>
                <a:ext cx="139680" cy="216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F4A1BB1-4F0D-4363-AD4F-D990FBB132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45135" y="1316340"/>
                  <a:ext cx="157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8B932EA-F55D-4F40-B147-82955040C7AF}"/>
                    </a:ext>
                  </a:extLst>
                </p14:cNvPr>
                <p14:cNvContentPartPr/>
                <p14:nvPr/>
              </p14:nvContentPartPr>
              <p14:xfrm>
                <a:off x="3411815" y="1332180"/>
                <a:ext cx="142920" cy="1465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8B932EA-F55D-4F40-B147-82955040C7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3175" y="1323540"/>
                  <a:ext cx="160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018224E-D167-47F4-8CFD-B04B722D72A8}"/>
                    </a:ext>
                  </a:extLst>
                </p14:cNvPr>
                <p14:cNvContentPartPr/>
                <p14:nvPr/>
              </p14:nvContentPartPr>
              <p14:xfrm>
                <a:off x="3414695" y="1380780"/>
                <a:ext cx="178560" cy="1778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018224E-D167-47F4-8CFD-B04B722D72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05695" y="1371780"/>
                  <a:ext cx="196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7D67943-270B-4010-9B79-79D8CB9F8A84}"/>
                    </a:ext>
                  </a:extLst>
                </p14:cNvPr>
                <p14:cNvContentPartPr/>
                <p14:nvPr/>
              </p14:nvContentPartPr>
              <p14:xfrm>
                <a:off x="3672095" y="1320660"/>
                <a:ext cx="146520" cy="1702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7D67943-270B-4010-9B79-79D8CB9F8A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63455" y="1311660"/>
                  <a:ext cx="164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262E879-5CD5-4FC5-84F9-4A03A5AB946B}"/>
                    </a:ext>
                  </a:extLst>
                </p14:cNvPr>
                <p14:cNvContentPartPr/>
                <p14:nvPr/>
              </p14:nvContentPartPr>
              <p14:xfrm>
                <a:off x="3797015" y="1315260"/>
                <a:ext cx="22680" cy="2354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262E879-5CD5-4FC5-84F9-4A03A5AB94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88015" y="1306620"/>
                  <a:ext cx="40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ABB6C1D-19BE-41A8-B524-51FF31276EB9}"/>
                    </a:ext>
                  </a:extLst>
                </p14:cNvPr>
                <p14:cNvContentPartPr/>
                <p14:nvPr/>
              </p14:nvContentPartPr>
              <p14:xfrm>
                <a:off x="3850295" y="1343340"/>
                <a:ext cx="121680" cy="1296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ABB6C1D-19BE-41A8-B524-51FF31276E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1295" y="1334700"/>
                  <a:ext cx="139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8E0B570-4F66-4760-B5C6-2E52B5758C69}"/>
                    </a:ext>
                  </a:extLst>
                </p14:cNvPr>
                <p14:cNvContentPartPr/>
                <p14:nvPr/>
              </p14:nvContentPartPr>
              <p14:xfrm>
                <a:off x="3843815" y="1328220"/>
                <a:ext cx="248400" cy="1897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8E0B570-4F66-4760-B5C6-2E52B5758C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34815" y="1319220"/>
                  <a:ext cx="266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488DC07-9B23-44C6-A4FA-8716F680CEF2}"/>
                    </a:ext>
                  </a:extLst>
                </p14:cNvPr>
                <p14:cNvContentPartPr/>
                <p14:nvPr/>
              </p14:nvContentPartPr>
              <p14:xfrm>
                <a:off x="4014095" y="1356300"/>
                <a:ext cx="129600" cy="1886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488DC07-9B23-44C6-A4FA-8716F680CE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05095" y="1347660"/>
                  <a:ext cx="147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0A5E5EE-4D09-4D75-BFAD-90F90D4226EE}"/>
                    </a:ext>
                  </a:extLst>
                </p14:cNvPr>
                <p14:cNvContentPartPr/>
                <p14:nvPr/>
              </p14:nvContentPartPr>
              <p14:xfrm>
                <a:off x="4230095" y="1326420"/>
                <a:ext cx="134640" cy="1501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0A5E5EE-4D09-4D75-BFAD-90F90D4226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21455" y="1317780"/>
                  <a:ext cx="152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E6B64A2-512D-4A93-A0D0-0ABA37C37C18}"/>
                    </a:ext>
                  </a:extLst>
                </p14:cNvPr>
                <p14:cNvContentPartPr/>
                <p14:nvPr/>
              </p14:nvContentPartPr>
              <p14:xfrm>
                <a:off x="4415135" y="1345500"/>
                <a:ext cx="83160" cy="964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E6B64A2-512D-4A93-A0D0-0ABA37C37C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06495" y="1336500"/>
                  <a:ext cx="100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DA84A020-EF37-4B2E-9A03-6CB386CD397A}"/>
                    </a:ext>
                  </a:extLst>
                </p14:cNvPr>
                <p14:cNvContentPartPr/>
                <p14:nvPr/>
              </p14:nvContentPartPr>
              <p14:xfrm>
                <a:off x="4373375" y="1459980"/>
                <a:ext cx="180000" cy="13464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DA84A020-EF37-4B2E-9A03-6CB386CD39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64375" y="1450980"/>
                  <a:ext cx="197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3BCAE9D5-A339-466A-A0C9-DCA36B6DE197}"/>
                    </a:ext>
                  </a:extLst>
                </p14:cNvPr>
                <p14:cNvContentPartPr/>
                <p14:nvPr/>
              </p14:nvContentPartPr>
              <p14:xfrm>
                <a:off x="4555535" y="1308780"/>
                <a:ext cx="121680" cy="1486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3BCAE9D5-A339-466A-A0C9-DCA36B6DE1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46895" y="1299780"/>
                  <a:ext cx="139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39E4F3F-5384-440C-AA3C-3CA6B74F30E3}"/>
                    </a:ext>
                  </a:extLst>
                </p14:cNvPr>
                <p14:cNvContentPartPr/>
                <p14:nvPr/>
              </p14:nvContentPartPr>
              <p14:xfrm>
                <a:off x="4589015" y="1476900"/>
                <a:ext cx="138960" cy="104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39E4F3F-5384-440C-AA3C-3CA6B74F30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80015" y="1468260"/>
                  <a:ext cx="15660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B320517-1DBD-407E-B33C-162D2DBF1758}"/>
              </a:ext>
            </a:extLst>
          </p:cNvPr>
          <p:cNvGrpSpPr/>
          <p:nvPr/>
        </p:nvGrpSpPr>
        <p:grpSpPr>
          <a:xfrm>
            <a:off x="4886015" y="1306620"/>
            <a:ext cx="479880" cy="277560"/>
            <a:chOff x="4886015" y="1306620"/>
            <a:chExt cx="47988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13A3004-4B66-495B-B173-242928C70989}"/>
                    </a:ext>
                  </a:extLst>
                </p14:cNvPr>
                <p14:cNvContentPartPr/>
                <p14:nvPr/>
              </p14:nvContentPartPr>
              <p14:xfrm>
                <a:off x="4886015" y="1339020"/>
                <a:ext cx="155520" cy="1022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13A3004-4B66-495B-B173-242928C7098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77375" y="1330020"/>
                  <a:ext cx="1731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A069227-8FDA-47FB-AA86-0C847204F21C}"/>
                    </a:ext>
                  </a:extLst>
                </p14:cNvPr>
                <p14:cNvContentPartPr/>
                <p14:nvPr/>
              </p14:nvContentPartPr>
              <p14:xfrm>
                <a:off x="4914095" y="1495260"/>
                <a:ext cx="127080" cy="140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A069227-8FDA-47FB-AA86-0C847204F2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05095" y="1486620"/>
                  <a:ext cx="144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03B40A3-8A6D-49E8-A0B2-EA29015ADEB7}"/>
                    </a:ext>
                  </a:extLst>
                </p14:cNvPr>
                <p14:cNvContentPartPr/>
                <p14:nvPr/>
              </p14:nvContentPartPr>
              <p14:xfrm>
                <a:off x="5001935" y="1326420"/>
                <a:ext cx="215640" cy="1508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03B40A3-8A6D-49E8-A0B2-EA29015ADE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93295" y="1317420"/>
                  <a:ext cx="233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52C7C63-189C-4895-9EE1-191736CC28A1}"/>
                    </a:ext>
                  </a:extLst>
                </p14:cNvPr>
                <p14:cNvContentPartPr/>
                <p14:nvPr/>
              </p14:nvContentPartPr>
              <p14:xfrm>
                <a:off x="5242415" y="1306620"/>
                <a:ext cx="39240" cy="1854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52C7C63-189C-4895-9EE1-191736CC28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33415" y="1297620"/>
                  <a:ext cx="56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B2A6192-1CD2-4BAB-BB93-3A0CB2AE1ADC}"/>
                    </a:ext>
                  </a:extLst>
                </p14:cNvPr>
                <p14:cNvContentPartPr/>
                <p14:nvPr/>
              </p14:nvContentPartPr>
              <p14:xfrm>
                <a:off x="5180135" y="1487700"/>
                <a:ext cx="185760" cy="964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B2A6192-1CD2-4BAB-BB93-3A0CB2AE1AD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71495" y="1479060"/>
                  <a:ext cx="2034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6B8A962-4C3F-494B-8A31-A3D72CB481F0}"/>
              </a:ext>
            </a:extLst>
          </p:cNvPr>
          <p:cNvGrpSpPr/>
          <p:nvPr/>
        </p:nvGrpSpPr>
        <p:grpSpPr>
          <a:xfrm>
            <a:off x="3920855" y="2473380"/>
            <a:ext cx="878040" cy="258840"/>
            <a:chOff x="3920855" y="2473380"/>
            <a:chExt cx="87804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5FC34196-1AA2-4F7A-BF3A-96B3A66C03F2}"/>
                    </a:ext>
                  </a:extLst>
                </p14:cNvPr>
                <p14:cNvContentPartPr/>
                <p14:nvPr/>
              </p14:nvContentPartPr>
              <p14:xfrm>
                <a:off x="3920855" y="2495700"/>
                <a:ext cx="162360" cy="1033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5FC34196-1AA2-4F7A-BF3A-96B3A66C03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12215" y="2486700"/>
                  <a:ext cx="180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84068E9-1C89-496E-A66E-EDDFBD054AE6}"/>
                    </a:ext>
                  </a:extLst>
                </p14:cNvPr>
                <p14:cNvContentPartPr/>
                <p14:nvPr/>
              </p14:nvContentPartPr>
              <p14:xfrm>
                <a:off x="3952535" y="2617740"/>
                <a:ext cx="126360" cy="655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84068E9-1C89-496E-A66E-EDDFBD054A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43895" y="2609100"/>
                  <a:ext cx="144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B2F838D-2EE9-4443-9DD3-7C3D709B0A12}"/>
                    </a:ext>
                  </a:extLst>
                </p14:cNvPr>
                <p14:cNvContentPartPr/>
                <p14:nvPr/>
              </p14:nvContentPartPr>
              <p14:xfrm>
                <a:off x="4069175" y="2519460"/>
                <a:ext cx="91800" cy="1040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B2F838D-2EE9-4443-9DD3-7C3D709B0A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60175" y="2510820"/>
                  <a:ext cx="109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02A4663-63BE-4A72-AE9F-938705401874}"/>
                    </a:ext>
                  </a:extLst>
                </p14:cNvPr>
                <p14:cNvContentPartPr/>
                <p14:nvPr/>
              </p14:nvContentPartPr>
              <p14:xfrm>
                <a:off x="4173575" y="2542860"/>
                <a:ext cx="89640" cy="712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02A4663-63BE-4A72-AE9F-9387054018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64575" y="2533860"/>
                  <a:ext cx="107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476A4C5-79AC-4FF4-B1BD-DE5369C62312}"/>
                    </a:ext>
                  </a:extLst>
                </p14:cNvPr>
                <p14:cNvContentPartPr/>
                <p14:nvPr/>
              </p14:nvContentPartPr>
              <p14:xfrm>
                <a:off x="4239095" y="2505780"/>
                <a:ext cx="119160" cy="1569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476A4C5-79AC-4FF4-B1BD-DE5369C6231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0455" y="2497140"/>
                  <a:ext cx="136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D4DB6D2-7DEA-4694-9372-66BD7BF6848A}"/>
                    </a:ext>
                  </a:extLst>
                </p14:cNvPr>
                <p14:cNvContentPartPr/>
                <p14:nvPr/>
              </p14:nvContentPartPr>
              <p14:xfrm>
                <a:off x="4372295" y="2473380"/>
                <a:ext cx="152280" cy="1569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D4DB6D2-7DEA-4694-9372-66BD7BF6848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63655" y="2464740"/>
                  <a:ext cx="169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1FCE112-48D7-4B5F-94F7-D52B782E96A1}"/>
                    </a:ext>
                  </a:extLst>
                </p14:cNvPr>
                <p14:cNvContentPartPr/>
                <p14:nvPr/>
              </p14:nvContentPartPr>
              <p14:xfrm>
                <a:off x="4449335" y="2653020"/>
                <a:ext cx="81000" cy="792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1FCE112-48D7-4B5F-94F7-D52B782E96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40335" y="2644020"/>
                  <a:ext cx="98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8374EB5-9676-4FA5-9620-BBA94CC45631}"/>
                    </a:ext>
                  </a:extLst>
                </p14:cNvPr>
                <p14:cNvContentPartPr/>
                <p14:nvPr/>
              </p14:nvContentPartPr>
              <p14:xfrm>
                <a:off x="4545095" y="2537460"/>
                <a:ext cx="124920" cy="741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8374EB5-9676-4FA5-9620-BBA94CC4563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36095" y="2528820"/>
                  <a:ext cx="142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E25F98D-C819-44CF-B315-6AE7D503F277}"/>
                    </a:ext>
                  </a:extLst>
                </p14:cNvPr>
                <p14:cNvContentPartPr/>
                <p14:nvPr/>
              </p14:nvContentPartPr>
              <p14:xfrm>
                <a:off x="4563455" y="2613780"/>
                <a:ext cx="120240" cy="1011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E25F98D-C819-44CF-B315-6AE7D503F2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54815" y="2604780"/>
                  <a:ext cx="137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AFC52BE-A665-4F73-9CA0-5CFD2DBF0905}"/>
                    </a:ext>
                  </a:extLst>
                </p14:cNvPr>
                <p14:cNvContentPartPr/>
                <p14:nvPr/>
              </p14:nvContentPartPr>
              <p14:xfrm>
                <a:off x="4770455" y="2709900"/>
                <a:ext cx="28440" cy="79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AFC52BE-A665-4F73-9CA0-5CFD2DBF09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61455" y="2701260"/>
                  <a:ext cx="4608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71A8E0F-7F41-49D5-968A-A5C0724482F5}"/>
                  </a:ext>
                </a:extLst>
              </p14:cNvPr>
              <p14:cNvContentPartPr/>
              <p14:nvPr/>
            </p14:nvContentPartPr>
            <p14:xfrm>
              <a:off x="5811215" y="3352860"/>
              <a:ext cx="766800" cy="741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71A8E0F-7F41-49D5-968A-A5C0724482F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02215" y="3343860"/>
                <a:ext cx="78444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그룹 47">
            <a:extLst>
              <a:ext uri="{FF2B5EF4-FFF2-40B4-BE49-F238E27FC236}">
                <a16:creationId xmlns:a16="http://schemas.microsoft.com/office/drawing/2014/main" id="{3496087F-32B6-4427-97B2-46F96B5E19B6}"/>
              </a:ext>
            </a:extLst>
          </p:cNvPr>
          <p:cNvGrpSpPr/>
          <p:nvPr/>
        </p:nvGrpSpPr>
        <p:grpSpPr>
          <a:xfrm>
            <a:off x="5822015" y="4277709"/>
            <a:ext cx="711360" cy="88769"/>
            <a:chOff x="5822015" y="4277709"/>
            <a:chExt cx="711360" cy="8876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BEFBD6E-E3CE-4210-AF1C-B45184408EC7}"/>
                    </a:ext>
                  </a:extLst>
                </p14:cNvPr>
                <p14:cNvContentPartPr/>
                <p14:nvPr/>
              </p14:nvContentPartPr>
              <p14:xfrm>
                <a:off x="5822015" y="4277709"/>
                <a:ext cx="5400" cy="205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BEFBD6E-E3CE-4210-AF1C-B45184408EC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13375" y="4268709"/>
                  <a:ext cx="230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C4C7DF5-9E5E-48E2-9B56-E04BEF4A1EB0}"/>
                    </a:ext>
                  </a:extLst>
                </p14:cNvPr>
                <p14:cNvContentPartPr/>
                <p14:nvPr/>
              </p14:nvContentPartPr>
              <p14:xfrm>
                <a:off x="5829935" y="4294118"/>
                <a:ext cx="703440" cy="723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C4C7DF5-9E5E-48E2-9B56-E04BEF4A1EB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20935" y="4285478"/>
                  <a:ext cx="72108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4E796F5F-8BE2-43B2-9C71-BF6558F429DC}"/>
                  </a:ext>
                </a:extLst>
              </p14:cNvPr>
              <p14:cNvContentPartPr/>
              <p14:nvPr/>
            </p14:nvContentPartPr>
            <p14:xfrm>
              <a:off x="7307375" y="3110438"/>
              <a:ext cx="102960" cy="25488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4E796F5F-8BE2-43B2-9C71-BF6558F429D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98735" y="3101798"/>
                <a:ext cx="1206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52AB781D-9D14-4D6F-8A63-A8F822E916E9}"/>
                  </a:ext>
                </a:extLst>
              </p14:cNvPr>
              <p14:cNvContentPartPr/>
              <p14:nvPr/>
            </p14:nvContentPartPr>
            <p14:xfrm>
              <a:off x="7671695" y="3155779"/>
              <a:ext cx="128880" cy="18504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52AB781D-9D14-4D6F-8A63-A8F822E916E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662695" y="3146779"/>
                <a:ext cx="14652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그룹 68">
            <a:extLst>
              <a:ext uri="{FF2B5EF4-FFF2-40B4-BE49-F238E27FC236}">
                <a16:creationId xmlns:a16="http://schemas.microsoft.com/office/drawing/2014/main" id="{AC80266E-B01B-4F43-A400-3CCFF69591B7}"/>
              </a:ext>
            </a:extLst>
          </p:cNvPr>
          <p:cNvGrpSpPr/>
          <p:nvPr/>
        </p:nvGrpSpPr>
        <p:grpSpPr>
          <a:xfrm>
            <a:off x="7426175" y="3109879"/>
            <a:ext cx="938880" cy="358920"/>
            <a:chOff x="7426175" y="3109879"/>
            <a:chExt cx="938880" cy="3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9E732237-A26A-4A9B-86D0-496ABF4E997D}"/>
                    </a:ext>
                  </a:extLst>
                </p14:cNvPr>
                <p14:cNvContentPartPr/>
                <p14:nvPr/>
              </p14:nvContentPartPr>
              <p14:xfrm>
                <a:off x="7426175" y="3128428"/>
                <a:ext cx="115560" cy="1533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9E732237-A26A-4A9B-86D0-496ABF4E99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17175" y="3119428"/>
                  <a:ext cx="133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C23F3DF-3481-4B55-9EE4-C0DD4F6DA46F}"/>
                    </a:ext>
                  </a:extLst>
                </p14:cNvPr>
                <p14:cNvContentPartPr/>
                <p14:nvPr/>
              </p14:nvContentPartPr>
              <p14:xfrm>
                <a:off x="7497815" y="3128428"/>
                <a:ext cx="113400" cy="1764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C23F3DF-3481-4B55-9EE4-C0DD4F6DA4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88815" y="3119788"/>
                  <a:ext cx="1310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FD3F5C1-2ACF-450D-B0FB-2EADF0F6D7B6}"/>
                    </a:ext>
                  </a:extLst>
                </p14:cNvPr>
                <p14:cNvContentPartPr/>
                <p14:nvPr/>
              </p14:nvContentPartPr>
              <p14:xfrm>
                <a:off x="7521215" y="3280348"/>
                <a:ext cx="118080" cy="763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FD3F5C1-2ACF-450D-B0FB-2EADF0F6D7B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12575" y="3271708"/>
                  <a:ext cx="135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57824D4B-9E4D-455C-B33B-BC87915931AF}"/>
                    </a:ext>
                  </a:extLst>
                </p14:cNvPr>
                <p14:cNvContentPartPr/>
                <p14:nvPr/>
              </p14:nvContentPartPr>
              <p14:xfrm>
                <a:off x="7753775" y="3261799"/>
                <a:ext cx="127080" cy="262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57824D4B-9E4D-455C-B33B-BC87915931A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45135" y="3252799"/>
                  <a:ext cx="144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88E85317-C387-4F6E-A1EB-D6AF4EAEEB16}"/>
                    </a:ext>
                  </a:extLst>
                </p14:cNvPr>
                <p14:cNvContentPartPr/>
                <p14:nvPr/>
              </p14:nvContentPartPr>
              <p14:xfrm>
                <a:off x="7867535" y="3172879"/>
                <a:ext cx="15840" cy="2390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88E85317-C387-4F6E-A1EB-D6AF4EAEEB1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58535" y="3163879"/>
                  <a:ext cx="33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7ED94E02-3CDD-413F-9F93-40AD944BAEC4}"/>
                    </a:ext>
                  </a:extLst>
                </p14:cNvPr>
                <p14:cNvContentPartPr/>
                <p14:nvPr/>
              </p14:nvContentPartPr>
              <p14:xfrm>
                <a:off x="7893815" y="3109879"/>
                <a:ext cx="153720" cy="2199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7ED94E02-3CDD-413F-9F93-40AD944BAE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885175" y="3100879"/>
                  <a:ext cx="1713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4D315FD-8BAE-4C88-8958-25B06840FFDA}"/>
                    </a:ext>
                  </a:extLst>
                </p14:cNvPr>
                <p14:cNvContentPartPr/>
                <p14:nvPr/>
              </p14:nvContentPartPr>
              <p14:xfrm>
                <a:off x="8008295" y="3178639"/>
                <a:ext cx="42840" cy="1717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4D315FD-8BAE-4C88-8958-25B06840FFD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99295" y="3169639"/>
                  <a:ext cx="60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39BF59C-31B3-4399-BE1E-1B6EF837FF6A}"/>
                    </a:ext>
                  </a:extLst>
                </p14:cNvPr>
                <p14:cNvContentPartPr/>
                <p14:nvPr/>
              </p14:nvContentPartPr>
              <p14:xfrm>
                <a:off x="7959695" y="3326959"/>
                <a:ext cx="142920" cy="748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39BF59C-31B3-4399-BE1E-1B6EF837FF6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51055" y="3318319"/>
                  <a:ext cx="160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E61D3FF-93C0-4E65-82AE-3DB0417FEA97}"/>
                    </a:ext>
                  </a:extLst>
                </p14:cNvPr>
                <p14:cNvContentPartPr/>
                <p14:nvPr/>
              </p14:nvContentPartPr>
              <p14:xfrm>
                <a:off x="8101895" y="3147319"/>
                <a:ext cx="69120" cy="403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E61D3FF-93C0-4E65-82AE-3DB0417FEA9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092895" y="3138319"/>
                  <a:ext cx="86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1AE5EB73-ADC9-49DB-9457-AFDDEEFBA1E4}"/>
                    </a:ext>
                  </a:extLst>
                </p14:cNvPr>
                <p14:cNvContentPartPr/>
                <p14:nvPr/>
              </p14:nvContentPartPr>
              <p14:xfrm>
                <a:off x="8086775" y="3200599"/>
                <a:ext cx="185400" cy="2127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1AE5EB73-ADC9-49DB-9457-AFDDEEFBA1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78135" y="3191959"/>
                  <a:ext cx="203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31E5E97E-0226-467C-9C98-B560A726E2A9}"/>
                    </a:ext>
                  </a:extLst>
                </p14:cNvPr>
                <p14:cNvContentPartPr/>
                <p14:nvPr/>
              </p14:nvContentPartPr>
              <p14:xfrm>
                <a:off x="8286575" y="3134719"/>
                <a:ext cx="78480" cy="3340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31E5E97E-0226-467C-9C98-B560A726E2A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77575" y="3126079"/>
                  <a:ext cx="96120" cy="35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A7880832-771F-46B2-82C5-6EDDAF1DC9DE}"/>
                  </a:ext>
                </a:extLst>
              </p14:cNvPr>
              <p14:cNvContentPartPr/>
              <p14:nvPr/>
            </p14:nvContentPartPr>
            <p14:xfrm>
              <a:off x="7220255" y="4083319"/>
              <a:ext cx="59760" cy="22428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A7880832-771F-46B2-82C5-6EDDAF1DC9D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211615" y="4074319"/>
                <a:ext cx="77400" cy="24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35312946-4DC7-4008-8C3C-F63096F19E08}"/>
              </a:ext>
            </a:extLst>
          </p:cNvPr>
          <p:cNvGrpSpPr/>
          <p:nvPr/>
        </p:nvGrpSpPr>
        <p:grpSpPr>
          <a:xfrm>
            <a:off x="7307375" y="4030797"/>
            <a:ext cx="924480" cy="481320"/>
            <a:chOff x="7307375" y="4030797"/>
            <a:chExt cx="924480" cy="48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16141D18-D036-4E65-A7C0-2058631E8E07}"/>
                    </a:ext>
                  </a:extLst>
                </p14:cNvPr>
                <p14:cNvContentPartPr/>
                <p14:nvPr/>
              </p14:nvContentPartPr>
              <p14:xfrm>
                <a:off x="7307375" y="4058877"/>
                <a:ext cx="135360" cy="25272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16141D18-D036-4E65-A7C0-2058631E8E0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298375" y="4049877"/>
                  <a:ext cx="1530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8D814D6-2B98-4B6A-8BAE-005C196FE311}"/>
                    </a:ext>
                  </a:extLst>
                </p14:cNvPr>
                <p14:cNvContentPartPr/>
                <p14:nvPr/>
              </p14:nvContentPartPr>
              <p14:xfrm>
                <a:off x="7417895" y="4159317"/>
                <a:ext cx="97560" cy="12852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8D814D6-2B98-4B6A-8BAE-005C196FE31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09255" y="4150677"/>
                  <a:ext cx="115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3ECD46A3-9074-4FAA-A212-34191668B6C3}"/>
                    </a:ext>
                  </a:extLst>
                </p14:cNvPr>
                <p14:cNvContentPartPr/>
                <p14:nvPr/>
              </p14:nvContentPartPr>
              <p14:xfrm>
                <a:off x="7476575" y="4104957"/>
                <a:ext cx="122760" cy="2325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3ECD46A3-9074-4FAA-A212-34191668B6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67935" y="4096317"/>
                  <a:ext cx="1404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2BD5507-50EE-4E78-A27C-DE1CA380990F}"/>
                    </a:ext>
                  </a:extLst>
                </p14:cNvPr>
                <p14:cNvContentPartPr/>
                <p14:nvPr/>
              </p14:nvContentPartPr>
              <p14:xfrm>
                <a:off x="7643615" y="4117197"/>
                <a:ext cx="124200" cy="1411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2BD5507-50EE-4E78-A27C-DE1CA380990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34975" y="4108197"/>
                  <a:ext cx="141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BF8057D7-365D-4B8B-84E0-A14F4CE4698A}"/>
                    </a:ext>
                  </a:extLst>
                </p14:cNvPr>
                <p14:cNvContentPartPr/>
                <p14:nvPr/>
              </p14:nvContentPartPr>
              <p14:xfrm>
                <a:off x="7787975" y="4121517"/>
                <a:ext cx="21240" cy="1803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BF8057D7-365D-4B8B-84E0-A14F4CE469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79335" y="4112517"/>
                  <a:ext cx="38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4C2EBA2B-9832-4123-99CE-BB9B45BBD96C}"/>
                    </a:ext>
                  </a:extLst>
                </p14:cNvPr>
                <p14:cNvContentPartPr/>
                <p14:nvPr/>
              </p14:nvContentPartPr>
              <p14:xfrm>
                <a:off x="7823975" y="4030797"/>
                <a:ext cx="121680" cy="16164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4C2EBA2B-9832-4123-99CE-BB9B45BBD96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14975" y="4022157"/>
                  <a:ext cx="139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4AFB3027-9DEB-4457-8E92-BF8BD8D59F89}"/>
                    </a:ext>
                  </a:extLst>
                </p14:cNvPr>
                <p14:cNvContentPartPr/>
                <p14:nvPr/>
              </p14:nvContentPartPr>
              <p14:xfrm>
                <a:off x="7886615" y="4127637"/>
                <a:ext cx="66600" cy="1861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4AFB3027-9DEB-4457-8E92-BF8BD8D59F8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77615" y="4118637"/>
                  <a:ext cx="84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662266C-88C8-4651-A479-3E16A9E0F61F}"/>
                    </a:ext>
                  </a:extLst>
                </p14:cNvPr>
                <p14:cNvContentPartPr/>
                <p14:nvPr/>
              </p14:nvContentPartPr>
              <p14:xfrm>
                <a:off x="8001815" y="4075437"/>
                <a:ext cx="52560" cy="363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662266C-88C8-4651-A479-3E16A9E0F6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93175" y="4066797"/>
                  <a:ext cx="70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8BB4E54A-0A3C-4341-B983-F71B0E839F89}"/>
                    </a:ext>
                  </a:extLst>
                </p14:cNvPr>
                <p14:cNvContentPartPr/>
                <p14:nvPr/>
              </p14:nvContentPartPr>
              <p14:xfrm>
                <a:off x="7952855" y="4117197"/>
                <a:ext cx="159120" cy="1638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8BB4E54A-0A3C-4341-B983-F71B0E839F8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44215" y="4108557"/>
                  <a:ext cx="176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502438CA-1B09-4A95-87B3-3DC0CBB223B2}"/>
                    </a:ext>
                  </a:extLst>
                </p14:cNvPr>
                <p14:cNvContentPartPr/>
                <p14:nvPr/>
              </p14:nvContentPartPr>
              <p14:xfrm>
                <a:off x="8022335" y="4264797"/>
                <a:ext cx="64800" cy="784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502438CA-1B09-4A95-87B3-3DC0CBB223B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13335" y="4255797"/>
                  <a:ext cx="824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0C7BB1B0-C392-455D-83EC-A8D9B78E62AB}"/>
                    </a:ext>
                  </a:extLst>
                </p14:cNvPr>
                <p14:cNvContentPartPr/>
                <p14:nvPr/>
              </p14:nvContentPartPr>
              <p14:xfrm>
                <a:off x="8073095" y="4046277"/>
                <a:ext cx="158760" cy="46584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0C7BB1B0-C392-455D-83EC-A8D9B78E62A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64455" y="4037277"/>
                  <a:ext cx="176400" cy="483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트리거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2142" y="1052736"/>
            <a:ext cx="7820298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예제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5-5 </a:t>
            </a:r>
            <a:r>
              <a:rPr lang="ko-KR" altLang="en-US" sz="1400" b="1" dirty="0">
                <a:ea typeface="맑은 고딕" panose="020B0503020000020004" pitchFamily="50" charset="-127"/>
              </a:rPr>
              <a:t>새로운 도서를</a:t>
            </a:r>
            <a:r>
              <a:rPr lang="en-US" altLang="ko-KR" sz="1400" b="1" dirty="0"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ea typeface="맑은 고딕" panose="020B0503020000020004" pitchFamily="50" charset="-127"/>
              </a:rPr>
              <a:t>삽입한 후 자동으로 </a:t>
            </a:r>
            <a:r>
              <a:rPr lang="en-US" altLang="ko-KR" sz="1400" b="1" dirty="0" err="1">
                <a:ea typeface="맑은 고딕" panose="020B0503020000020004" pitchFamily="50" charset="-127"/>
              </a:rPr>
              <a:t>Book_log</a:t>
            </a:r>
            <a:r>
              <a:rPr lang="en-US" altLang="ko-KR" sz="1400" b="1" dirty="0"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ea typeface="맑은 고딕" panose="020B0503020000020004" pitchFamily="50" charset="-127"/>
              </a:rPr>
              <a:t>테이블에 삽입한 내용을 기록하는 </a:t>
            </a:r>
            <a:r>
              <a:rPr lang="ko-KR" altLang="en-US" sz="1400" b="1" dirty="0" err="1">
                <a:ea typeface="맑은 고딕" panose="020B0503020000020004" pitchFamily="50" charset="-127"/>
              </a:rPr>
              <a:t>트리거</a:t>
            </a:r>
            <a:endParaRPr lang="ko-KR" altLang="en-US" sz="1400" b="1" dirty="0"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6179"/>
              </p:ext>
            </p:extLst>
          </p:nvPr>
        </p:nvGraphicFramePr>
        <p:xfrm>
          <a:off x="712141" y="1484784"/>
          <a:ext cx="7820299" cy="318587"/>
        </p:xfrm>
        <a:graphic>
          <a:graphicData uri="http://schemas.openxmlformats.org/drawingml/2006/table">
            <a:tbl>
              <a:tblPr/>
              <a:tblGrid>
                <a:gridCol w="7820299">
                  <a:extLst>
                    <a:ext uri="{9D8B030D-6E8A-4147-A177-3AD203B41FA5}">
                      <a16:colId xmlns:a16="http://schemas.microsoft.com/office/drawing/2014/main" val="2937628301"/>
                    </a:ext>
                  </a:extLst>
                </a:gridCol>
              </a:tblGrid>
              <a:tr h="318587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0" spc="0" dirty="0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global </a:t>
                      </a:r>
                      <a:r>
                        <a:rPr lang="en-US" sz="1600" b="1" kern="0" spc="0" dirty="0" err="1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log_bin_trust_function_creators</a:t>
                      </a:r>
                      <a:r>
                        <a:rPr lang="en-US" sz="1600" b="1" kern="0" spc="0" dirty="0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=ON;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실습을 위해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계정에서 실행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42922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76192"/>
              </p:ext>
            </p:extLst>
          </p:nvPr>
        </p:nvGraphicFramePr>
        <p:xfrm>
          <a:off x="706080" y="1844823"/>
          <a:ext cx="7826360" cy="1431195"/>
        </p:xfrm>
        <a:graphic>
          <a:graphicData uri="http://schemas.openxmlformats.org/drawingml/2006/table">
            <a:tbl>
              <a:tblPr/>
              <a:tblGrid>
                <a:gridCol w="7826360">
                  <a:extLst>
                    <a:ext uri="{9D8B030D-6E8A-4147-A177-3AD203B41FA5}">
                      <a16:colId xmlns:a16="http://schemas.microsoft.com/office/drawing/2014/main" val="2033423894"/>
                    </a:ext>
                  </a:extLst>
                </a:gridCol>
              </a:tblGrid>
              <a:tr h="1431195"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madang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계정에서 실습을 위한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Book_log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테이블 생성해준다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*/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TABLE 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Book_log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bookid_l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INTEGER,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bookname_l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VARCHAR(40),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publisher_l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VARCHAR(40),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price_l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INTEGER);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052299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29627"/>
              </p:ext>
            </p:extLst>
          </p:nvPr>
        </p:nvGraphicFramePr>
        <p:xfrm>
          <a:off x="706079" y="3348027"/>
          <a:ext cx="7826361" cy="3177317"/>
        </p:xfrm>
        <a:graphic>
          <a:graphicData uri="http://schemas.openxmlformats.org/drawingml/2006/table">
            <a:tbl>
              <a:tblPr/>
              <a:tblGrid>
                <a:gridCol w="428870">
                  <a:extLst>
                    <a:ext uri="{9D8B030D-6E8A-4147-A177-3AD203B41FA5}">
                      <a16:colId xmlns:a16="http://schemas.microsoft.com/office/drawing/2014/main" val="3730084400"/>
                    </a:ext>
                  </a:extLst>
                </a:gridCol>
                <a:gridCol w="7397491">
                  <a:extLst>
                    <a:ext uri="{9D8B030D-6E8A-4147-A177-3AD203B41FA5}">
                      <a16:colId xmlns:a16="http://schemas.microsoft.com/office/drawing/2014/main" val="2248127209"/>
                    </a:ext>
                  </a:extLst>
                </a:gridCol>
              </a:tblGrid>
              <a:tr h="22211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delimiter //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TRIGGER 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AfterInsertBook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AFTER INSERT 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 Book FOR EACH ROW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BEGIN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DECLARE average INTEGER;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 INTO 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Book_log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VALUES(</a:t>
                      </a:r>
                      <a:r>
                        <a:rPr lang="en-US" sz="1500" kern="0" spc="0" dirty="0" err="1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new.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bookid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500" kern="0" spc="0" dirty="0" err="1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new.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bookname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500" kern="0" spc="0" dirty="0" err="1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new.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publisher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500" kern="0" spc="0" dirty="0" err="1">
                          <a:solidFill>
                            <a:srgbClr val="3333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new.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);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66170"/>
                  </a:ext>
                </a:extLst>
              </a:tr>
              <a:tr h="9561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삽입한 내용을 기록하는 트리거 확인 *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 INTO Book VALUES(14, '</a:t>
                      </a:r>
                      <a:r>
                        <a:rPr lang="ko-KR" altLang="en-US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스포츠 과학 </a:t>
                      </a:r>
                      <a:r>
                        <a:rPr lang="en-US" altLang="ko-KR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1', '</a:t>
                      </a:r>
                      <a:r>
                        <a:rPr lang="ko-KR" altLang="en-US" sz="1400" kern="0" spc="0" dirty="0" err="1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이상미디어</a:t>
                      </a:r>
                      <a:r>
                        <a:rPr lang="en-US" altLang="ko-KR" sz="14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', 25000);</a:t>
                      </a:r>
                      <a:endParaRPr lang="ko-KR" altLang="en-US" sz="1400" kern="0" spc="0" dirty="0">
                        <a:solidFill>
                          <a:srgbClr val="CC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FROM Book WHERE BOOKID=14;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* FROM 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Book_log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WHERE BOOKID_L='14' ; --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확인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54237"/>
                  </a:ext>
                </a:extLst>
              </a:tr>
            </a:tbl>
          </a:graphicData>
        </a:graphic>
      </p:graphicFrame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98B342E4-125E-453C-9E2A-18109ABB8049}"/>
              </a:ext>
            </a:extLst>
          </p:cNvPr>
          <p:cNvSpPr/>
          <p:nvPr/>
        </p:nvSpPr>
        <p:spPr>
          <a:xfrm>
            <a:off x="5004048" y="364906"/>
            <a:ext cx="1800200" cy="543814"/>
          </a:xfrm>
          <a:prstGeom prst="borderCallout2">
            <a:avLst>
              <a:gd name="adj1" fmla="val 18751"/>
              <a:gd name="adj2" fmla="val 50"/>
              <a:gd name="adj3" fmla="val 18750"/>
              <a:gd name="adj4" fmla="val -16667"/>
              <a:gd name="adj5" fmla="val 206083"/>
              <a:gd name="adj6" fmla="val -42721"/>
            </a:avLst>
          </a:prstGeom>
          <a:solidFill>
            <a:srgbClr val="FFFF9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Trigger</a:t>
            </a:r>
            <a:r>
              <a:rPr lang="ko-KR" altLang="en-US" sz="1400" dirty="0">
                <a:solidFill>
                  <a:schemeClr val="tx1"/>
                </a:solidFill>
              </a:rPr>
              <a:t>를 생성하기 위해서 필요한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7F000-4587-49D4-9815-08E0B7A66942}"/>
              </a:ext>
            </a:extLst>
          </p:cNvPr>
          <p:cNvSpPr txBox="1"/>
          <p:nvPr/>
        </p:nvSpPr>
        <p:spPr>
          <a:xfrm>
            <a:off x="6667472" y="3378775"/>
            <a:ext cx="1834897" cy="3077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CC0000"/>
                </a:solidFill>
                <a:ea typeface="맑은 고딕" panose="020B0503020000020004" pitchFamily="50" charset="-127"/>
              </a:rPr>
              <a:t>AfterInsertBook.sql</a:t>
            </a:r>
            <a:endParaRPr lang="ko-KR" altLang="en-US" sz="1400" b="1" dirty="0">
              <a:solidFill>
                <a:srgbClr val="CC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E99E8-6827-41A1-AAB1-BF602B2202EC}"/>
              </a:ext>
            </a:extLst>
          </p:cNvPr>
          <p:cNvSpPr txBox="1"/>
          <p:nvPr/>
        </p:nvSpPr>
        <p:spPr>
          <a:xfrm>
            <a:off x="6588224" y="1875604"/>
            <a:ext cx="1914145" cy="3077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CC0000"/>
                </a:solidFill>
                <a:ea typeface="맑은 고딕" panose="020B0503020000020004" pitchFamily="50" charset="-127"/>
              </a:rPr>
              <a:t>Create_Book_log.sql</a:t>
            </a:r>
            <a:endParaRPr lang="ko-KR" altLang="en-US" sz="1400" b="1" dirty="0">
              <a:solidFill>
                <a:srgbClr val="CC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9D5F2-47FF-4706-BFEB-4064274C27A5}"/>
              </a:ext>
            </a:extLst>
          </p:cNvPr>
          <p:cNvSpPr txBox="1"/>
          <p:nvPr/>
        </p:nvSpPr>
        <p:spPr>
          <a:xfrm>
            <a:off x="6830536" y="600943"/>
            <a:ext cx="1512167" cy="307777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CC0000"/>
                </a:solidFill>
                <a:ea typeface="맑은 고딕" panose="020B0503020000020004" pitchFamily="50" charset="-127"/>
              </a:rPr>
              <a:t>SET_global.sql</a:t>
            </a:r>
            <a:endParaRPr lang="ko-KR" altLang="en-US" sz="1400" b="1" dirty="0">
              <a:solidFill>
                <a:srgbClr val="CC000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6062FF-8560-45BA-9034-05EAD5CDBC02}"/>
              </a:ext>
            </a:extLst>
          </p:cNvPr>
          <p:cNvGrpSpPr/>
          <p:nvPr/>
        </p:nvGrpSpPr>
        <p:grpSpPr>
          <a:xfrm>
            <a:off x="3257011" y="716017"/>
            <a:ext cx="678960" cy="665640"/>
            <a:chOff x="3257011" y="716017"/>
            <a:chExt cx="678960" cy="6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3231DBE6-EB64-40CB-92BE-0525C6CC2C8F}"/>
                    </a:ext>
                  </a:extLst>
                </p14:cNvPr>
                <p14:cNvContentPartPr/>
                <p14:nvPr/>
              </p14:nvContentPartPr>
              <p14:xfrm>
                <a:off x="3302731" y="1074577"/>
                <a:ext cx="325800" cy="30708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3231DBE6-EB64-40CB-92BE-0525C6CC2C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93731" y="1065937"/>
                  <a:ext cx="3434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CE7985A-B632-4488-82CF-7082DCD21722}"/>
                    </a:ext>
                  </a:extLst>
                </p14:cNvPr>
                <p14:cNvContentPartPr/>
                <p14:nvPr/>
              </p14:nvContentPartPr>
              <p14:xfrm>
                <a:off x="3257011" y="829417"/>
                <a:ext cx="209520" cy="1954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CE7985A-B632-4488-82CF-7082DCD217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8011" y="820777"/>
                  <a:ext cx="227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CEAD3B0-96A2-44E5-9AC8-AA8CD395D28D}"/>
                    </a:ext>
                  </a:extLst>
                </p14:cNvPr>
                <p14:cNvContentPartPr/>
                <p14:nvPr/>
              </p14:nvContentPartPr>
              <p14:xfrm>
                <a:off x="3455011" y="716017"/>
                <a:ext cx="84240" cy="2959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CEAD3B0-96A2-44E5-9AC8-AA8CD395D2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46371" y="707377"/>
                  <a:ext cx="101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5BCF655-0D4C-49B3-8BCE-62C1E9C64F87}"/>
                    </a:ext>
                  </a:extLst>
                </p14:cNvPr>
                <p14:cNvContentPartPr/>
                <p14:nvPr/>
              </p14:nvContentPartPr>
              <p14:xfrm>
                <a:off x="3401371" y="917617"/>
                <a:ext cx="213120" cy="579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5BCF655-0D4C-49B3-8BCE-62C1E9C64F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92731" y="908977"/>
                  <a:ext cx="2307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655ABD50-9629-456E-B522-DE13620F1E7D}"/>
                    </a:ext>
                  </a:extLst>
                </p14:cNvPr>
                <p14:cNvContentPartPr/>
                <p14:nvPr/>
              </p14:nvContentPartPr>
              <p14:xfrm>
                <a:off x="3509371" y="748777"/>
                <a:ext cx="161640" cy="2275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655ABD50-9629-456E-B522-DE13620F1E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00371" y="739777"/>
                  <a:ext cx="1792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1216690-BDE0-446A-982E-45CDBFE52DF3}"/>
                    </a:ext>
                  </a:extLst>
                </p14:cNvPr>
                <p14:cNvContentPartPr/>
                <p14:nvPr/>
              </p14:nvContentPartPr>
              <p14:xfrm>
                <a:off x="3632131" y="834097"/>
                <a:ext cx="144000" cy="157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1216690-BDE0-446A-982E-45CDBFE52D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23491" y="825457"/>
                  <a:ext cx="161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C94E282-33AB-4988-8378-DC28FC69645A}"/>
                    </a:ext>
                  </a:extLst>
                </p14:cNvPr>
                <p14:cNvContentPartPr/>
                <p14:nvPr/>
              </p14:nvContentPartPr>
              <p14:xfrm>
                <a:off x="3778651" y="797737"/>
                <a:ext cx="157320" cy="1861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C94E282-33AB-4988-8378-DC28FC6964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70011" y="789097"/>
                  <a:ext cx="17496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372546D-323B-451E-9A99-7E45763F8B17}"/>
              </a:ext>
            </a:extLst>
          </p:cNvPr>
          <p:cNvGrpSpPr/>
          <p:nvPr/>
        </p:nvGrpSpPr>
        <p:grpSpPr>
          <a:xfrm>
            <a:off x="7191451" y="948577"/>
            <a:ext cx="1264320" cy="221040"/>
            <a:chOff x="7191451" y="948577"/>
            <a:chExt cx="126432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AF4512A-0125-411F-AC33-17DFD1B81BAD}"/>
                    </a:ext>
                  </a:extLst>
                </p14:cNvPr>
                <p14:cNvContentPartPr/>
                <p14:nvPr/>
              </p14:nvContentPartPr>
              <p14:xfrm>
                <a:off x="7191451" y="954337"/>
                <a:ext cx="106200" cy="1148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AF4512A-0125-411F-AC33-17DFD1B81B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82811" y="945697"/>
                  <a:ext cx="123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519EB0D-5BBF-49CC-898E-FA702C12369B}"/>
                    </a:ext>
                  </a:extLst>
                </p14:cNvPr>
                <p14:cNvContentPartPr/>
                <p14:nvPr/>
              </p14:nvContentPartPr>
              <p14:xfrm>
                <a:off x="7306651" y="993217"/>
                <a:ext cx="77040" cy="734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519EB0D-5BBF-49CC-898E-FA702C1236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98011" y="984577"/>
                  <a:ext cx="94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EEF73C5-271F-4620-BD91-21DE1BE1A418}"/>
                    </a:ext>
                  </a:extLst>
                </p14:cNvPr>
                <p14:cNvContentPartPr/>
                <p14:nvPr/>
              </p14:nvContentPartPr>
              <p14:xfrm>
                <a:off x="7377931" y="952897"/>
                <a:ext cx="78840" cy="1710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EEF73C5-271F-4620-BD91-21DE1BE1A41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68931" y="943897"/>
                  <a:ext cx="96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BE7F0D2-BBF3-44BE-AADD-1BF2049D251F}"/>
                    </a:ext>
                  </a:extLst>
                </p14:cNvPr>
                <p14:cNvContentPartPr/>
                <p14:nvPr/>
              </p14:nvContentPartPr>
              <p14:xfrm>
                <a:off x="7476211" y="982777"/>
                <a:ext cx="87120" cy="932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BE7F0D2-BBF3-44BE-AADD-1BF2049D25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67211" y="973777"/>
                  <a:ext cx="104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6FC3611-71EE-4CAF-B90D-FF78E7D15262}"/>
                    </a:ext>
                  </a:extLst>
                </p14:cNvPr>
                <p14:cNvContentPartPr/>
                <p14:nvPr/>
              </p14:nvContentPartPr>
              <p14:xfrm>
                <a:off x="7551091" y="964417"/>
                <a:ext cx="141840" cy="1404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6FC3611-71EE-4CAF-B90D-FF78E7D152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42451" y="955417"/>
                  <a:ext cx="159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F66E30E-C93B-4BB0-88EC-8901A008570A}"/>
                    </a:ext>
                  </a:extLst>
                </p14:cNvPr>
                <p14:cNvContentPartPr/>
                <p14:nvPr/>
              </p14:nvContentPartPr>
              <p14:xfrm>
                <a:off x="7709491" y="962257"/>
                <a:ext cx="69480" cy="1162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F66E30E-C93B-4BB0-88EC-8901A00857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00491" y="953257"/>
                  <a:ext cx="871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250D4DC-F93F-4A8C-A109-E02081D7B0CF}"/>
                    </a:ext>
                  </a:extLst>
                </p14:cNvPr>
                <p14:cNvContentPartPr/>
                <p14:nvPr/>
              </p14:nvContentPartPr>
              <p14:xfrm>
                <a:off x="7825771" y="964777"/>
                <a:ext cx="10800" cy="1404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250D4DC-F93F-4A8C-A109-E02081D7B0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16771" y="956137"/>
                  <a:ext cx="28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C8D4F1E-BC48-480C-8E67-4C277659934B}"/>
                    </a:ext>
                  </a:extLst>
                </p14:cNvPr>
                <p14:cNvContentPartPr/>
                <p14:nvPr/>
              </p14:nvContentPartPr>
              <p14:xfrm>
                <a:off x="7852411" y="948577"/>
                <a:ext cx="91440" cy="1162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C8D4F1E-BC48-480C-8E67-4C27765993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43771" y="939577"/>
                  <a:ext cx="109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CDC96D0-B6C9-498B-81E6-5F78A40DFC42}"/>
                    </a:ext>
                  </a:extLst>
                </p14:cNvPr>
                <p14:cNvContentPartPr/>
                <p14:nvPr/>
              </p14:nvContentPartPr>
              <p14:xfrm>
                <a:off x="7861771" y="1101937"/>
                <a:ext cx="96120" cy="676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CDC96D0-B6C9-498B-81E6-5F78A40DFC4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52771" y="1093297"/>
                  <a:ext cx="113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DCD3540F-94B9-41AE-B89E-66654A752602}"/>
                    </a:ext>
                  </a:extLst>
                </p14:cNvPr>
                <p14:cNvContentPartPr/>
                <p14:nvPr/>
              </p14:nvContentPartPr>
              <p14:xfrm>
                <a:off x="7967611" y="972697"/>
                <a:ext cx="72000" cy="280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DCD3540F-94B9-41AE-B89E-66654A7526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58611" y="964057"/>
                  <a:ext cx="89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CE57997-97D1-40A8-8BD9-960FB9EBA117}"/>
                    </a:ext>
                  </a:extLst>
                </p14:cNvPr>
                <p14:cNvContentPartPr/>
                <p14:nvPr/>
              </p14:nvContentPartPr>
              <p14:xfrm>
                <a:off x="7966891" y="1023097"/>
                <a:ext cx="132120" cy="817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CE57997-97D1-40A8-8BD9-960FB9EBA1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58251" y="1014457"/>
                  <a:ext cx="14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7307D1C-A201-4B74-A615-F7E8D05BAA0D}"/>
                    </a:ext>
                  </a:extLst>
                </p14:cNvPr>
                <p14:cNvContentPartPr/>
                <p14:nvPr/>
              </p14:nvContentPartPr>
              <p14:xfrm>
                <a:off x="8045731" y="1101577"/>
                <a:ext cx="73080" cy="457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7307D1C-A201-4B74-A615-F7E8D05BAA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37091" y="1092577"/>
                  <a:ext cx="90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9DC9BC5-0574-4102-A98A-32B7E2ACDB5D}"/>
                    </a:ext>
                  </a:extLst>
                </p14:cNvPr>
                <p14:cNvContentPartPr/>
                <p14:nvPr/>
              </p14:nvContentPartPr>
              <p14:xfrm>
                <a:off x="8196931" y="1094737"/>
                <a:ext cx="16560" cy="86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9DC9BC5-0574-4102-A98A-32B7E2ACDB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88291" y="1086097"/>
                  <a:ext cx="3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606DBAD2-0745-434E-B234-126350A5F8F6}"/>
                    </a:ext>
                  </a:extLst>
                </p14:cNvPr>
                <p14:cNvContentPartPr/>
                <p14:nvPr/>
              </p14:nvContentPartPr>
              <p14:xfrm>
                <a:off x="8195851" y="981697"/>
                <a:ext cx="157320" cy="1558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606DBAD2-0745-434E-B234-126350A5F8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86851" y="973057"/>
                  <a:ext cx="174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21CE28A-50B3-4CDC-8CB9-23B610FC2518}"/>
                    </a:ext>
                  </a:extLst>
                </p14:cNvPr>
                <p14:cNvContentPartPr/>
                <p14:nvPr/>
              </p14:nvContentPartPr>
              <p14:xfrm>
                <a:off x="8273611" y="1106977"/>
                <a:ext cx="182160" cy="399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21CE28A-50B3-4CDC-8CB9-23B610FC25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64971" y="1098337"/>
                  <a:ext cx="19980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59F9D41-4E0E-47C7-9FC4-7BA75684EEE6}"/>
                  </a:ext>
                </a:extLst>
              </p14:cNvPr>
              <p14:cNvContentPartPr/>
              <p14:nvPr/>
            </p14:nvContentPartPr>
            <p14:xfrm>
              <a:off x="6413851" y="1519537"/>
              <a:ext cx="439560" cy="28908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59F9D41-4E0E-47C7-9FC4-7BA75684EEE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04851" y="1510537"/>
                <a:ext cx="45720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01BE84CD-2D3F-4CD1-93DE-7130726DD9D4}"/>
                  </a:ext>
                </a:extLst>
              </p14:cNvPr>
              <p14:cNvContentPartPr/>
              <p14:nvPr/>
            </p14:nvContentPartPr>
            <p14:xfrm>
              <a:off x="4978891" y="1725097"/>
              <a:ext cx="379080" cy="849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01BE84CD-2D3F-4CD1-93DE-7130726DD9D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69891" y="1716097"/>
                <a:ext cx="396720" cy="10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그룹 60">
            <a:extLst>
              <a:ext uri="{FF2B5EF4-FFF2-40B4-BE49-F238E27FC236}">
                <a16:creationId xmlns:a16="http://schemas.microsoft.com/office/drawing/2014/main" id="{BF262990-79EA-4FDC-93DB-BDE91742E4F1}"/>
              </a:ext>
            </a:extLst>
          </p:cNvPr>
          <p:cNvGrpSpPr/>
          <p:nvPr/>
        </p:nvGrpSpPr>
        <p:grpSpPr>
          <a:xfrm>
            <a:off x="6440491" y="1805074"/>
            <a:ext cx="887040" cy="153000"/>
            <a:chOff x="6440491" y="1805074"/>
            <a:chExt cx="887040" cy="1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B7B9647-80BF-4923-873E-4FDD5ABC87B1}"/>
                    </a:ext>
                  </a:extLst>
                </p14:cNvPr>
                <p14:cNvContentPartPr/>
                <p14:nvPr/>
              </p14:nvContentPartPr>
              <p14:xfrm>
                <a:off x="6440491" y="1864114"/>
                <a:ext cx="91800" cy="813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B7B9647-80BF-4923-873E-4FDD5ABC87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31851" y="1855114"/>
                  <a:ext cx="109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971D201F-F270-4ED6-8805-8757CB303EBC}"/>
                    </a:ext>
                  </a:extLst>
                </p14:cNvPr>
                <p14:cNvContentPartPr/>
                <p14:nvPr/>
              </p14:nvContentPartPr>
              <p14:xfrm>
                <a:off x="6556771" y="1879234"/>
                <a:ext cx="55800" cy="576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971D201F-F270-4ED6-8805-8757CB303E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47771" y="1870234"/>
                  <a:ext cx="73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5B01DF3-7003-48D5-942E-7FD2C4F81C73}"/>
                    </a:ext>
                  </a:extLst>
                </p14:cNvPr>
                <p14:cNvContentPartPr/>
                <p14:nvPr/>
              </p14:nvContentPartPr>
              <p14:xfrm>
                <a:off x="6616171" y="1851874"/>
                <a:ext cx="60120" cy="957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5B01DF3-7003-48D5-942E-7FD2C4F81C7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07171" y="1842874"/>
                  <a:ext cx="77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5FC2975-19CE-4339-925B-A0A2D5D7D96F}"/>
                    </a:ext>
                  </a:extLst>
                </p14:cNvPr>
                <p14:cNvContentPartPr/>
                <p14:nvPr/>
              </p14:nvContentPartPr>
              <p14:xfrm>
                <a:off x="6683491" y="1879234"/>
                <a:ext cx="79560" cy="453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5FC2975-19CE-4339-925B-A0A2D5D7D9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74851" y="1870594"/>
                  <a:ext cx="972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D1F4FC7-65E5-4658-8FE2-A7E1C4DBA377}"/>
                    </a:ext>
                  </a:extLst>
                </p14:cNvPr>
                <p14:cNvContentPartPr/>
                <p14:nvPr/>
              </p14:nvContentPartPr>
              <p14:xfrm>
                <a:off x="6776731" y="1853674"/>
                <a:ext cx="49320" cy="766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D1F4FC7-65E5-4658-8FE2-A7E1C4DBA3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67731" y="1845034"/>
                  <a:ext cx="66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232237C-E95A-4AE3-A01E-685B9924E1C5}"/>
                    </a:ext>
                  </a:extLst>
                </p14:cNvPr>
                <p14:cNvContentPartPr/>
                <p14:nvPr/>
              </p14:nvContentPartPr>
              <p14:xfrm>
                <a:off x="6844771" y="1871674"/>
                <a:ext cx="78480" cy="810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232237C-E95A-4AE3-A01E-685B9924E1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36131" y="1863034"/>
                  <a:ext cx="961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1C3874D-6EDA-4705-A27F-23B06742D310}"/>
                    </a:ext>
                  </a:extLst>
                </p14:cNvPr>
                <p14:cNvContentPartPr/>
                <p14:nvPr/>
              </p14:nvContentPartPr>
              <p14:xfrm>
                <a:off x="6920731" y="1843594"/>
                <a:ext cx="85680" cy="777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1C3874D-6EDA-4705-A27F-23B06742D3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12091" y="1834594"/>
                  <a:ext cx="103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CAE422A-D7B8-489A-9631-FEFCA3B3E0A4}"/>
                    </a:ext>
                  </a:extLst>
                </p14:cNvPr>
                <p14:cNvContentPartPr/>
                <p14:nvPr/>
              </p14:nvContentPartPr>
              <p14:xfrm>
                <a:off x="7018291" y="1805074"/>
                <a:ext cx="121320" cy="828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CAE422A-D7B8-489A-9631-FEFCA3B3E0A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09291" y="1796074"/>
                  <a:ext cx="138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B53A80A7-2A59-4C4B-8304-66EF861CCF99}"/>
                    </a:ext>
                  </a:extLst>
                </p14:cNvPr>
                <p14:cNvContentPartPr/>
                <p14:nvPr/>
              </p14:nvContentPartPr>
              <p14:xfrm>
                <a:off x="7052491" y="1919194"/>
                <a:ext cx="114840" cy="388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B53A80A7-2A59-4C4B-8304-66EF861CCF9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43491" y="1910554"/>
                  <a:ext cx="132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EC76535-F1E5-4EB2-BED5-7CA8AD981005}"/>
                    </a:ext>
                  </a:extLst>
                </p14:cNvPr>
                <p14:cNvContentPartPr/>
                <p14:nvPr/>
              </p14:nvContentPartPr>
              <p14:xfrm>
                <a:off x="7159771" y="1828474"/>
                <a:ext cx="62640" cy="763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EC76535-F1E5-4EB2-BED5-7CA8AD9810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50771" y="1819474"/>
                  <a:ext cx="80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90B02F8-F7B8-4596-BB2C-8E0DB6FDBAB6}"/>
                    </a:ext>
                  </a:extLst>
                </p14:cNvPr>
                <p14:cNvContentPartPr/>
                <p14:nvPr/>
              </p14:nvContentPartPr>
              <p14:xfrm>
                <a:off x="7174891" y="1892914"/>
                <a:ext cx="152640" cy="244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90B02F8-F7B8-4596-BB2C-8E0DB6FDBA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65891" y="1884274"/>
                  <a:ext cx="17028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A92E7495-CB79-4595-AB32-A4786D63D316}"/>
                  </a:ext>
                </a:extLst>
              </p14:cNvPr>
              <p14:cNvContentPartPr/>
              <p14:nvPr/>
            </p14:nvContentPartPr>
            <p14:xfrm>
              <a:off x="802531" y="3531634"/>
              <a:ext cx="380160" cy="185472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A92E7495-CB79-4595-AB32-A4786D63D31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3531" y="3522994"/>
                <a:ext cx="397800" cy="18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그룹 84">
            <a:extLst>
              <a:ext uri="{FF2B5EF4-FFF2-40B4-BE49-F238E27FC236}">
                <a16:creationId xmlns:a16="http://schemas.microsoft.com/office/drawing/2014/main" id="{166503F6-F9A5-42D7-9290-29B395E67919}"/>
              </a:ext>
            </a:extLst>
          </p:cNvPr>
          <p:cNvGrpSpPr/>
          <p:nvPr/>
        </p:nvGrpSpPr>
        <p:grpSpPr>
          <a:xfrm>
            <a:off x="2237131" y="3414634"/>
            <a:ext cx="2092680" cy="245520"/>
            <a:chOff x="2237131" y="3414634"/>
            <a:chExt cx="2092680" cy="24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1AA6077-6CBC-40DB-9EAD-3131AD0256CF}"/>
                    </a:ext>
                  </a:extLst>
                </p14:cNvPr>
                <p14:cNvContentPartPr/>
                <p14:nvPr/>
              </p14:nvContentPartPr>
              <p14:xfrm>
                <a:off x="2237131" y="3435514"/>
                <a:ext cx="100800" cy="1274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1AA6077-6CBC-40DB-9EAD-3131AD0256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28131" y="3426874"/>
                  <a:ext cx="118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062A28AE-9B57-4951-8132-7A6C2BBFC1A2}"/>
                    </a:ext>
                  </a:extLst>
                </p14:cNvPr>
                <p14:cNvContentPartPr/>
                <p14:nvPr/>
              </p14:nvContentPartPr>
              <p14:xfrm>
                <a:off x="2353411" y="3443794"/>
                <a:ext cx="66600" cy="939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062A28AE-9B57-4951-8132-7A6C2BBFC1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44771" y="3435154"/>
                  <a:ext cx="84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B1766DCD-E425-4C7A-B6E3-5D87185C3E5F}"/>
                    </a:ext>
                  </a:extLst>
                </p14:cNvPr>
                <p14:cNvContentPartPr/>
                <p14:nvPr/>
              </p14:nvContentPartPr>
              <p14:xfrm>
                <a:off x="2310211" y="3590674"/>
                <a:ext cx="90000" cy="694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B1766DCD-E425-4C7A-B6E3-5D87185C3E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01211" y="3581674"/>
                  <a:ext cx="107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B8E21A4-9BA0-44B0-A7DE-737D312F52D3}"/>
                    </a:ext>
                  </a:extLst>
                </p14:cNvPr>
                <p14:cNvContentPartPr/>
                <p14:nvPr/>
              </p14:nvContentPartPr>
              <p14:xfrm>
                <a:off x="2429731" y="3443434"/>
                <a:ext cx="75600" cy="471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B8E21A4-9BA0-44B0-A7DE-737D312F52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21091" y="3434434"/>
                  <a:ext cx="93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E408B192-26E1-4ABE-B294-5D622E074B6D}"/>
                    </a:ext>
                  </a:extLst>
                </p14:cNvPr>
                <p14:cNvContentPartPr/>
                <p14:nvPr/>
              </p14:nvContentPartPr>
              <p14:xfrm>
                <a:off x="2421811" y="3516874"/>
                <a:ext cx="190800" cy="1112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E408B192-26E1-4ABE-B294-5D622E074B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12811" y="3508234"/>
                  <a:ext cx="208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E7C6FE5-13E2-4600-98AE-A30790717352}"/>
                    </a:ext>
                  </a:extLst>
                </p14:cNvPr>
                <p14:cNvContentPartPr/>
                <p14:nvPr/>
              </p14:nvContentPartPr>
              <p14:xfrm>
                <a:off x="2585971" y="3478354"/>
                <a:ext cx="193680" cy="1558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E7C6FE5-13E2-4600-98AE-A3079071735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76971" y="3469714"/>
                  <a:ext cx="211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06112BEF-4B7E-4BF1-8084-F7ECAD6125E1}"/>
                    </a:ext>
                  </a:extLst>
                </p14:cNvPr>
                <p14:cNvContentPartPr/>
                <p14:nvPr/>
              </p14:nvContentPartPr>
              <p14:xfrm>
                <a:off x="2900251" y="3432274"/>
                <a:ext cx="216360" cy="1861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06112BEF-4B7E-4BF1-8084-F7ECAD6125E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91251" y="3423274"/>
                  <a:ext cx="234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66A135DC-9AB7-439D-92D6-A27AD1AA63A1}"/>
                    </a:ext>
                  </a:extLst>
                </p14:cNvPr>
                <p14:cNvContentPartPr/>
                <p14:nvPr/>
              </p14:nvContentPartPr>
              <p14:xfrm>
                <a:off x="3142531" y="3446314"/>
                <a:ext cx="23400" cy="1587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66A135DC-9AB7-439D-92D6-A27AD1AA63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33891" y="3437674"/>
                  <a:ext cx="41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2DFF39C-CC03-4063-A9DC-0A8C22D82800}"/>
                    </a:ext>
                  </a:extLst>
                </p14:cNvPr>
                <p14:cNvContentPartPr/>
                <p14:nvPr/>
              </p14:nvContentPartPr>
              <p14:xfrm>
                <a:off x="3187171" y="3414634"/>
                <a:ext cx="24120" cy="19044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2DFF39C-CC03-4063-A9DC-0A8C22D8280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78171" y="3405994"/>
                  <a:ext cx="417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5CEC2078-861C-4CE9-9B65-4354E131525C}"/>
                    </a:ext>
                  </a:extLst>
                </p14:cNvPr>
                <p14:cNvContentPartPr/>
                <p14:nvPr/>
              </p14:nvContentPartPr>
              <p14:xfrm>
                <a:off x="3218131" y="3482674"/>
                <a:ext cx="103680" cy="1173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5CEC2078-861C-4CE9-9B65-4354E131525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09131" y="3473674"/>
                  <a:ext cx="121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3DE8BEB-EDCD-45C4-864E-E28A0ECA0160}"/>
                    </a:ext>
                  </a:extLst>
                </p14:cNvPr>
                <p14:cNvContentPartPr/>
                <p14:nvPr/>
              </p14:nvContentPartPr>
              <p14:xfrm>
                <a:off x="3356371" y="3422914"/>
                <a:ext cx="9000" cy="4932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3DE8BEB-EDCD-45C4-864E-E28A0ECA01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47371" y="3414274"/>
                  <a:ext cx="26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223B0865-30F5-4B36-8D6F-7DC10794C041}"/>
                    </a:ext>
                  </a:extLst>
                </p14:cNvPr>
                <p14:cNvContentPartPr/>
                <p14:nvPr/>
              </p14:nvContentPartPr>
              <p14:xfrm>
                <a:off x="3355651" y="3511114"/>
                <a:ext cx="131400" cy="8100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223B0865-30F5-4B36-8D6F-7DC10794C04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46651" y="3502114"/>
                  <a:ext cx="149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873B5F2-1310-4010-8290-0F50E6DE2ACB}"/>
                    </a:ext>
                  </a:extLst>
                </p14:cNvPr>
                <p14:cNvContentPartPr/>
                <p14:nvPr/>
              </p14:nvContentPartPr>
              <p14:xfrm>
                <a:off x="3435211" y="3483034"/>
                <a:ext cx="18720" cy="15408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873B5F2-1310-4010-8290-0F50E6DE2AC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26571" y="3474034"/>
                  <a:ext cx="36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3B45A51F-50D2-43DD-AAFB-0D05384A88EB}"/>
                    </a:ext>
                  </a:extLst>
                </p14:cNvPr>
                <p14:cNvContentPartPr/>
                <p14:nvPr/>
              </p14:nvContentPartPr>
              <p14:xfrm>
                <a:off x="3484531" y="3488074"/>
                <a:ext cx="205200" cy="1285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3B45A51F-50D2-43DD-AAFB-0D05384A88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75891" y="3479434"/>
                  <a:ext cx="2228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A1FE5EA-72FF-45DD-B13D-8536BFBB1435}"/>
                    </a:ext>
                  </a:extLst>
                </p14:cNvPr>
                <p14:cNvContentPartPr/>
                <p14:nvPr/>
              </p14:nvContentPartPr>
              <p14:xfrm>
                <a:off x="3822931" y="3424657"/>
                <a:ext cx="111600" cy="10260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A1FE5EA-72FF-45DD-B13D-8536BFBB14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4291" y="3416017"/>
                  <a:ext cx="129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CC06072A-5412-42E5-AFCD-09BADEDFFEE9}"/>
                    </a:ext>
                  </a:extLst>
                </p14:cNvPr>
                <p14:cNvContentPartPr/>
                <p14:nvPr/>
              </p14:nvContentPartPr>
              <p14:xfrm>
                <a:off x="3893851" y="3436177"/>
                <a:ext cx="76320" cy="1033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CC06072A-5412-42E5-AFCD-09BADEDFFE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84851" y="3427177"/>
                  <a:ext cx="93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96B93AE6-3679-4262-A4A1-2A3E6C2E833E}"/>
                    </a:ext>
                  </a:extLst>
                </p14:cNvPr>
                <p14:cNvContentPartPr/>
                <p14:nvPr/>
              </p14:nvContentPartPr>
              <p14:xfrm>
                <a:off x="3933091" y="3426457"/>
                <a:ext cx="79200" cy="1299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96B93AE6-3679-4262-A4A1-2A3E6C2E833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24451" y="3417457"/>
                  <a:ext cx="96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E5899E10-177A-4447-8AA0-AEA02E969A00}"/>
                    </a:ext>
                  </a:extLst>
                </p14:cNvPr>
                <p14:cNvContentPartPr/>
                <p14:nvPr/>
              </p14:nvContentPartPr>
              <p14:xfrm>
                <a:off x="4022011" y="3435097"/>
                <a:ext cx="92880" cy="7632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E5899E10-177A-4447-8AA0-AEA02E969A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13371" y="3426457"/>
                  <a:ext cx="110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7F56B391-93A4-4895-ACF4-912F2E6AB7DD}"/>
                    </a:ext>
                  </a:extLst>
                </p14:cNvPr>
                <p14:cNvContentPartPr/>
                <p14:nvPr/>
              </p14:nvContentPartPr>
              <p14:xfrm>
                <a:off x="4034971" y="3536257"/>
                <a:ext cx="107640" cy="3672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7F56B391-93A4-4895-ACF4-912F2E6AB7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6331" y="3527617"/>
                  <a:ext cx="1252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711BF91E-612A-42B4-81F3-817362C73A8F}"/>
                    </a:ext>
                  </a:extLst>
                </p14:cNvPr>
                <p14:cNvContentPartPr/>
                <p14:nvPr/>
              </p14:nvContentPartPr>
              <p14:xfrm>
                <a:off x="4148731" y="3453817"/>
                <a:ext cx="114840" cy="12780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711BF91E-612A-42B4-81F3-817362C73A8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40091" y="3444817"/>
                  <a:ext cx="132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22040C1-18EA-419B-881A-68BB828F9D1E}"/>
                    </a:ext>
                  </a:extLst>
                </p14:cNvPr>
                <p14:cNvContentPartPr/>
                <p14:nvPr/>
              </p14:nvContentPartPr>
              <p14:xfrm>
                <a:off x="4317571" y="3545257"/>
                <a:ext cx="12240" cy="1908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22040C1-18EA-419B-881A-68BB828F9D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08571" y="3536257"/>
                  <a:ext cx="2988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FA87D60C-5E75-43C9-A2BF-81D951554E52}"/>
                  </a:ext>
                </a:extLst>
              </p14:cNvPr>
              <p14:cNvContentPartPr/>
              <p14:nvPr/>
            </p14:nvContentPartPr>
            <p14:xfrm>
              <a:off x="1928611" y="5025217"/>
              <a:ext cx="279720" cy="21960"/>
            </p14:xfrm>
          </p:contentPart>
        </mc:Choice>
        <mc:Fallback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FA87D60C-5E75-43C9-A2BF-81D951554E5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919971" y="5016217"/>
                <a:ext cx="297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1CCCECE2-0961-4DF7-BB70-7A14AA3F5176}"/>
                  </a:ext>
                </a:extLst>
              </p14:cNvPr>
              <p14:cNvContentPartPr/>
              <p14:nvPr/>
            </p14:nvContentPartPr>
            <p14:xfrm>
              <a:off x="3088171" y="5012977"/>
              <a:ext cx="311400" cy="34560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1CCCECE2-0961-4DF7-BB70-7A14AA3F517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079171" y="5003977"/>
                <a:ext cx="329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4D17F06D-422B-45FD-8F58-1363FE8766F2}"/>
                  </a:ext>
                </a:extLst>
              </p14:cNvPr>
              <p14:cNvContentPartPr/>
              <p14:nvPr/>
            </p14:nvContentPartPr>
            <p14:xfrm>
              <a:off x="4447891" y="5008657"/>
              <a:ext cx="312480" cy="4428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4D17F06D-422B-45FD-8F58-1363FE8766F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439251" y="4999657"/>
                <a:ext cx="3301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F355DA7C-19D0-443C-A2AC-EE384DBD6838}"/>
                  </a:ext>
                </a:extLst>
              </p14:cNvPr>
              <p14:cNvContentPartPr/>
              <p14:nvPr/>
            </p14:nvContentPartPr>
            <p14:xfrm>
              <a:off x="5746051" y="5015137"/>
              <a:ext cx="342720" cy="4536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F355DA7C-19D0-443C-A2AC-EE384DBD683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737411" y="5006137"/>
                <a:ext cx="3603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E02E9B43-F8D1-4BB5-9C47-BF8CCAF36985}"/>
                  </a:ext>
                </a:extLst>
              </p14:cNvPr>
              <p14:cNvContentPartPr/>
              <p14:nvPr/>
            </p14:nvContentPartPr>
            <p14:xfrm>
              <a:off x="3799171" y="1770457"/>
              <a:ext cx="440640" cy="35028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E02E9B43-F8D1-4BB5-9C47-BF8CCAF3698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90531" y="1761817"/>
                <a:ext cx="458280" cy="36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ACD746E2-0C6A-4910-8FE3-2CB9D604F1FB}"/>
              </a:ext>
            </a:extLst>
          </p:cNvPr>
          <p:cNvGrpSpPr/>
          <p:nvPr/>
        </p:nvGrpSpPr>
        <p:grpSpPr>
          <a:xfrm>
            <a:off x="1043011" y="4075177"/>
            <a:ext cx="743400" cy="1179360"/>
            <a:chOff x="1043011" y="4075177"/>
            <a:chExt cx="743400" cy="117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64E073E-A515-4A5E-9F09-AAE610B73CBB}"/>
                    </a:ext>
                  </a:extLst>
                </p14:cNvPr>
                <p14:cNvContentPartPr/>
                <p14:nvPr/>
              </p14:nvContentPartPr>
              <p14:xfrm>
                <a:off x="1210771" y="4075177"/>
                <a:ext cx="575640" cy="399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64E073E-A515-4A5E-9F09-AAE610B73CB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02131" y="4066177"/>
                  <a:ext cx="593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D51FCF99-AFF7-4F51-AEAD-80506D217372}"/>
                    </a:ext>
                  </a:extLst>
                </p14:cNvPr>
                <p14:cNvContentPartPr/>
                <p14:nvPr/>
              </p14:nvContentPartPr>
              <p14:xfrm>
                <a:off x="1043011" y="4217017"/>
                <a:ext cx="150480" cy="10375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D51FCF99-AFF7-4F51-AEAD-80506D21737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34011" y="4208377"/>
                  <a:ext cx="168120" cy="1055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트리거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17248" y="378904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5-10 </a:t>
            </a:r>
            <a:r>
              <a:rPr lang="en-US" altLang="ko-KR" sz="1600" b="1" dirty="0">
                <a:ea typeface="맑은 고딕" panose="020B0503020000020004" pitchFamily="50" charset="-127"/>
              </a:rPr>
              <a:t>Book </a:t>
            </a:r>
            <a:r>
              <a:rPr lang="ko-KR" altLang="en-US" sz="1600" b="1" dirty="0">
                <a:ea typeface="맑은 고딕" panose="020B0503020000020004" pitchFamily="50" charset="-127"/>
              </a:rPr>
              <a:t>테이블에 </a:t>
            </a:r>
            <a:r>
              <a:rPr lang="ko-KR" altLang="en-US" sz="1600" b="1" dirty="0" err="1">
                <a:ea typeface="맑은 고딕" panose="020B0503020000020004" pitchFamily="50" charset="-127"/>
              </a:rPr>
              <a:t>투플을</a:t>
            </a:r>
            <a:r>
              <a:rPr lang="ko-KR" altLang="en-US" sz="1600" b="1" dirty="0">
                <a:ea typeface="맑은 고딕" panose="020B0503020000020004" pitchFamily="50" charset="-127"/>
              </a:rPr>
              <a:t> 삽입하여 </a:t>
            </a:r>
            <a:r>
              <a:rPr lang="ko-KR" altLang="en-US" sz="1600" b="1" dirty="0" err="1">
                <a:ea typeface="맑은 고딕" panose="020B0503020000020004" pitchFamily="50" charset="-127"/>
              </a:rPr>
              <a:t>트리거가</a:t>
            </a:r>
            <a:r>
              <a:rPr lang="ko-KR" altLang="en-US" sz="1600" b="1" dirty="0">
                <a:ea typeface="맑은 고딕" panose="020B0503020000020004" pitchFamily="50" charset="-127"/>
              </a:rPr>
              <a:t> 실행된 결과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3868A3-0E74-48B4-A054-202FA5C80C41}"/>
              </a:ext>
            </a:extLst>
          </p:cNvPr>
          <p:cNvGrpSpPr/>
          <p:nvPr/>
        </p:nvGrpSpPr>
        <p:grpSpPr>
          <a:xfrm>
            <a:off x="279015" y="1052736"/>
            <a:ext cx="8585970" cy="2664296"/>
            <a:chOff x="279015" y="1534964"/>
            <a:chExt cx="8585970" cy="30461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015" y="1534964"/>
              <a:ext cx="8585970" cy="304616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F162EC8-BB5D-44AE-8A12-EC77FDEFDDCF}"/>
                    </a:ext>
                  </a:extLst>
                </p14:cNvPr>
                <p14:cNvContentPartPr/>
                <p14:nvPr/>
              </p14:nvContentPartPr>
              <p14:xfrm>
                <a:off x="455352" y="3911969"/>
                <a:ext cx="349200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F162EC8-BB5D-44AE-8A12-EC77FDEFDD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4408" y="3810449"/>
                  <a:ext cx="3593526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7AD667C-C4E7-4805-B452-AC2B5E0C995F}"/>
                    </a:ext>
                  </a:extLst>
                </p14:cNvPr>
                <p14:cNvContentPartPr/>
                <p14:nvPr/>
              </p14:nvContentPartPr>
              <p14:xfrm>
                <a:off x="5081008" y="3905873"/>
                <a:ext cx="356400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7AD667C-C4E7-4805-B452-AC2B5E0C99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30063" y="3804353"/>
                  <a:ext cx="3665529" cy="203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BE29D79-7FF7-4A28-864D-F1C62AA9E7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516"/>
          <a:stretch/>
        </p:blipFill>
        <p:spPr>
          <a:xfrm>
            <a:off x="526515" y="4329987"/>
            <a:ext cx="8090970" cy="1556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F49517-086F-4B65-929E-58E838B745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873" y="6079124"/>
            <a:ext cx="3886200" cy="361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5777BE-68DA-45CC-93C3-BC1987CBE5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2008" y="4280766"/>
            <a:ext cx="3055051" cy="2028554"/>
          </a:xfrm>
          <a:prstGeom prst="rect">
            <a:avLst/>
          </a:prstGeom>
          <a:ln>
            <a:solidFill>
              <a:srgbClr val="CC00FF"/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4AB9749-0A04-43AB-ACF0-0B7CB99239AD}"/>
              </a:ext>
            </a:extLst>
          </p:cNvPr>
          <p:cNvGrpSpPr/>
          <p:nvPr/>
        </p:nvGrpSpPr>
        <p:grpSpPr>
          <a:xfrm>
            <a:off x="3282571" y="4358411"/>
            <a:ext cx="1974600" cy="395280"/>
            <a:chOff x="3282571" y="4358411"/>
            <a:chExt cx="197460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2B2A6D9-25FE-4064-A082-B3639205E59D}"/>
                    </a:ext>
                  </a:extLst>
                </p14:cNvPr>
                <p14:cNvContentPartPr/>
                <p14:nvPr/>
              </p14:nvContentPartPr>
              <p14:xfrm>
                <a:off x="3282571" y="4458851"/>
                <a:ext cx="240480" cy="136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2B2A6D9-25FE-4064-A082-B3639205E5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73931" y="4450211"/>
                  <a:ext cx="258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4C9BCDD-12E3-4066-82A1-54FC98FD651C}"/>
                    </a:ext>
                  </a:extLst>
                </p14:cNvPr>
                <p14:cNvContentPartPr/>
                <p14:nvPr/>
              </p14:nvContentPartPr>
              <p14:xfrm>
                <a:off x="3463651" y="4409531"/>
                <a:ext cx="89280" cy="1389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4C9BCDD-12E3-4066-82A1-54FC98FD65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54651" y="4400531"/>
                  <a:ext cx="106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06B6DEE-6CDF-419E-9152-A90BCDCFD9EB}"/>
                    </a:ext>
                  </a:extLst>
                </p14:cNvPr>
                <p14:cNvContentPartPr/>
                <p14:nvPr/>
              </p14:nvContentPartPr>
              <p14:xfrm>
                <a:off x="3586051" y="4382891"/>
                <a:ext cx="144720" cy="1274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06B6DEE-6CDF-419E-9152-A90BCDCFD9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77411" y="4374251"/>
                  <a:ext cx="162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F55BF18-7FC6-4533-86D5-C8DB27EF0DF9}"/>
                    </a:ext>
                  </a:extLst>
                </p14:cNvPr>
                <p14:cNvContentPartPr/>
                <p14:nvPr/>
              </p14:nvContentPartPr>
              <p14:xfrm>
                <a:off x="3621331" y="4449491"/>
                <a:ext cx="159120" cy="21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F55BF18-7FC6-4533-86D5-C8DB27EF0D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12331" y="4440491"/>
                  <a:ext cx="176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49121FF-CDA9-404A-8F8A-B769B48E2FBB}"/>
                    </a:ext>
                  </a:extLst>
                </p14:cNvPr>
                <p14:cNvContentPartPr/>
                <p14:nvPr/>
              </p14:nvContentPartPr>
              <p14:xfrm>
                <a:off x="3629611" y="4584851"/>
                <a:ext cx="143280" cy="248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49121FF-CDA9-404A-8F8A-B769B48E2F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20611" y="4576211"/>
                  <a:ext cx="160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46D6000-69F5-4CEB-B99C-39458E9D3F1C}"/>
                    </a:ext>
                  </a:extLst>
                </p14:cNvPr>
                <p14:cNvContentPartPr/>
                <p14:nvPr/>
              </p14:nvContentPartPr>
              <p14:xfrm>
                <a:off x="3727891" y="4380731"/>
                <a:ext cx="187920" cy="2120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46D6000-69F5-4CEB-B99C-39458E9D3F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19251" y="4371731"/>
                  <a:ext cx="205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ABA9122-5F2F-4712-9428-B0753DDCF48E}"/>
                    </a:ext>
                  </a:extLst>
                </p14:cNvPr>
                <p14:cNvContentPartPr/>
                <p14:nvPr/>
              </p14:nvContentPartPr>
              <p14:xfrm>
                <a:off x="3943531" y="4358411"/>
                <a:ext cx="170280" cy="2574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ABA9122-5F2F-4712-9428-B0753DDCF4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4531" y="4349411"/>
                  <a:ext cx="187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F482D40-4A42-4EF0-AE12-E75D00978AA9}"/>
                    </a:ext>
                  </a:extLst>
                </p14:cNvPr>
                <p14:cNvContentPartPr/>
                <p14:nvPr/>
              </p14:nvContentPartPr>
              <p14:xfrm>
                <a:off x="4261411" y="4377491"/>
                <a:ext cx="164160" cy="1890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F482D40-4A42-4EF0-AE12-E75D00978AA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52771" y="4368851"/>
                  <a:ext cx="181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13AC5A0-E2D7-44F6-8F47-644257C821E6}"/>
                    </a:ext>
                  </a:extLst>
                </p14:cNvPr>
                <p14:cNvContentPartPr/>
                <p14:nvPr/>
              </p14:nvContentPartPr>
              <p14:xfrm>
                <a:off x="4326571" y="4611851"/>
                <a:ext cx="125280" cy="1044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13AC5A0-E2D7-44F6-8F47-644257C821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7931" y="4602851"/>
                  <a:ext cx="142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290040F-63AC-4185-8511-365F4AB115CF}"/>
                    </a:ext>
                  </a:extLst>
                </p14:cNvPr>
                <p14:cNvContentPartPr/>
                <p14:nvPr/>
              </p14:nvContentPartPr>
              <p14:xfrm>
                <a:off x="4443931" y="4435451"/>
                <a:ext cx="135360" cy="1782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290040F-63AC-4185-8511-365F4AB115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35291" y="4426811"/>
                  <a:ext cx="153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95E3629-E5CE-4F5F-85FA-1291C20B9FBF}"/>
                    </a:ext>
                  </a:extLst>
                </p14:cNvPr>
                <p14:cNvContentPartPr/>
                <p14:nvPr/>
              </p14:nvContentPartPr>
              <p14:xfrm>
                <a:off x="4450771" y="4654691"/>
                <a:ext cx="116640" cy="990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95E3629-E5CE-4F5F-85FA-1291C20B9F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42131" y="4646051"/>
                  <a:ext cx="134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6DDFD9F-C462-4167-9B9C-CAEC495768C0}"/>
                    </a:ext>
                  </a:extLst>
                </p14:cNvPr>
                <p14:cNvContentPartPr/>
                <p14:nvPr/>
              </p14:nvContentPartPr>
              <p14:xfrm>
                <a:off x="4733011" y="4382171"/>
                <a:ext cx="194400" cy="2944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6DDFD9F-C462-4167-9B9C-CAEC495768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24011" y="4373531"/>
                  <a:ext cx="2120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085965B-14D7-4C17-96C6-9E9CDC1207CC}"/>
                    </a:ext>
                  </a:extLst>
                </p14:cNvPr>
                <p14:cNvContentPartPr/>
                <p14:nvPr/>
              </p14:nvContentPartPr>
              <p14:xfrm>
                <a:off x="4955131" y="4414211"/>
                <a:ext cx="51480" cy="1591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085965B-14D7-4C17-96C6-9E9CDC1207C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46491" y="4405211"/>
                  <a:ext cx="69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A6C804E-81B6-46E0-AB72-7918F50E690A}"/>
                    </a:ext>
                  </a:extLst>
                </p14:cNvPr>
                <p14:cNvContentPartPr/>
                <p14:nvPr/>
              </p14:nvContentPartPr>
              <p14:xfrm>
                <a:off x="4985371" y="4440851"/>
                <a:ext cx="154800" cy="2390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A6C804E-81B6-46E0-AB72-7918F50E69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76371" y="4432211"/>
                  <a:ext cx="172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AA56C39-92F8-48BA-AED3-214BE56487BC}"/>
                    </a:ext>
                  </a:extLst>
                </p14:cNvPr>
                <p14:cNvContentPartPr/>
                <p14:nvPr/>
              </p14:nvContentPartPr>
              <p14:xfrm>
                <a:off x="5237011" y="4639571"/>
                <a:ext cx="20160" cy="133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AA56C39-92F8-48BA-AED3-214BE56487B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28371" y="4630571"/>
                  <a:ext cx="3780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A136503-33E3-4CFC-905C-8E653C0A313D}"/>
                  </a:ext>
                </a:extLst>
              </p14:cNvPr>
              <p14:cNvContentPartPr/>
              <p14:nvPr/>
            </p14:nvContentPartPr>
            <p14:xfrm>
              <a:off x="5850091" y="4491971"/>
              <a:ext cx="555120" cy="147600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A136503-33E3-4CFC-905C-8E653C0A313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41091" y="4483331"/>
                <a:ext cx="572760" cy="14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그룹 43">
            <a:extLst>
              <a:ext uri="{FF2B5EF4-FFF2-40B4-BE49-F238E27FC236}">
                <a16:creationId xmlns:a16="http://schemas.microsoft.com/office/drawing/2014/main" id="{6B400FC1-729D-4149-BF32-3E1D0AE0B9B3}"/>
              </a:ext>
            </a:extLst>
          </p:cNvPr>
          <p:cNvGrpSpPr/>
          <p:nvPr/>
        </p:nvGrpSpPr>
        <p:grpSpPr>
          <a:xfrm>
            <a:off x="7163371" y="4111623"/>
            <a:ext cx="1330560" cy="307440"/>
            <a:chOff x="7163371" y="4111623"/>
            <a:chExt cx="133056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9373A44-311F-4C63-B649-BD1A81297CA1}"/>
                    </a:ext>
                  </a:extLst>
                </p14:cNvPr>
                <p14:cNvContentPartPr/>
                <p14:nvPr/>
              </p14:nvContentPartPr>
              <p14:xfrm>
                <a:off x="7163371" y="4251131"/>
                <a:ext cx="237600" cy="1126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9373A44-311F-4C63-B649-BD1A81297CA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54731" y="4242491"/>
                  <a:ext cx="255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F7EB31D-E4A9-4B65-BC5D-91A909A734E4}"/>
                    </a:ext>
                  </a:extLst>
                </p14:cNvPr>
                <p14:cNvContentPartPr/>
                <p14:nvPr/>
              </p14:nvContentPartPr>
              <p14:xfrm>
                <a:off x="7352011" y="4207211"/>
                <a:ext cx="72360" cy="1515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F7EB31D-E4A9-4B65-BC5D-91A909A734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43011" y="4198571"/>
                  <a:ext cx="90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C6610C3-770E-4B02-9515-989247ABAB82}"/>
                    </a:ext>
                  </a:extLst>
                </p14:cNvPr>
                <p14:cNvContentPartPr/>
                <p14:nvPr/>
              </p14:nvContentPartPr>
              <p14:xfrm>
                <a:off x="7474771" y="4113063"/>
                <a:ext cx="155160" cy="1857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C6610C3-770E-4B02-9515-989247ABAB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66131" y="4104423"/>
                  <a:ext cx="172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78C1E73-66C1-4D1F-A5BB-AC5605893A98}"/>
                    </a:ext>
                  </a:extLst>
                </p14:cNvPr>
                <p14:cNvContentPartPr/>
                <p14:nvPr/>
              </p14:nvContentPartPr>
              <p14:xfrm>
                <a:off x="7467571" y="4295943"/>
                <a:ext cx="154080" cy="867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78C1E73-66C1-4D1F-A5BB-AC5605893A9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58571" y="4286943"/>
                  <a:ext cx="171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4E6460E-A80D-4D1F-95BE-8AE7F0941E6D}"/>
                    </a:ext>
                  </a:extLst>
                </p14:cNvPr>
                <p14:cNvContentPartPr/>
                <p14:nvPr/>
              </p14:nvContentPartPr>
              <p14:xfrm>
                <a:off x="7638211" y="4125303"/>
                <a:ext cx="112680" cy="2937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4E6460E-A80D-4D1F-95BE-8AE7F0941E6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29211" y="4116663"/>
                  <a:ext cx="130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6658A0C-0045-4B1F-BD67-5CD0609494B1}"/>
                    </a:ext>
                  </a:extLst>
                </p14:cNvPr>
                <p14:cNvContentPartPr/>
                <p14:nvPr/>
              </p14:nvContentPartPr>
              <p14:xfrm>
                <a:off x="7771051" y="4188663"/>
                <a:ext cx="140760" cy="1782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6658A0C-0045-4B1F-BD67-5CD0609494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62051" y="4179663"/>
                  <a:ext cx="158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F5AE1C5-06E1-4C7C-B848-0F13DEB04372}"/>
                    </a:ext>
                  </a:extLst>
                </p14:cNvPr>
                <p14:cNvContentPartPr/>
                <p14:nvPr/>
              </p14:nvContentPartPr>
              <p14:xfrm>
                <a:off x="7890571" y="4152663"/>
                <a:ext cx="152280" cy="2188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F5AE1C5-06E1-4C7C-B848-0F13DEB043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81931" y="4143663"/>
                  <a:ext cx="169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57D8DF5-E7B0-444F-83D9-77D792478F81}"/>
                    </a:ext>
                  </a:extLst>
                </p14:cNvPr>
                <p14:cNvContentPartPr/>
                <p14:nvPr/>
              </p14:nvContentPartPr>
              <p14:xfrm>
                <a:off x="8051491" y="4111623"/>
                <a:ext cx="132480" cy="1663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57D8DF5-E7B0-444F-83D9-77D792478F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42491" y="4102983"/>
                  <a:ext cx="150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3CF46C2A-1E49-4622-B61A-4C11C3774E6B}"/>
                    </a:ext>
                  </a:extLst>
                </p14:cNvPr>
                <p14:cNvContentPartPr/>
                <p14:nvPr/>
              </p14:nvContentPartPr>
              <p14:xfrm>
                <a:off x="8059411" y="4278663"/>
                <a:ext cx="173160" cy="903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CF46C2A-1E49-4622-B61A-4C11C3774E6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0771" y="4270023"/>
                  <a:ext cx="190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6EE28CED-A1AB-4528-AD48-9E9CDCFB275E}"/>
                    </a:ext>
                  </a:extLst>
                </p14:cNvPr>
                <p14:cNvContentPartPr/>
                <p14:nvPr/>
              </p14:nvContentPartPr>
              <p14:xfrm>
                <a:off x="8188651" y="4194063"/>
                <a:ext cx="144720" cy="2106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6EE28CED-A1AB-4528-AD48-9E9CDCFB275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79651" y="4185063"/>
                  <a:ext cx="1623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3C428D2-2A9D-4CEC-9466-015F63A91852}"/>
                    </a:ext>
                  </a:extLst>
                </p14:cNvPr>
                <p14:cNvContentPartPr/>
                <p14:nvPr/>
              </p14:nvContentPartPr>
              <p14:xfrm>
                <a:off x="8480971" y="4335903"/>
                <a:ext cx="12960" cy="316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3C428D2-2A9D-4CEC-9466-015F63A918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72331" y="4326903"/>
                  <a:ext cx="30600" cy="49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사용자 정의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7992888" cy="8313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2000" dirty="0">
                <a:solidFill>
                  <a:srgbClr val="CC00FF"/>
                </a:solidFill>
              </a:rPr>
              <a:t>사용자 정의 함수</a:t>
            </a:r>
            <a:endParaRPr lang="en-US" altLang="ko-KR" sz="2000" dirty="0">
              <a:solidFill>
                <a:srgbClr val="CC00FF"/>
              </a:solidFill>
            </a:endParaRPr>
          </a:p>
          <a:p>
            <a:pPr lvl="1"/>
            <a:r>
              <a:rPr lang="ko-KR" altLang="en-US" sz="1800" dirty="0"/>
              <a:t>수학의 함수와 마찬가지로 </a:t>
            </a:r>
            <a:r>
              <a:rPr lang="ko-KR" altLang="en-US" sz="1800" b="1" dirty="0">
                <a:solidFill>
                  <a:srgbClr val="3333FF"/>
                </a:solidFill>
              </a:rPr>
              <a:t>입력된 값을 가공하여 결과 값을 되돌려줌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0810" y="1835859"/>
            <a:ext cx="7769622" cy="360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예제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5-6 </a:t>
            </a:r>
            <a:r>
              <a:rPr lang="ko-KR" altLang="en-US" sz="1600" b="1" dirty="0">
                <a:solidFill>
                  <a:srgbClr val="3333FF"/>
                </a:solidFill>
                <a:ea typeface="맑은 고딕" panose="020B0503020000020004" pitchFamily="50" charset="-127"/>
              </a:rPr>
              <a:t>판매된 도서에 대한 이익을 계산하는 함수                     </a:t>
            </a:r>
            <a:r>
              <a:rPr lang="en-US" altLang="ko-KR" sz="1600" b="1" dirty="0" err="1">
                <a:solidFill>
                  <a:srgbClr val="FF0000"/>
                </a:solidFill>
                <a:ea typeface="맑은 고딕" panose="020B0503020000020004" pitchFamily="50" charset="-127"/>
              </a:rPr>
              <a:t>fnc_Interest.sql</a:t>
            </a:r>
            <a:endParaRPr lang="ko-KR" altLang="en-US" sz="1600" b="1" dirty="0"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12791"/>
              </p:ext>
            </p:extLst>
          </p:nvPr>
        </p:nvGraphicFramePr>
        <p:xfrm>
          <a:off x="690810" y="2251745"/>
          <a:ext cx="7769622" cy="4274851"/>
        </p:xfrm>
        <a:graphic>
          <a:graphicData uri="http://schemas.openxmlformats.org/drawingml/2006/table">
            <a:tbl>
              <a:tblPr/>
              <a:tblGrid>
                <a:gridCol w="425761">
                  <a:extLst>
                    <a:ext uri="{9D8B030D-6E8A-4147-A177-3AD203B41FA5}">
                      <a16:colId xmlns:a16="http://schemas.microsoft.com/office/drawing/2014/main" val="2101738863"/>
                    </a:ext>
                  </a:extLst>
                </a:gridCol>
                <a:gridCol w="7343861">
                  <a:extLst>
                    <a:ext uri="{9D8B030D-6E8A-4147-A177-3AD203B41FA5}">
                      <a16:colId xmlns:a16="http://schemas.microsoft.com/office/drawing/2014/main" val="3800325463"/>
                    </a:ext>
                  </a:extLst>
                </a:gridCol>
              </a:tblGrid>
              <a:tr h="33952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delimiter //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 FUNCTION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fnc_Interest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 INTEGER) RETURNS INT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BEGIN</a:t>
                      </a:r>
                      <a:endParaRPr lang="en-US" sz="1600" kern="0" spc="0" dirty="0">
                        <a:solidFill>
                          <a:srgbClr val="CC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DECLARE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myInterest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INTEGER;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--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가격이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 이상이면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10%, 30,000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 미만이면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IF Price &gt;= 30000 THEN SET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myInterest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Price * 0.1;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ELSE SET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myInterest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:= Price * 0.05;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 IF;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RETURN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myInterest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 //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15935"/>
                  </a:ext>
                </a:extLst>
              </a:tr>
              <a:tr h="8796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/* Orders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테이블에서 각 주문에 대한 이익을 출력 *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custid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orderid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saleprice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600" kern="0" spc="0" dirty="0" err="1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fnc_Interest</a:t>
                      </a:r>
                      <a:r>
                        <a:rPr lang="en-US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saleprice</a:t>
                      </a:r>
                      <a:r>
                        <a:rPr lang="en-US" sz="1600" kern="0" spc="0" dirty="0">
                          <a:solidFill>
                            <a:srgbClr val="CC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interest 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FROM Orders;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3266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A3958F4-EF49-475C-A70F-C475C7AA1F03}"/>
                  </a:ext>
                </a:extLst>
              </p14:cNvPr>
              <p14:cNvContentPartPr/>
              <p14:nvPr/>
            </p14:nvContentPartPr>
            <p14:xfrm>
              <a:off x="1158211" y="3034691"/>
              <a:ext cx="1733400" cy="4572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A3958F4-EF49-475C-A70F-C475C7AA1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9211" y="3025691"/>
                <a:ext cx="17510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E22E464-AF47-4A42-9212-E2560223D246}"/>
                  </a:ext>
                </a:extLst>
              </p14:cNvPr>
              <p14:cNvContentPartPr/>
              <p14:nvPr/>
            </p14:nvContentPartPr>
            <p14:xfrm>
              <a:off x="2612971" y="3268691"/>
              <a:ext cx="816840" cy="8460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E22E464-AF47-4A42-9212-E2560223D2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3971" y="3259691"/>
                <a:ext cx="83448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4DA307DF-7035-4BC7-9FE3-973F82B7BC7C}"/>
              </a:ext>
            </a:extLst>
          </p:cNvPr>
          <p:cNvGrpSpPr/>
          <p:nvPr/>
        </p:nvGrpSpPr>
        <p:grpSpPr>
          <a:xfrm>
            <a:off x="1215091" y="4852331"/>
            <a:ext cx="3594600" cy="283320"/>
            <a:chOff x="1215091" y="4852331"/>
            <a:chExt cx="359460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83AD5DF-4D1D-4D97-9C9B-A82C84BE2166}"/>
                    </a:ext>
                  </a:extLst>
                </p14:cNvPr>
                <p14:cNvContentPartPr/>
                <p14:nvPr/>
              </p14:nvContentPartPr>
              <p14:xfrm>
                <a:off x="1215091" y="5021891"/>
                <a:ext cx="649800" cy="853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83AD5DF-4D1D-4D97-9C9B-A82C84BE21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91" y="5013251"/>
                  <a:ext cx="667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73035DE-E554-4165-909A-87D169EDC9BA}"/>
                    </a:ext>
                  </a:extLst>
                </p14:cNvPr>
                <p14:cNvContentPartPr/>
                <p14:nvPr/>
              </p14:nvContentPartPr>
              <p14:xfrm>
                <a:off x="1809091" y="5033771"/>
                <a:ext cx="1319400" cy="101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73035DE-E554-4165-909A-87D169EDC9B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00451" y="5025131"/>
                  <a:ext cx="1337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407C21A-AD16-4846-83D3-C643219909A3}"/>
                    </a:ext>
                  </a:extLst>
                </p14:cNvPr>
                <p14:cNvContentPartPr/>
                <p14:nvPr/>
              </p14:nvContentPartPr>
              <p14:xfrm>
                <a:off x="3124891" y="4965371"/>
                <a:ext cx="158400" cy="338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407C21A-AD16-4846-83D3-C643219909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15891" y="4956731"/>
                  <a:ext cx="176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E9FFAAA-62B0-463A-B58E-B20520D4507F}"/>
                    </a:ext>
                  </a:extLst>
                </p14:cNvPr>
                <p14:cNvContentPartPr/>
                <p14:nvPr/>
              </p14:nvContentPartPr>
              <p14:xfrm>
                <a:off x="3224611" y="4918571"/>
                <a:ext cx="78120" cy="1170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E9FFAAA-62B0-463A-B58E-B20520D450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15611" y="4909571"/>
                  <a:ext cx="95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EBB5AE2-EAAE-419E-A179-F22304C22AF2}"/>
                    </a:ext>
                  </a:extLst>
                </p14:cNvPr>
                <p14:cNvContentPartPr/>
                <p14:nvPr/>
              </p14:nvContentPartPr>
              <p14:xfrm>
                <a:off x="3410371" y="4900211"/>
                <a:ext cx="114120" cy="1339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EBB5AE2-EAAE-419E-A179-F22304C22A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1371" y="4891211"/>
                  <a:ext cx="131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234CD45-72F6-4808-BED4-39C9224D720E}"/>
                    </a:ext>
                  </a:extLst>
                </p14:cNvPr>
                <p14:cNvContentPartPr/>
                <p14:nvPr/>
              </p14:nvContentPartPr>
              <p14:xfrm>
                <a:off x="3561571" y="4927931"/>
                <a:ext cx="49320" cy="576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234CD45-72F6-4808-BED4-39C9224D72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52931" y="4919291"/>
                  <a:ext cx="66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108DF17-64A0-4E9D-B4C8-0D29EB4607F6}"/>
                    </a:ext>
                  </a:extLst>
                </p14:cNvPr>
                <p14:cNvContentPartPr/>
                <p14:nvPr/>
              </p14:nvContentPartPr>
              <p14:xfrm>
                <a:off x="3580651" y="4923611"/>
                <a:ext cx="52920" cy="1400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108DF17-64A0-4E9D-B4C8-0D29EB4607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72011" y="4914611"/>
                  <a:ext cx="70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7440952-91C4-4EEE-87DC-933FBC531FDD}"/>
                    </a:ext>
                  </a:extLst>
                </p14:cNvPr>
                <p14:cNvContentPartPr/>
                <p14:nvPr/>
              </p14:nvContentPartPr>
              <p14:xfrm>
                <a:off x="3653371" y="4884011"/>
                <a:ext cx="34200" cy="171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7440952-91C4-4EEE-87DC-933FBC531F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44731" y="4875011"/>
                  <a:ext cx="51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EF903B5-0B1C-4E5B-94DA-9BA40A7E0D56}"/>
                    </a:ext>
                  </a:extLst>
                </p14:cNvPr>
                <p14:cNvContentPartPr/>
                <p14:nvPr/>
              </p14:nvContentPartPr>
              <p14:xfrm>
                <a:off x="3708811" y="4944491"/>
                <a:ext cx="97560" cy="831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EF903B5-0B1C-4E5B-94DA-9BA40A7E0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99811" y="4935491"/>
                  <a:ext cx="115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28A7816-55E6-4280-89DC-EB08C51AE99E}"/>
                    </a:ext>
                  </a:extLst>
                </p14:cNvPr>
                <p14:cNvContentPartPr/>
                <p14:nvPr/>
              </p14:nvContentPartPr>
              <p14:xfrm>
                <a:off x="3770731" y="4925411"/>
                <a:ext cx="52920" cy="306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28A7816-55E6-4280-89DC-EB08C51AE99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62091" y="4916771"/>
                  <a:ext cx="705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485D2EE-B085-4B63-ACF7-51C7B8BD9F21}"/>
                    </a:ext>
                  </a:extLst>
                </p14:cNvPr>
                <p14:cNvContentPartPr/>
                <p14:nvPr/>
              </p14:nvContentPartPr>
              <p14:xfrm>
                <a:off x="3778291" y="4883651"/>
                <a:ext cx="25560" cy="1371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485D2EE-B085-4B63-ACF7-51C7B8BD9F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69651" y="4875011"/>
                  <a:ext cx="43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15E9074-F5A7-4F3F-8C12-57CA08D67A4B}"/>
                    </a:ext>
                  </a:extLst>
                </p14:cNvPr>
                <p14:cNvContentPartPr/>
                <p14:nvPr/>
              </p14:nvContentPartPr>
              <p14:xfrm>
                <a:off x="3826171" y="4925771"/>
                <a:ext cx="162360" cy="979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15E9074-F5A7-4F3F-8C12-57CA08D67A4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17171" y="4916771"/>
                  <a:ext cx="180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E53D071-6E12-4331-A780-6B68417E1A83}"/>
                    </a:ext>
                  </a:extLst>
                </p14:cNvPr>
                <p14:cNvContentPartPr/>
                <p14:nvPr/>
              </p14:nvContentPartPr>
              <p14:xfrm>
                <a:off x="3977731" y="4923611"/>
                <a:ext cx="68400" cy="103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E53D071-6E12-4331-A780-6B68417E1A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68731" y="4914611"/>
                  <a:ext cx="86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DC359E3-76F0-470B-8028-45CF6BCF5F9D}"/>
                    </a:ext>
                  </a:extLst>
                </p14:cNvPr>
                <p14:cNvContentPartPr/>
                <p14:nvPr/>
              </p14:nvContentPartPr>
              <p14:xfrm>
                <a:off x="4068811" y="4886891"/>
                <a:ext cx="78480" cy="1454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DC359E3-76F0-470B-8028-45CF6BCF5F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9811" y="4878251"/>
                  <a:ext cx="961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22E95E4-9B8D-4C6C-9FC3-382F2C4F0F80}"/>
                    </a:ext>
                  </a:extLst>
                </p14:cNvPr>
                <p14:cNvContentPartPr/>
                <p14:nvPr/>
              </p14:nvContentPartPr>
              <p14:xfrm>
                <a:off x="4146571" y="4950971"/>
                <a:ext cx="73440" cy="187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22E95E4-9B8D-4C6C-9FC3-382F2C4F0F8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37931" y="4942331"/>
                  <a:ext cx="91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7B0941E-1737-4BA4-A015-B0EE7A31C6D4}"/>
                    </a:ext>
                  </a:extLst>
                </p14:cNvPr>
                <p14:cNvContentPartPr/>
                <p14:nvPr/>
              </p14:nvContentPartPr>
              <p14:xfrm>
                <a:off x="4157011" y="4899491"/>
                <a:ext cx="12960" cy="1656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7B0941E-1737-4BA4-A015-B0EE7A31C6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48371" y="4890851"/>
                  <a:ext cx="30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2859850-A0A3-4AA4-9465-7C4682178C84}"/>
                    </a:ext>
                  </a:extLst>
                </p14:cNvPr>
                <p14:cNvContentPartPr/>
                <p14:nvPr/>
              </p14:nvContentPartPr>
              <p14:xfrm>
                <a:off x="4323331" y="4852331"/>
                <a:ext cx="94320" cy="17568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2859850-A0A3-4AA4-9465-7C4682178C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14691" y="4843331"/>
                  <a:ext cx="1119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706AA1B-35C8-45BE-8EEB-F6961D85E858}"/>
                    </a:ext>
                  </a:extLst>
                </p14:cNvPr>
                <p14:cNvContentPartPr/>
                <p14:nvPr/>
              </p14:nvContentPartPr>
              <p14:xfrm>
                <a:off x="4345291" y="4949891"/>
                <a:ext cx="98640" cy="298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706AA1B-35C8-45BE-8EEB-F6961D85E8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36651" y="4940891"/>
                  <a:ext cx="116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62BAA04-5E35-4216-ACC0-0ABAB953947A}"/>
                    </a:ext>
                  </a:extLst>
                </p14:cNvPr>
                <p14:cNvContentPartPr/>
                <p14:nvPr/>
              </p14:nvContentPartPr>
              <p14:xfrm>
                <a:off x="4426651" y="4878251"/>
                <a:ext cx="74160" cy="1825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62BAA04-5E35-4216-ACC0-0ABAB953947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17651" y="4869251"/>
                  <a:ext cx="91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CA6089C-0FDB-45A8-A4C4-C8111144249F}"/>
                    </a:ext>
                  </a:extLst>
                </p14:cNvPr>
                <p14:cNvContentPartPr/>
                <p14:nvPr/>
              </p14:nvContentPartPr>
              <p14:xfrm>
                <a:off x="4532851" y="4875371"/>
                <a:ext cx="48600" cy="266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CA6089C-0FDB-45A8-A4C4-C811114424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23851" y="4866371"/>
                  <a:ext cx="66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DB1BE66-B661-48A3-9BC2-AD25FA8A29C6}"/>
                    </a:ext>
                  </a:extLst>
                </p14:cNvPr>
                <p14:cNvContentPartPr/>
                <p14:nvPr/>
              </p14:nvContentPartPr>
              <p14:xfrm>
                <a:off x="4494691" y="4928651"/>
                <a:ext cx="210240" cy="1400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DB1BE66-B661-48A3-9BC2-AD25FA8A29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85691" y="4919651"/>
                  <a:ext cx="227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14442FD-8945-45A2-95B0-1307ECBE084C}"/>
                    </a:ext>
                  </a:extLst>
                </p14:cNvPr>
                <p14:cNvContentPartPr/>
                <p14:nvPr/>
              </p14:nvContentPartPr>
              <p14:xfrm>
                <a:off x="4786651" y="5037011"/>
                <a:ext cx="23040" cy="248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14442FD-8945-45A2-95B0-1307ECBE084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77651" y="5028371"/>
                  <a:ext cx="4068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1F8CBC1-2687-4762-B3F8-D345FF03D600}"/>
              </a:ext>
            </a:extLst>
          </p:cNvPr>
          <p:cNvGrpSpPr/>
          <p:nvPr/>
        </p:nvGrpSpPr>
        <p:grpSpPr>
          <a:xfrm>
            <a:off x="2372491" y="2666051"/>
            <a:ext cx="1631880" cy="456480"/>
            <a:chOff x="2372491" y="2666051"/>
            <a:chExt cx="1631880" cy="45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4832B7F-65DB-4FA0-A5DD-36A776AC371F}"/>
                    </a:ext>
                  </a:extLst>
                </p14:cNvPr>
                <p14:cNvContentPartPr/>
                <p14:nvPr/>
              </p14:nvContentPartPr>
              <p14:xfrm>
                <a:off x="2393011" y="2666051"/>
                <a:ext cx="136440" cy="385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4832B7F-65DB-4FA0-A5DD-36A776AC371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84011" y="2657411"/>
                  <a:ext cx="154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F070AE0-C35D-4257-B287-0E27E23E51E7}"/>
                    </a:ext>
                  </a:extLst>
                </p14:cNvPr>
                <p14:cNvContentPartPr/>
                <p14:nvPr/>
              </p14:nvContentPartPr>
              <p14:xfrm>
                <a:off x="2372491" y="2702411"/>
                <a:ext cx="222480" cy="1371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F070AE0-C35D-4257-B287-0E27E23E51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63851" y="2693411"/>
                  <a:ext cx="240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A0A09D6-FCDA-42BD-95FC-D4DF1B4C844A}"/>
                    </a:ext>
                  </a:extLst>
                </p14:cNvPr>
                <p14:cNvContentPartPr/>
                <p14:nvPr/>
              </p14:nvContentPartPr>
              <p14:xfrm>
                <a:off x="2493091" y="2782331"/>
                <a:ext cx="118080" cy="795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A0A09D6-FCDA-42BD-95FC-D4DF1B4C84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84451" y="2773331"/>
                  <a:ext cx="135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068132D-FFD8-4EAA-8A9E-1074D50657E8}"/>
                    </a:ext>
                  </a:extLst>
                </p14:cNvPr>
                <p14:cNvContentPartPr/>
                <p14:nvPr/>
              </p14:nvContentPartPr>
              <p14:xfrm>
                <a:off x="2615131" y="2684411"/>
                <a:ext cx="84600" cy="723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068132D-FFD8-4EAA-8A9E-1074D50657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06131" y="2675411"/>
                  <a:ext cx="102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4057972-DEF5-42A1-9685-F7569F8D096F}"/>
                    </a:ext>
                  </a:extLst>
                </p14:cNvPr>
                <p14:cNvContentPartPr/>
                <p14:nvPr/>
              </p14:nvContentPartPr>
              <p14:xfrm>
                <a:off x="2627011" y="2762171"/>
                <a:ext cx="92520" cy="856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4057972-DEF5-42A1-9685-F7569F8D09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18011" y="2753171"/>
                  <a:ext cx="110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CBC336E-2129-4A2D-8964-F0C6FDA9B912}"/>
                    </a:ext>
                  </a:extLst>
                </p14:cNvPr>
                <p14:cNvContentPartPr/>
                <p14:nvPr/>
              </p14:nvContentPartPr>
              <p14:xfrm>
                <a:off x="2771731" y="2834891"/>
                <a:ext cx="1440" cy="262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CBC336E-2129-4A2D-8964-F0C6FDA9B9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62731" y="2825891"/>
                  <a:ext cx="19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3EF1873-DB45-4183-AFE8-A4F0A63C7953}"/>
                    </a:ext>
                  </a:extLst>
                </p14:cNvPr>
                <p14:cNvContentPartPr/>
                <p14:nvPr/>
              </p14:nvContentPartPr>
              <p14:xfrm>
                <a:off x="2994931" y="2687291"/>
                <a:ext cx="1009440" cy="4352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3EF1873-DB45-4183-AFE8-A4F0A63C79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85931" y="2678651"/>
                  <a:ext cx="1027080" cy="45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6E50A517-7256-43EE-B202-BAF76B98A0D6}"/>
                  </a:ext>
                </a:extLst>
              </p14:cNvPr>
              <p14:cNvContentPartPr/>
              <p14:nvPr/>
            </p14:nvContentPartPr>
            <p14:xfrm>
              <a:off x="1146331" y="3821651"/>
              <a:ext cx="12240" cy="1368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6E50A517-7256-43EE-B202-BAF76B98A0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7331" y="3812651"/>
                <a:ext cx="298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452BEEE8-70C4-4B55-AE3F-CA92BB151A66}"/>
                  </a:ext>
                </a:extLst>
              </p14:cNvPr>
              <p14:cNvContentPartPr/>
              <p14:nvPr/>
            </p14:nvContentPartPr>
            <p14:xfrm>
              <a:off x="2079091" y="3593771"/>
              <a:ext cx="978120" cy="24444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452BEEE8-70C4-4B55-AE3F-CA92BB151A6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70451" y="3585131"/>
                <a:ext cx="9957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5C587561-2284-4C56-A31A-FC84E79837D1}"/>
                  </a:ext>
                </a:extLst>
              </p14:cNvPr>
              <p14:cNvContentPartPr/>
              <p14:nvPr/>
            </p14:nvContentPartPr>
            <p14:xfrm>
              <a:off x="1412371" y="4243571"/>
              <a:ext cx="1515960" cy="4320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5C587561-2284-4C56-A31A-FC84E79837D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403371" y="4234571"/>
                <a:ext cx="1533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1B181383-4455-4E22-8DB1-DFCE1B467214}"/>
                  </a:ext>
                </a:extLst>
              </p14:cNvPr>
              <p14:cNvContentPartPr/>
              <p14:nvPr/>
            </p14:nvContentPartPr>
            <p14:xfrm>
              <a:off x="3521611" y="4252571"/>
              <a:ext cx="2592000" cy="10476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1B181383-4455-4E22-8DB1-DFCE1B46721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12611" y="4243571"/>
                <a:ext cx="26096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E9C39DF7-ECD3-4E0E-9DBA-192923E59D5F}"/>
                  </a:ext>
                </a:extLst>
              </p14:cNvPr>
              <p14:cNvContentPartPr/>
              <p14:nvPr/>
            </p14:nvContentPartPr>
            <p14:xfrm>
              <a:off x="2054251" y="4476851"/>
              <a:ext cx="2424600" cy="7884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E9C39DF7-ECD3-4E0E-9DBA-192923E59D5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45251" y="4468211"/>
                <a:ext cx="2442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CC3C3839-C9C6-47C8-A2C6-7F2907265C56}"/>
                  </a:ext>
                </a:extLst>
              </p14:cNvPr>
              <p14:cNvContentPartPr/>
              <p14:nvPr/>
            </p14:nvContentPartPr>
            <p14:xfrm>
              <a:off x="1050931" y="4143131"/>
              <a:ext cx="159840" cy="67032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CC3C3839-C9C6-47C8-A2C6-7F2907265C5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41931" y="4134491"/>
                <a:ext cx="177480" cy="68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그룹 77">
            <a:extLst>
              <a:ext uri="{FF2B5EF4-FFF2-40B4-BE49-F238E27FC236}">
                <a16:creationId xmlns:a16="http://schemas.microsoft.com/office/drawing/2014/main" id="{55796753-76CA-4817-86F9-DEA66920F135}"/>
              </a:ext>
            </a:extLst>
          </p:cNvPr>
          <p:cNvGrpSpPr/>
          <p:nvPr/>
        </p:nvGrpSpPr>
        <p:grpSpPr>
          <a:xfrm>
            <a:off x="149131" y="3352931"/>
            <a:ext cx="1238400" cy="1906560"/>
            <a:chOff x="149131" y="3352931"/>
            <a:chExt cx="1238400" cy="19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C3DF249A-01C2-4670-8DD3-7715B424C2E6}"/>
                    </a:ext>
                  </a:extLst>
                </p14:cNvPr>
                <p14:cNvContentPartPr/>
                <p14:nvPr/>
              </p14:nvContentPartPr>
              <p14:xfrm>
                <a:off x="1035451" y="3799691"/>
                <a:ext cx="352080" cy="2480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C3DF249A-01C2-4670-8DD3-7715B424C2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6811" y="3790691"/>
                  <a:ext cx="369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0548791-B4C9-4ACA-8329-FAC945D02B6A}"/>
                    </a:ext>
                  </a:extLst>
                </p14:cNvPr>
                <p14:cNvContentPartPr/>
                <p14:nvPr/>
              </p14:nvContentPartPr>
              <p14:xfrm>
                <a:off x="590131" y="3900131"/>
                <a:ext cx="487080" cy="3009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0548791-B4C9-4ACA-8329-FAC945D02B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1491" y="3891131"/>
                  <a:ext cx="504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A57F9C3-3DE3-4135-BF2B-D4D4AD9FE50F}"/>
                    </a:ext>
                  </a:extLst>
                </p14:cNvPr>
                <p14:cNvContentPartPr/>
                <p14:nvPr/>
              </p14:nvContentPartPr>
              <p14:xfrm>
                <a:off x="546931" y="4069691"/>
                <a:ext cx="157320" cy="2070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A57F9C3-3DE3-4135-BF2B-D4D4AD9FE50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8291" y="4060691"/>
                  <a:ext cx="174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242844A-943C-4053-AFE0-9708B087F6F6}"/>
                    </a:ext>
                  </a:extLst>
                </p14:cNvPr>
                <p14:cNvContentPartPr/>
                <p14:nvPr/>
              </p14:nvContentPartPr>
              <p14:xfrm>
                <a:off x="149131" y="4313771"/>
                <a:ext cx="144360" cy="12924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242844A-943C-4053-AFE0-9708B087F6F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0491" y="4304771"/>
                  <a:ext cx="162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4CC8E22-56D6-4532-B272-1DB8F17FFD61}"/>
                    </a:ext>
                  </a:extLst>
                </p14:cNvPr>
                <p14:cNvContentPartPr/>
                <p14:nvPr/>
              </p14:nvContentPartPr>
              <p14:xfrm>
                <a:off x="153811" y="4485851"/>
                <a:ext cx="107280" cy="921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4CC8E22-56D6-4532-B272-1DB8F17FFD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5171" y="4477211"/>
                  <a:ext cx="124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8C3988F-458F-42AD-9E42-6D64A0FD99EC}"/>
                    </a:ext>
                  </a:extLst>
                </p14:cNvPr>
                <p14:cNvContentPartPr/>
                <p14:nvPr/>
              </p14:nvContentPartPr>
              <p14:xfrm>
                <a:off x="291691" y="4355531"/>
                <a:ext cx="123840" cy="1234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8C3988F-458F-42AD-9E42-6D64A0FD99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2691" y="4346891"/>
                  <a:ext cx="1414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AA4B3B7A-276C-465C-8143-2769595D8FF2}"/>
                    </a:ext>
                  </a:extLst>
                </p14:cNvPr>
                <p14:cNvContentPartPr/>
                <p14:nvPr/>
              </p14:nvContentPartPr>
              <p14:xfrm>
                <a:off x="366211" y="4386851"/>
                <a:ext cx="93240" cy="1792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AA4B3B7A-276C-465C-8143-2769595D8F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7211" y="4378211"/>
                  <a:ext cx="110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797A858F-085F-4D48-BCAA-D0FE517FE281}"/>
                    </a:ext>
                  </a:extLst>
                </p14:cNvPr>
                <p14:cNvContentPartPr/>
                <p14:nvPr/>
              </p14:nvContentPartPr>
              <p14:xfrm>
                <a:off x="461971" y="4400891"/>
                <a:ext cx="84960" cy="201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797A858F-085F-4D48-BCAA-D0FE517FE28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2971" y="4392251"/>
                  <a:ext cx="102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B2A53A90-EBB5-4B31-A2CD-7BEC72401803}"/>
                    </a:ext>
                  </a:extLst>
                </p14:cNvPr>
                <p14:cNvContentPartPr/>
                <p14:nvPr/>
              </p14:nvContentPartPr>
              <p14:xfrm>
                <a:off x="452971" y="4448051"/>
                <a:ext cx="111600" cy="849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B2A53A90-EBB5-4B31-A2CD-7BEC724018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4331" y="4439411"/>
                  <a:ext cx="129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0E56D79F-5C4E-4C3B-A03A-3D32215D6311}"/>
                    </a:ext>
                  </a:extLst>
                </p14:cNvPr>
                <p14:cNvContentPartPr/>
                <p14:nvPr/>
              </p14:nvContentPartPr>
              <p14:xfrm>
                <a:off x="530371" y="4455251"/>
                <a:ext cx="68760" cy="417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0E56D79F-5C4E-4C3B-A03A-3D32215D63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1371" y="4446251"/>
                  <a:ext cx="86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3807C858-788D-47B3-8E3C-7FE6BE51BAFF}"/>
                    </a:ext>
                  </a:extLst>
                </p14:cNvPr>
                <p14:cNvContentPartPr/>
                <p14:nvPr/>
              </p14:nvContentPartPr>
              <p14:xfrm>
                <a:off x="610651" y="4427531"/>
                <a:ext cx="13680" cy="1303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3807C858-788D-47B3-8E3C-7FE6BE51BAF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2011" y="4418531"/>
                  <a:ext cx="31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4734CA5B-F9B6-4CDE-A708-4C10916722CD}"/>
                    </a:ext>
                  </a:extLst>
                </p14:cNvPr>
                <p14:cNvContentPartPr/>
                <p14:nvPr/>
              </p14:nvContentPartPr>
              <p14:xfrm>
                <a:off x="630451" y="4379651"/>
                <a:ext cx="79200" cy="1173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4734CA5B-F9B6-4CDE-A708-4C10916722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1451" y="4370651"/>
                  <a:ext cx="96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42BADDD1-C8D4-4B09-9268-85278C922096}"/>
                    </a:ext>
                  </a:extLst>
                </p14:cNvPr>
                <p14:cNvContentPartPr/>
                <p14:nvPr/>
              </p14:nvContentPartPr>
              <p14:xfrm>
                <a:off x="728731" y="4376411"/>
                <a:ext cx="38160" cy="1548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42BADDD1-C8D4-4B09-9268-85278C9220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9731" y="4367411"/>
                  <a:ext cx="55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C1DC256C-7BAC-4A3F-8F85-B90DBB40DC11}"/>
                    </a:ext>
                  </a:extLst>
                </p14:cNvPr>
                <p14:cNvContentPartPr/>
                <p14:nvPr/>
              </p14:nvContentPartPr>
              <p14:xfrm>
                <a:off x="231931" y="3352931"/>
                <a:ext cx="934920" cy="19065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C1DC256C-7BAC-4A3F-8F85-B90DBB40DC1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3291" y="3344291"/>
                  <a:ext cx="952560" cy="1924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사용자 정의 함수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7248" y="544522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5-11 </a:t>
            </a:r>
            <a:r>
              <a:rPr lang="en-US" altLang="ko-KR" sz="1600" b="1" dirty="0">
                <a:ea typeface="맑은 고딕" panose="020B0503020000020004" pitchFamily="50" charset="-127"/>
              </a:rPr>
              <a:t>Orders </a:t>
            </a:r>
            <a:r>
              <a:rPr lang="ko-KR" altLang="en-US" sz="1600" b="1" dirty="0">
                <a:ea typeface="맑은 고딕" panose="020B0503020000020004" pitchFamily="50" charset="-127"/>
              </a:rPr>
              <a:t>테이블의 </a:t>
            </a:r>
            <a:r>
              <a:rPr lang="ko-KR" altLang="en-US" sz="1600" b="1" dirty="0" err="1">
                <a:ea typeface="맑은 고딕" panose="020B0503020000020004" pitchFamily="50" charset="-127"/>
              </a:rPr>
              <a:t>건별</a:t>
            </a:r>
            <a:r>
              <a:rPr lang="ko-KR" altLang="en-US" sz="1600" b="1" dirty="0">
                <a:ea typeface="맑은 고딕" panose="020B0503020000020004" pitchFamily="50" charset="-127"/>
              </a:rPr>
              <a:t> 이익금 계산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0327B3-48AD-4AF5-8D44-518615D7E22D}"/>
              </a:ext>
            </a:extLst>
          </p:cNvPr>
          <p:cNvGrpSpPr/>
          <p:nvPr/>
        </p:nvGrpSpPr>
        <p:grpSpPr>
          <a:xfrm>
            <a:off x="2627784" y="1638054"/>
            <a:ext cx="3888432" cy="3663154"/>
            <a:chOff x="2627784" y="1638054"/>
            <a:chExt cx="3888432" cy="366315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3572"/>
            <a:stretch/>
          </p:blipFill>
          <p:spPr>
            <a:xfrm>
              <a:off x="2627784" y="1638054"/>
              <a:ext cx="3888432" cy="36631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1A0BBE7-D557-4408-873A-3B3BE41EC33F}"/>
                    </a:ext>
                  </a:extLst>
                </p14:cNvPr>
                <p14:cNvContentPartPr/>
                <p14:nvPr/>
              </p14:nvContentPartPr>
              <p14:xfrm>
                <a:off x="5607725" y="1889937"/>
                <a:ext cx="79200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1A0BBE7-D557-4408-873A-3B3BE41EC3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44163" y="1762857"/>
                  <a:ext cx="919124" cy="2541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08DDF9-3972-4D94-8DD7-1EFC87774F35}"/>
                </a:ext>
              </a:extLst>
            </p:cNvPr>
            <p:cNvSpPr/>
            <p:nvPr/>
          </p:nvSpPr>
          <p:spPr>
            <a:xfrm>
              <a:off x="5543964" y="2069813"/>
              <a:ext cx="936000" cy="30600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사용자 정의 함수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7248" y="141277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5-4 </a:t>
            </a:r>
            <a:r>
              <a:rPr lang="ko-KR" altLang="en-US" b="1" dirty="0">
                <a:ea typeface="맑은 고딕" panose="020B0503020000020004" pitchFamily="50" charset="-127"/>
              </a:rPr>
              <a:t>프로시저</a:t>
            </a:r>
            <a:r>
              <a:rPr lang="en-US" altLang="ko-KR" b="1" dirty="0">
                <a:ea typeface="맑은 고딕" panose="020B0503020000020004" pitchFamily="50" charset="-127"/>
              </a:rPr>
              <a:t>, </a:t>
            </a:r>
            <a:r>
              <a:rPr lang="ko-KR" altLang="en-US" b="1" dirty="0" err="1">
                <a:ea typeface="맑은 고딕" panose="020B0503020000020004" pitchFamily="50" charset="-127"/>
              </a:rPr>
              <a:t>트리거</a:t>
            </a:r>
            <a:r>
              <a:rPr lang="en-US" altLang="ko-KR" b="1" dirty="0"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ea typeface="맑은 고딕" panose="020B0503020000020004" pitchFamily="50" charset="-127"/>
              </a:rPr>
              <a:t>사용자 정의 함수의 공통점과 차이점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B7E94D-9EF4-47B8-ABBF-A32591DDAB79}"/>
              </a:ext>
            </a:extLst>
          </p:cNvPr>
          <p:cNvGrpSpPr/>
          <p:nvPr/>
        </p:nvGrpSpPr>
        <p:grpSpPr>
          <a:xfrm>
            <a:off x="175265" y="1933024"/>
            <a:ext cx="8793470" cy="4016256"/>
            <a:chOff x="175265" y="1933024"/>
            <a:chExt cx="8793470" cy="401625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65" y="1933024"/>
              <a:ext cx="8793470" cy="401625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915285A-8E78-4308-8710-60A6D492513B}"/>
                    </a:ext>
                  </a:extLst>
                </p14:cNvPr>
                <p14:cNvContentPartPr/>
                <p14:nvPr/>
              </p14:nvContentPartPr>
              <p14:xfrm>
                <a:off x="1671360" y="2719080"/>
                <a:ext cx="104400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915285A-8E78-4308-8710-60A6D49251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07781" y="2592000"/>
                  <a:ext cx="1171158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72C120B-31FE-4C26-A033-48F52D425F1B}"/>
                    </a:ext>
                  </a:extLst>
                </p14:cNvPr>
                <p14:cNvContentPartPr/>
                <p14:nvPr/>
              </p14:nvContentPartPr>
              <p14:xfrm>
                <a:off x="6804248" y="2240868"/>
                <a:ext cx="118800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72C120B-31FE-4C26-A033-48F52D425F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0676" y="2113788"/>
                  <a:ext cx="1314783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8B9B6A4-0F1D-409D-834F-2C4293039BA8}"/>
                    </a:ext>
                  </a:extLst>
                </p14:cNvPr>
                <p14:cNvContentPartPr/>
                <p14:nvPr/>
              </p14:nvContentPartPr>
              <p14:xfrm>
                <a:off x="3923972" y="2240868"/>
                <a:ext cx="396000" cy="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8B9B6A4-0F1D-409D-834F-2C4293039B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60439" y="2113788"/>
                  <a:ext cx="523067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69D0FA3-C26D-4FFC-B031-E5B6074C97C6}"/>
                    </a:ext>
                  </a:extLst>
                </p14:cNvPr>
                <p14:cNvContentPartPr/>
                <p14:nvPr/>
              </p14:nvContentPartPr>
              <p14:xfrm>
                <a:off x="1671360" y="2240868"/>
                <a:ext cx="61200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69D0FA3-C26D-4FFC-B031-E5B6074C97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07813" y="2113788"/>
                  <a:ext cx="738733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E79817B-E391-4D8C-9CAF-5D26312B4F21}"/>
              </a:ext>
            </a:extLst>
          </p:cNvPr>
          <p:cNvGrpSpPr/>
          <p:nvPr/>
        </p:nvGrpSpPr>
        <p:grpSpPr>
          <a:xfrm>
            <a:off x="3577771" y="296977"/>
            <a:ext cx="2317680" cy="488880"/>
            <a:chOff x="3577771" y="296977"/>
            <a:chExt cx="231768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4A7FB25-6FAE-4637-BE12-8EE46BD1B5CF}"/>
                    </a:ext>
                  </a:extLst>
                </p14:cNvPr>
                <p14:cNvContentPartPr/>
                <p14:nvPr/>
              </p14:nvContentPartPr>
              <p14:xfrm>
                <a:off x="3577771" y="338737"/>
                <a:ext cx="361440" cy="3776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4A7FB25-6FAE-4637-BE12-8EE46BD1B5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9131" y="329737"/>
                  <a:ext cx="3790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A9CF73A-7B58-4E49-B000-31522E74D5F3}"/>
                    </a:ext>
                  </a:extLst>
                </p14:cNvPr>
                <p14:cNvContentPartPr/>
                <p14:nvPr/>
              </p14:nvContentPartPr>
              <p14:xfrm>
                <a:off x="3830491" y="448897"/>
                <a:ext cx="211320" cy="2592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A9CF73A-7B58-4E49-B000-31522E74D5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21491" y="439897"/>
                  <a:ext cx="228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DB7B4E5-8489-4D08-A16A-A1EB17945935}"/>
                    </a:ext>
                  </a:extLst>
                </p14:cNvPr>
                <p14:cNvContentPartPr/>
                <p14:nvPr/>
              </p14:nvContentPartPr>
              <p14:xfrm>
                <a:off x="3977371" y="460777"/>
                <a:ext cx="293760" cy="1796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DB7B4E5-8489-4D08-A16A-A1EB179459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68371" y="452137"/>
                  <a:ext cx="311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5A81A66-4024-44C3-AD54-8E0F91595818}"/>
                    </a:ext>
                  </a:extLst>
                </p14:cNvPr>
                <p14:cNvContentPartPr/>
                <p14:nvPr/>
              </p14:nvContentPartPr>
              <p14:xfrm>
                <a:off x="4199491" y="449257"/>
                <a:ext cx="290520" cy="3366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5A81A66-4024-44C3-AD54-8E0F9159581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90491" y="440257"/>
                  <a:ext cx="3081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46EAA71-0D11-46E4-9EC1-35387F8BB51A}"/>
                    </a:ext>
                  </a:extLst>
                </p14:cNvPr>
                <p14:cNvContentPartPr/>
                <p14:nvPr/>
              </p14:nvContentPartPr>
              <p14:xfrm>
                <a:off x="4660651" y="300937"/>
                <a:ext cx="235800" cy="3938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46EAA71-0D11-46E4-9EC1-35387F8BB5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51651" y="292297"/>
                  <a:ext cx="2534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E8A3DAD-EF3C-4081-9F61-54CC414ED0F3}"/>
                    </a:ext>
                  </a:extLst>
                </p14:cNvPr>
                <p14:cNvContentPartPr/>
                <p14:nvPr/>
              </p14:nvContentPartPr>
              <p14:xfrm>
                <a:off x="4868731" y="478057"/>
                <a:ext cx="236520" cy="1670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E8A3DAD-EF3C-4081-9F61-54CC414ED0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60091" y="469057"/>
                  <a:ext cx="254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DD37A80-8796-4C50-A067-AAA9F4A6AFA5}"/>
                    </a:ext>
                  </a:extLst>
                </p14:cNvPr>
                <p14:cNvContentPartPr/>
                <p14:nvPr/>
              </p14:nvContentPartPr>
              <p14:xfrm>
                <a:off x="5030731" y="355657"/>
                <a:ext cx="212400" cy="3103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DD37A80-8796-4C50-A067-AAA9F4A6AF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21731" y="347017"/>
                  <a:ext cx="2300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F676A47-86FB-49AA-90E9-A57EDBC752FB}"/>
                    </a:ext>
                  </a:extLst>
                </p14:cNvPr>
                <p14:cNvContentPartPr/>
                <p14:nvPr/>
              </p14:nvContentPartPr>
              <p14:xfrm>
                <a:off x="5260771" y="296977"/>
                <a:ext cx="176400" cy="3279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F676A47-86FB-49AA-90E9-A57EDBC752F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52131" y="288337"/>
                  <a:ext cx="1940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43FBF51-5A02-4019-83D1-B553A286F0A2}"/>
                    </a:ext>
                  </a:extLst>
                </p14:cNvPr>
                <p14:cNvContentPartPr/>
                <p14:nvPr/>
              </p14:nvContentPartPr>
              <p14:xfrm>
                <a:off x="5444731" y="465457"/>
                <a:ext cx="154800" cy="1627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43FBF51-5A02-4019-83D1-B553A286F0A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35731" y="456457"/>
                  <a:ext cx="172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DFD890E-226D-4B3C-B66F-4771BB18035D}"/>
                    </a:ext>
                  </a:extLst>
                </p14:cNvPr>
                <p14:cNvContentPartPr/>
                <p14:nvPr/>
              </p14:nvContentPartPr>
              <p14:xfrm>
                <a:off x="5602411" y="462217"/>
                <a:ext cx="137880" cy="2001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DFD890E-226D-4B3C-B66F-4771BB18035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93771" y="453217"/>
                  <a:ext cx="155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E022DDC-FF5C-44B3-B07F-3CD95F168BFA}"/>
                    </a:ext>
                  </a:extLst>
                </p14:cNvPr>
                <p14:cNvContentPartPr/>
                <p14:nvPr/>
              </p14:nvContentPartPr>
              <p14:xfrm>
                <a:off x="5742451" y="332977"/>
                <a:ext cx="153000" cy="3441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E022DDC-FF5C-44B3-B07F-3CD95F168BF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33451" y="323977"/>
                  <a:ext cx="17064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F089A44-08CD-4307-9309-FD9CD2D28378}"/>
              </a:ext>
            </a:extLst>
          </p:cNvPr>
          <p:cNvGrpSpPr/>
          <p:nvPr/>
        </p:nvGrpSpPr>
        <p:grpSpPr>
          <a:xfrm>
            <a:off x="6223051" y="317857"/>
            <a:ext cx="1558440" cy="415440"/>
            <a:chOff x="6223051" y="317857"/>
            <a:chExt cx="1558440" cy="41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592904D-4A8F-4BE1-874E-EC50AD12BF51}"/>
                    </a:ext>
                  </a:extLst>
                </p14:cNvPr>
                <p14:cNvContentPartPr/>
                <p14:nvPr/>
              </p14:nvContentPartPr>
              <p14:xfrm>
                <a:off x="6327811" y="317857"/>
                <a:ext cx="248040" cy="354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592904D-4A8F-4BE1-874E-EC50AD12BF5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19171" y="308857"/>
                  <a:ext cx="2656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AAD5F38-F76C-4701-91E2-5E99894250B7}"/>
                    </a:ext>
                  </a:extLst>
                </p14:cNvPr>
                <p14:cNvContentPartPr/>
                <p14:nvPr/>
              </p14:nvContentPartPr>
              <p14:xfrm>
                <a:off x="6223051" y="446737"/>
                <a:ext cx="428400" cy="2379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AAD5F38-F76C-4701-91E2-5E99894250B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14411" y="437737"/>
                  <a:ext cx="446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D47E40B-54A0-46A9-9F79-F118B213C4D5}"/>
                    </a:ext>
                  </a:extLst>
                </p14:cNvPr>
                <p14:cNvContentPartPr/>
                <p14:nvPr/>
              </p14:nvContentPartPr>
              <p14:xfrm>
                <a:off x="6670531" y="495697"/>
                <a:ext cx="145080" cy="2376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D47E40B-54A0-46A9-9F79-F118B213C4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61891" y="487057"/>
                  <a:ext cx="162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236D57C-0C08-46D1-87D1-5A427E435C24}"/>
                    </a:ext>
                  </a:extLst>
                </p14:cNvPr>
                <p14:cNvContentPartPr/>
                <p14:nvPr/>
              </p14:nvContentPartPr>
              <p14:xfrm>
                <a:off x="6855571" y="557257"/>
                <a:ext cx="177480" cy="1335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236D57C-0C08-46D1-87D1-5A427E435C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46571" y="548617"/>
                  <a:ext cx="195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40628D3-6A69-4887-A235-4420AE8B1462}"/>
                    </a:ext>
                  </a:extLst>
                </p14:cNvPr>
                <p14:cNvContentPartPr/>
                <p14:nvPr/>
              </p14:nvContentPartPr>
              <p14:xfrm>
                <a:off x="7017931" y="424057"/>
                <a:ext cx="173520" cy="349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40628D3-6A69-4887-A235-4420AE8B146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08931" y="415057"/>
                  <a:ext cx="191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21C680B-F356-4CD6-8AEE-8882B061AFC9}"/>
                    </a:ext>
                  </a:extLst>
                </p14:cNvPr>
                <p14:cNvContentPartPr/>
                <p14:nvPr/>
              </p14:nvContentPartPr>
              <p14:xfrm>
                <a:off x="7128451" y="353497"/>
                <a:ext cx="28080" cy="2635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21C680B-F356-4CD6-8AEE-8882B061AF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19811" y="344497"/>
                  <a:ext cx="457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A902F8-D6C7-4F42-BBA2-469D5305E6AF}"/>
                    </a:ext>
                  </a:extLst>
                </p14:cNvPr>
                <p14:cNvContentPartPr/>
                <p14:nvPr/>
              </p14:nvContentPartPr>
              <p14:xfrm>
                <a:off x="7241491" y="354937"/>
                <a:ext cx="102960" cy="3150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A902F8-D6C7-4F42-BBA2-469D5305E6A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32851" y="345937"/>
                  <a:ext cx="120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F063CF0-D423-42DD-ABCF-32B9583B598F}"/>
                    </a:ext>
                  </a:extLst>
                </p14:cNvPr>
                <p14:cNvContentPartPr/>
                <p14:nvPr/>
              </p14:nvContentPartPr>
              <p14:xfrm>
                <a:off x="7389091" y="417937"/>
                <a:ext cx="238680" cy="2264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F063CF0-D423-42DD-ABCF-32B9583B59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80091" y="409297"/>
                  <a:ext cx="256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B0D10B6-E5CE-44CB-913C-6361ED5C060F}"/>
                    </a:ext>
                  </a:extLst>
                </p14:cNvPr>
                <p14:cNvContentPartPr/>
                <p14:nvPr/>
              </p14:nvContentPartPr>
              <p14:xfrm>
                <a:off x="7758091" y="585337"/>
                <a:ext cx="23400" cy="309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B0D10B6-E5CE-44CB-913C-6361ED5C060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49091" y="576697"/>
                  <a:ext cx="4104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202DB409-A4F5-483C-ABB5-49CCE7680DFA}"/>
                  </a:ext>
                </a:extLst>
              </p14:cNvPr>
              <p14:cNvContentPartPr/>
              <p14:nvPr/>
            </p14:nvContentPartPr>
            <p14:xfrm>
              <a:off x="1520371" y="3959257"/>
              <a:ext cx="796320" cy="56520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202DB409-A4F5-483C-ABB5-49CCE7680DF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11731" y="3950617"/>
                <a:ext cx="81396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FF990F2F-F549-4A8A-8C57-1F245FD34BEF}"/>
                  </a:ext>
                </a:extLst>
              </p14:cNvPr>
              <p14:cNvContentPartPr/>
              <p14:nvPr/>
            </p14:nvContentPartPr>
            <p14:xfrm>
              <a:off x="4672531" y="4538497"/>
              <a:ext cx="1166040" cy="583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FF990F2F-F549-4A8A-8C57-1F245FD34BE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63531" y="4529497"/>
                <a:ext cx="118368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DD5071B9-1809-42A6-8AB4-532417BB811E}"/>
              </a:ext>
            </a:extLst>
          </p:cNvPr>
          <p:cNvGrpSpPr/>
          <p:nvPr/>
        </p:nvGrpSpPr>
        <p:grpSpPr>
          <a:xfrm>
            <a:off x="6880771" y="4092817"/>
            <a:ext cx="2212200" cy="357120"/>
            <a:chOff x="6880771" y="4092817"/>
            <a:chExt cx="2212200" cy="35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B3349A1-5DD2-4504-80C8-C4057A032D35}"/>
                    </a:ext>
                  </a:extLst>
                </p14:cNvPr>
                <p14:cNvContentPartPr/>
                <p14:nvPr/>
              </p14:nvContentPartPr>
              <p14:xfrm>
                <a:off x="6880771" y="4268137"/>
                <a:ext cx="1355040" cy="1630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B3349A1-5DD2-4504-80C8-C4057A032D3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72131" y="4259497"/>
                  <a:ext cx="1372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C2CAFB1-E5B5-445F-8B98-72A188789AAD}"/>
                    </a:ext>
                  </a:extLst>
                </p14:cNvPr>
                <p14:cNvContentPartPr/>
                <p14:nvPr/>
              </p14:nvContentPartPr>
              <p14:xfrm>
                <a:off x="8437051" y="4112257"/>
                <a:ext cx="198360" cy="2044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C2CAFB1-E5B5-445F-8B98-72A188789AA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28051" y="4103617"/>
                  <a:ext cx="216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EB58CD3-2C3F-4008-B155-4B900E907317}"/>
                    </a:ext>
                  </a:extLst>
                </p14:cNvPr>
                <p14:cNvContentPartPr/>
                <p14:nvPr/>
              </p14:nvContentPartPr>
              <p14:xfrm>
                <a:off x="8564851" y="4168417"/>
                <a:ext cx="208800" cy="1814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EB58CD3-2C3F-4008-B155-4B900E90731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56211" y="4159777"/>
                  <a:ext cx="226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8ACAB93-4B5D-4D16-8832-24626953A7E9}"/>
                    </a:ext>
                  </a:extLst>
                </p14:cNvPr>
                <p14:cNvContentPartPr/>
                <p14:nvPr/>
              </p14:nvContentPartPr>
              <p14:xfrm>
                <a:off x="8792371" y="4092817"/>
                <a:ext cx="17280" cy="2505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8ACAB93-4B5D-4D16-8832-24626953A7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83371" y="4084177"/>
                  <a:ext cx="34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4EAB4022-9DDD-43CD-8CFF-81F516BEDA04}"/>
                    </a:ext>
                  </a:extLst>
                </p14:cNvPr>
                <p14:cNvContentPartPr/>
                <p14:nvPr/>
              </p14:nvContentPartPr>
              <p14:xfrm>
                <a:off x="8848171" y="4127737"/>
                <a:ext cx="73080" cy="2581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4EAB4022-9DDD-43CD-8CFF-81F516BEDA0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39171" y="4118737"/>
                  <a:ext cx="90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9F34918-562B-4142-812B-D9E759BB6F3C}"/>
                    </a:ext>
                  </a:extLst>
                </p14:cNvPr>
                <p14:cNvContentPartPr/>
                <p14:nvPr/>
              </p14:nvContentPartPr>
              <p14:xfrm>
                <a:off x="8851411" y="4210897"/>
                <a:ext cx="241560" cy="1807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9F34918-562B-4142-812B-D9E759BB6F3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42771" y="4202257"/>
                  <a:ext cx="259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6E5E4BF-EAF8-4668-A691-965A974E5892}"/>
                    </a:ext>
                  </a:extLst>
                </p14:cNvPr>
                <p14:cNvContentPartPr/>
                <p14:nvPr/>
              </p14:nvContentPartPr>
              <p14:xfrm>
                <a:off x="8945371" y="4186777"/>
                <a:ext cx="95760" cy="2631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6E5E4BF-EAF8-4668-A691-965A974E589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936731" y="4177777"/>
                  <a:ext cx="113400" cy="280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저장 프로그램</a:t>
            </a:r>
            <a:r>
              <a:rPr lang="en-US" altLang="ko-KR" dirty="0"/>
              <a:t> </a:t>
            </a:r>
            <a:r>
              <a:rPr lang="ko-KR" altLang="en-US" dirty="0"/>
              <a:t>문법 요약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1196752"/>
            <a:ext cx="691276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>
                <a:ea typeface="맑은 고딕" panose="020B0503020000020004" pitchFamily="50" charset="-127"/>
              </a:rPr>
              <a:t>표 </a:t>
            </a:r>
            <a:r>
              <a:rPr lang="en-US" altLang="ko-KR" b="1" dirty="0">
                <a:ea typeface="맑은 고딕" panose="020B0503020000020004" pitchFamily="50" charset="-127"/>
              </a:rPr>
              <a:t>5-5 </a:t>
            </a:r>
            <a:r>
              <a:rPr lang="ko-KR" altLang="en-US" b="1" dirty="0">
                <a:ea typeface="맑은 고딕" panose="020B0503020000020004" pitchFamily="50" charset="-127"/>
              </a:rPr>
              <a:t>저장 프로그램의 기본 문법</a:t>
            </a:r>
            <a:r>
              <a:rPr lang="en-US" altLang="ko-KR" b="1" dirty="0">
                <a:ea typeface="맑은 고딕" panose="020B0503020000020004" pitchFamily="50" charset="-127"/>
              </a:rPr>
              <a:t>(1)</a:t>
            </a:r>
            <a:endParaRPr lang="ko-KR" altLang="en-US" b="1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2680A2D-BBB6-4D4F-9454-F490898FD4C0}"/>
              </a:ext>
            </a:extLst>
          </p:cNvPr>
          <p:cNvGrpSpPr/>
          <p:nvPr/>
        </p:nvGrpSpPr>
        <p:grpSpPr>
          <a:xfrm>
            <a:off x="755576" y="1700808"/>
            <a:ext cx="7632848" cy="4504014"/>
            <a:chOff x="755576" y="1700808"/>
            <a:chExt cx="7632848" cy="450401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700808"/>
              <a:ext cx="7632848" cy="450401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165F2FD-9D9E-4509-A1BF-5FA042186CCB}"/>
                    </a:ext>
                  </a:extLst>
                </p14:cNvPr>
                <p14:cNvContentPartPr/>
                <p14:nvPr/>
              </p14:nvContentPartPr>
              <p14:xfrm>
                <a:off x="1024333" y="2951839"/>
                <a:ext cx="122400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165F2FD-9D9E-4509-A1BF-5FA042186CC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0749" y="2824759"/>
                  <a:ext cx="1351169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5233C1C-D6B1-45D6-B63C-412039709432}"/>
                    </a:ext>
                  </a:extLst>
                </p14:cNvPr>
                <p14:cNvContentPartPr/>
                <p14:nvPr/>
              </p14:nvContentPartPr>
              <p14:xfrm>
                <a:off x="1024333" y="4399012"/>
                <a:ext cx="122400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5233C1C-D6B1-45D6-B63C-41203970943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0749" y="4271932"/>
                  <a:ext cx="1351169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844935B-1DFE-4D38-B1B1-87460766CDEB}"/>
                    </a:ext>
                  </a:extLst>
                </p14:cNvPr>
                <p14:cNvContentPartPr/>
                <p14:nvPr/>
              </p14:nvContentPartPr>
              <p14:xfrm>
                <a:off x="1024333" y="5255837"/>
                <a:ext cx="104400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844935B-1DFE-4D38-B1B1-87460766CD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0754" y="5128757"/>
                  <a:ext cx="1171158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05B7B9D-7AB1-4D4F-8D26-15974E1B46E9}"/>
                    </a:ext>
                  </a:extLst>
                </p14:cNvPr>
                <p14:cNvContentPartPr/>
                <p14:nvPr/>
              </p14:nvContentPartPr>
              <p14:xfrm>
                <a:off x="1024333" y="5822965"/>
                <a:ext cx="396000" cy="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05B7B9D-7AB1-4D4F-8D26-15974E1B46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0800" y="5695885"/>
                  <a:ext cx="523067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7A23C26-7420-447F-8EBC-82C02C4D8D47}"/>
              </a:ext>
            </a:extLst>
          </p:cNvPr>
          <p:cNvGrpSpPr/>
          <p:nvPr/>
        </p:nvGrpSpPr>
        <p:grpSpPr>
          <a:xfrm>
            <a:off x="6040531" y="2277337"/>
            <a:ext cx="1127880" cy="868680"/>
            <a:chOff x="6040531" y="2277337"/>
            <a:chExt cx="1127880" cy="86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1C10EC5-D184-4173-B075-25863EDF2352}"/>
                    </a:ext>
                  </a:extLst>
                </p14:cNvPr>
                <p14:cNvContentPartPr/>
                <p14:nvPr/>
              </p14:nvContentPartPr>
              <p14:xfrm>
                <a:off x="6068251" y="2277337"/>
                <a:ext cx="173520" cy="3189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1C10EC5-D184-4173-B075-25863EDF23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59611" y="2268697"/>
                  <a:ext cx="1911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B7833BD-77EE-4261-A4CC-403FB83B94A1}"/>
                    </a:ext>
                  </a:extLst>
                </p14:cNvPr>
                <p14:cNvContentPartPr/>
                <p14:nvPr/>
              </p14:nvContentPartPr>
              <p14:xfrm>
                <a:off x="6040531" y="2483977"/>
                <a:ext cx="219240" cy="612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B7833BD-77EE-4261-A4CC-403FB83B94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31531" y="2475337"/>
                  <a:ext cx="236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E9C5585-0654-4176-A8C3-54DFBE7F1196}"/>
                    </a:ext>
                  </a:extLst>
                </p14:cNvPr>
                <p14:cNvContentPartPr/>
                <p14:nvPr/>
              </p14:nvContentPartPr>
              <p14:xfrm>
                <a:off x="6309091" y="2288857"/>
                <a:ext cx="176760" cy="2332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E9C5585-0654-4176-A8C3-54DFBE7F11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00451" y="2280217"/>
                  <a:ext cx="194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20B1D62-FF1E-40D2-9DEF-EF420440C909}"/>
                    </a:ext>
                  </a:extLst>
                </p14:cNvPr>
                <p14:cNvContentPartPr/>
                <p14:nvPr/>
              </p14:nvContentPartPr>
              <p14:xfrm>
                <a:off x="6489811" y="2286697"/>
                <a:ext cx="185400" cy="2401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20B1D62-FF1E-40D2-9DEF-EF420440C9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81171" y="2277697"/>
                  <a:ext cx="203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1ABF3D1-5994-4BE6-8E03-82F83480F24E}"/>
                    </a:ext>
                  </a:extLst>
                </p14:cNvPr>
                <p14:cNvContentPartPr/>
                <p14:nvPr/>
              </p14:nvContentPartPr>
              <p14:xfrm>
                <a:off x="6704371" y="2291737"/>
                <a:ext cx="192960" cy="2628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1ABF3D1-5994-4BE6-8E03-82F83480F2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95731" y="2283097"/>
                  <a:ext cx="2106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4067185-3AA9-4B92-837A-993F29B8B075}"/>
                    </a:ext>
                  </a:extLst>
                </p14:cNvPr>
                <p14:cNvContentPartPr/>
                <p14:nvPr/>
              </p14:nvContentPartPr>
              <p14:xfrm>
                <a:off x="6734971" y="2376697"/>
                <a:ext cx="192240" cy="309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4067185-3AA9-4B92-837A-993F29B8B0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25971" y="2367697"/>
                  <a:ext cx="209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67C8E9D-06D0-4405-AA15-3C6C5E683B29}"/>
                    </a:ext>
                  </a:extLst>
                </p14:cNvPr>
                <p14:cNvContentPartPr/>
                <p14:nvPr/>
              </p14:nvContentPartPr>
              <p14:xfrm>
                <a:off x="6957811" y="2279497"/>
                <a:ext cx="16920" cy="2829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67C8E9D-06D0-4405-AA15-3C6C5E683B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49171" y="2270857"/>
                  <a:ext cx="34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B1992DB-3480-4D60-9557-864F3029661C}"/>
                    </a:ext>
                  </a:extLst>
                </p14:cNvPr>
                <p14:cNvContentPartPr/>
                <p14:nvPr/>
              </p14:nvContentPartPr>
              <p14:xfrm>
                <a:off x="6939091" y="2321617"/>
                <a:ext cx="229320" cy="3517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B1992DB-3480-4D60-9557-864F302966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30091" y="2312977"/>
                  <a:ext cx="2469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54658F7-3817-48BD-88D4-CD697C62D86A}"/>
                    </a:ext>
                  </a:extLst>
                </p14:cNvPr>
                <p14:cNvContentPartPr/>
                <p14:nvPr/>
              </p14:nvContentPartPr>
              <p14:xfrm>
                <a:off x="6213691" y="2744617"/>
                <a:ext cx="118080" cy="3596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54658F7-3817-48BD-88D4-CD697C62D8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04691" y="2735977"/>
                  <a:ext cx="1357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439A379-4954-492D-A161-808E629460A3}"/>
                    </a:ext>
                  </a:extLst>
                </p14:cNvPr>
                <p14:cNvContentPartPr/>
                <p14:nvPr/>
              </p14:nvContentPartPr>
              <p14:xfrm>
                <a:off x="6200731" y="2775577"/>
                <a:ext cx="240120" cy="315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439A379-4954-492D-A161-808E629460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91731" y="2766937"/>
                  <a:ext cx="257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73E6BE2-9EB2-4BE2-B44A-D4C73DFEA154}"/>
                    </a:ext>
                  </a:extLst>
                </p14:cNvPr>
                <p14:cNvContentPartPr/>
                <p14:nvPr/>
              </p14:nvContentPartPr>
              <p14:xfrm>
                <a:off x="6495571" y="2734897"/>
                <a:ext cx="18000" cy="3726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73E6BE2-9EB2-4BE2-B44A-D4C73DFEA1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86931" y="2726257"/>
                  <a:ext cx="356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18DCDF5-332E-4E6D-91E6-EE396609AF6A}"/>
                    </a:ext>
                  </a:extLst>
                </p14:cNvPr>
                <p14:cNvContentPartPr/>
                <p14:nvPr/>
              </p14:nvContentPartPr>
              <p14:xfrm>
                <a:off x="6497371" y="2781697"/>
                <a:ext cx="299880" cy="3517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18DCDF5-332E-4E6D-91E6-EE396609AF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88731" y="2772697"/>
                  <a:ext cx="3175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5120D5F-C24C-4F62-ABC3-FD29A47BFF1E}"/>
                    </a:ext>
                  </a:extLst>
                </p14:cNvPr>
                <p14:cNvContentPartPr/>
                <p14:nvPr/>
              </p14:nvContentPartPr>
              <p14:xfrm>
                <a:off x="6806251" y="2824177"/>
                <a:ext cx="156240" cy="1900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5120D5F-C24C-4F62-ABC3-FD29A47BFF1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97251" y="2815177"/>
                  <a:ext cx="173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FA241CF-878E-4A6B-8BC8-D99137DF7909}"/>
                    </a:ext>
                  </a:extLst>
                </p14:cNvPr>
                <p14:cNvContentPartPr/>
                <p14:nvPr/>
              </p14:nvContentPartPr>
              <p14:xfrm>
                <a:off x="7040251" y="2808697"/>
                <a:ext cx="15120" cy="2872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FA241CF-878E-4A6B-8BC8-D99137DF79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31251" y="2800057"/>
                  <a:ext cx="32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0A87D8D-9ADC-4396-B17C-A5F4E35474E9}"/>
                    </a:ext>
                  </a:extLst>
                </p14:cNvPr>
                <p14:cNvContentPartPr/>
                <p14:nvPr/>
              </p14:nvContentPartPr>
              <p14:xfrm>
                <a:off x="7023691" y="2808337"/>
                <a:ext cx="131040" cy="1638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0A87D8D-9ADC-4396-B17C-A5F4E35474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15051" y="2799337"/>
                  <a:ext cx="148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13AAD79-6578-4383-BC8B-2297C522BAE3}"/>
                    </a:ext>
                  </a:extLst>
                </p14:cNvPr>
                <p14:cNvContentPartPr/>
                <p14:nvPr/>
              </p14:nvContentPartPr>
              <p14:xfrm>
                <a:off x="7149331" y="3135937"/>
                <a:ext cx="1440" cy="100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13AAD79-6578-4383-BC8B-2297C522BA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40331" y="3127297"/>
                  <a:ext cx="19080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6223B16-93E8-42E4-86B8-C6BECBC128E5}"/>
                  </a:ext>
                </a:extLst>
              </p14:cNvPr>
              <p14:cNvContentPartPr/>
              <p14:nvPr/>
            </p14:nvContentPartPr>
            <p14:xfrm>
              <a:off x="2782891" y="3930457"/>
              <a:ext cx="304560" cy="108108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6223B16-93E8-42E4-86B8-C6BECBC128E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74251" y="3921457"/>
                <a:ext cx="322200" cy="109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그룹 31">
            <a:extLst>
              <a:ext uri="{FF2B5EF4-FFF2-40B4-BE49-F238E27FC236}">
                <a16:creationId xmlns:a16="http://schemas.microsoft.com/office/drawing/2014/main" id="{594F18B6-438B-4FEF-9468-CA7066A00FC4}"/>
              </a:ext>
            </a:extLst>
          </p:cNvPr>
          <p:cNvGrpSpPr/>
          <p:nvPr/>
        </p:nvGrpSpPr>
        <p:grpSpPr>
          <a:xfrm>
            <a:off x="4559491" y="5376577"/>
            <a:ext cx="656280" cy="174960"/>
            <a:chOff x="4559491" y="5376577"/>
            <a:chExt cx="656280" cy="17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9FA1625-0FBD-4D4A-A35B-1CAE73CD5243}"/>
                    </a:ext>
                  </a:extLst>
                </p14:cNvPr>
                <p14:cNvContentPartPr/>
                <p14:nvPr/>
              </p14:nvContentPartPr>
              <p14:xfrm>
                <a:off x="4559491" y="5382697"/>
                <a:ext cx="143640" cy="1155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9FA1625-0FBD-4D4A-A35B-1CAE73CD52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50851" y="5374057"/>
                  <a:ext cx="161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8EF5C3D-B1F6-4E73-B42B-437EDC15C91E}"/>
                    </a:ext>
                  </a:extLst>
                </p14:cNvPr>
                <p14:cNvContentPartPr/>
                <p14:nvPr/>
              </p14:nvContentPartPr>
              <p14:xfrm>
                <a:off x="4560571" y="5495737"/>
                <a:ext cx="157320" cy="55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8EF5C3D-B1F6-4E73-B42B-437EDC15C91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51931" y="5487097"/>
                  <a:ext cx="174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523725B-1F9C-4E1E-87AD-F9774824A547}"/>
                    </a:ext>
                  </a:extLst>
                </p14:cNvPr>
                <p14:cNvContentPartPr/>
                <p14:nvPr/>
              </p14:nvContentPartPr>
              <p14:xfrm>
                <a:off x="4736251" y="5376577"/>
                <a:ext cx="331560" cy="1702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523725B-1F9C-4E1E-87AD-F9774824A5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27251" y="5367937"/>
                  <a:ext cx="349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83BF780-5591-4394-AF04-8D92857D6FB5}"/>
                    </a:ext>
                  </a:extLst>
                </p14:cNvPr>
                <p14:cNvContentPartPr/>
                <p14:nvPr/>
              </p14:nvContentPartPr>
              <p14:xfrm>
                <a:off x="5207131" y="5499337"/>
                <a:ext cx="8640" cy="54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83BF780-5591-4394-AF04-8D92857D6F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98131" y="5490337"/>
                  <a:ext cx="26280" cy="23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저장 프로그램</a:t>
            </a:r>
            <a:r>
              <a:rPr lang="en-US" altLang="ko-KR" dirty="0"/>
              <a:t> </a:t>
            </a:r>
            <a:r>
              <a:rPr lang="ko-KR" altLang="en-US" dirty="0"/>
              <a:t>문법 요약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06579-F0AC-437D-8B5E-7CD932527301}"/>
              </a:ext>
            </a:extLst>
          </p:cNvPr>
          <p:cNvSpPr txBox="1"/>
          <p:nvPr/>
        </p:nvSpPr>
        <p:spPr>
          <a:xfrm>
            <a:off x="1115616" y="1196752"/>
            <a:ext cx="691276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5-5 </a:t>
            </a:r>
            <a:r>
              <a:rPr lang="ko-KR" altLang="en-US" b="1" dirty="0">
                <a:ea typeface="맑은 고딕" panose="020B0503020000020004" pitchFamily="50" charset="-127"/>
              </a:rPr>
              <a:t>저장 프로그램의 기본 문법</a:t>
            </a:r>
            <a:r>
              <a:rPr lang="en-US" altLang="ko-KR" b="1" dirty="0">
                <a:ea typeface="맑은 고딕" panose="020B0503020000020004" pitchFamily="50" charset="-127"/>
              </a:rPr>
              <a:t>(2)</a:t>
            </a:r>
            <a:endParaRPr lang="ko-KR" altLang="en-US" b="1" dirty="0"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2DCBAD-E4D7-4AFE-AC6D-14FFADE59713}"/>
              </a:ext>
            </a:extLst>
          </p:cNvPr>
          <p:cNvGrpSpPr/>
          <p:nvPr/>
        </p:nvGrpSpPr>
        <p:grpSpPr>
          <a:xfrm>
            <a:off x="755576" y="1592263"/>
            <a:ext cx="7632848" cy="4717057"/>
            <a:chOff x="1007604" y="1592263"/>
            <a:chExt cx="7128792" cy="4717057"/>
          </a:xfrm>
        </p:grpSpPr>
        <p:grpSp>
          <p:nvGrpSpPr>
            <p:cNvPr id="9" name="그룹 8"/>
            <p:cNvGrpSpPr/>
            <p:nvPr/>
          </p:nvGrpSpPr>
          <p:grpSpPr>
            <a:xfrm>
              <a:off x="1007604" y="1592263"/>
              <a:ext cx="7128792" cy="4717057"/>
              <a:chOff x="971600" y="1844824"/>
              <a:chExt cx="5184576" cy="4717057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1600" y="2204864"/>
                <a:ext cx="5184576" cy="4357017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600" y="1844824"/>
                <a:ext cx="5184576" cy="422894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8DD281B-58A1-42FF-8E58-E0AC34F6D42A}"/>
                    </a:ext>
                  </a:extLst>
                </p14:cNvPr>
                <p14:cNvContentPartPr/>
                <p14:nvPr/>
              </p14:nvContentPartPr>
              <p14:xfrm>
                <a:off x="1247820" y="5949280"/>
                <a:ext cx="115200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8DD281B-58A1-42FF-8E58-E0AC34F6D4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88432" y="5822200"/>
                  <a:ext cx="1270777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17C46F1-4CDA-4F64-8E92-BF2A7427EDAA}"/>
                    </a:ext>
                  </a:extLst>
                </p14:cNvPr>
                <p14:cNvContentPartPr/>
                <p14:nvPr/>
              </p14:nvContentPartPr>
              <p14:xfrm>
                <a:off x="1247820" y="4126778"/>
                <a:ext cx="756000" cy="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17C46F1-4CDA-4F64-8E92-BF2A7427ED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8447" y="3999698"/>
                  <a:ext cx="874747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0443FCA-97D3-4402-A4E7-99A7D3C026DF}"/>
                    </a:ext>
                  </a:extLst>
                </p14:cNvPr>
                <p14:cNvContentPartPr/>
                <p14:nvPr/>
              </p14:nvContentPartPr>
              <p14:xfrm>
                <a:off x="1247820" y="2572294"/>
                <a:ext cx="54000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0443FCA-97D3-4402-A4E7-99A7D3C026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8457" y="2445214"/>
                  <a:ext cx="658726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9A49A49-0FBB-4D8B-80C7-30B23615FE9B}"/>
                    </a:ext>
                  </a:extLst>
                </p14:cNvPr>
                <p14:cNvContentPartPr/>
                <p14:nvPr/>
              </p14:nvContentPartPr>
              <p14:xfrm>
                <a:off x="1247820" y="3349253"/>
                <a:ext cx="36000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9A49A49-0FBB-4D8B-80C7-30B23615FE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8494" y="3222173"/>
                  <a:ext cx="478315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09186E7-FF91-4156-BC1F-3D6FEE70568F}"/>
                    </a:ext>
                  </a:extLst>
                </p14:cNvPr>
                <p14:cNvContentPartPr/>
                <p14:nvPr/>
              </p14:nvContentPartPr>
              <p14:xfrm>
                <a:off x="1247820" y="5172141"/>
                <a:ext cx="50400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09186E7-FF91-4156-BC1F-3D6FEE7056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8447" y="5045061"/>
                  <a:ext cx="622747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AED8D5F-EBFF-4B0C-902B-3BB1D5F93C0A}"/>
                  </a:ext>
                </a:extLst>
              </p14:cNvPr>
              <p14:cNvContentPartPr/>
              <p14:nvPr/>
            </p14:nvContentPartPr>
            <p14:xfrm>
              <a:off x="3070891" y="5913697"/>
              <a:ext cx="717840" cy="766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AED8D5F-EBFF-4B0C-902B-3BB1D5F93C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2251" y="5905057"/>
                <a:ext cx="7354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D5CFBBF-29BD-4680-A65C-4723DCC8631C}"/>
                  </a:ext>
                </a:extLst>
              </p14:cNvPr>
              <p14:cNvContentPartPr/>
              <p14:nvPr/>
            </p14:nvContentPartPr>
            <p14:xfrm>
              <a:off x="3096091" y="6242377"/>
              <a:ext cx="1046520" cy="280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D5CFBBF-29BD-4680-A65C-4723DCC863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87091" y="6233377"/>
                <a:ext cx="106416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37900B40-B701-4D55-B033-4C9E52885571}"/>
              </a:ext>
            </a:extLst>
          </p:cNvPr>
          <p:cNvGrpSpPr/>
          <p:nvPr/>
        </p:nvGrpSpPr>
        <p:grpSpPr>
          <a:xfrm>
            <a:off x="2889451" y="3150337"/>
            <a:ext cx="1049760" cy="340920"/>
            <a:chOff x="2889451" y="3150337"/>
            <a:chExt cx="104976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3258F46-77C7-4EB3-BABE-E696C6AC4A8C}"/>
                    </a:ext>
                  </a:extLst>
                </p14:cNvPr>
                <p14:cNvContentPartPr/>
                <p14:nvPr/>
              </p14:nvContentPartPr>
              <p14:xfrm>
                <a:off x="2889451" y="3206137"/>
                <a:ext cx="453240" cy="2851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3258F46-77C7-4EB3-BABE-E696C6AC4A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80811" y="3197497"/>
                  <a:ext cx="470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9243E62-D8C9-4886-96E9-DF640B0A45D1}"/>
                    </a:ext>
                  </a:extLst>
                </p14:cNvPr>
                <p14:cNvContentPartPr/>
                <p14:nvPr/>
              </p14:nvContentPartPr>
              <p14:xfrm>
                <a:off x="3412531" y="3150337"/>
                <a:ext cx="526680" cy="3315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9243E62-D8C9-4886-96E9-DF640B0A45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03531" y="3141337"/>
                  <a:ext cx="544320" cy="34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631CD66-9251-4927-AC3B-8C39730C1E4A}"/>
                  </a:ext>
                </a:extLst>
              </p14:cNvPr>
              <p14:cNvContentPartPr/>
              <p14:nvPr/>
            </p14:nvContentPartPr>
            <p14:xfrm>
              <a:off x="4037131" y="3722017"/>
              <a:ext cx="600120" cy="730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631CD66-9251-4927-AC3B-8C39730C1E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28491" y="3713377"/>
                <a:ext cx="61776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7875BA-7A47-46EC-B431-C330A585EF04}"/>
              </a:ext>
            </a:extLst>
          </p:cNvPr>
          <p:cNvGrpSpPr/>
          <p:nvPr/>
        </p:nvGrpSpPr>
        <p:grpSpPr>
          <a:xfrm>
            <a:off x="3907171" y="3932257"/>
            <a:ext cx="1560600" cy="230400"/>
            <a:chOff x="3907171" y="3932257"/>
            <a:chExt cx="156060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0DE0FD1-2B34-49D7-8A52-F6AED799DFEE}"/>
                    </a:ext>
                  </a:extLst>
                </p14:cNvPr>
                <p14:cNvContentPartPr/>
                <p14:nvPr/>
              </p14:nvContentPartPr>
              <p14:xfrm>
                <a:off x="4654531" y="3932257"/>
                <a:ext cx="813240" cy="185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0DE0FD1-2B34-49D7-8A52-F6AED799DF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45531" y="3923257"/>
                  <a:ext cx="830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4093A5C-15F4-4CF1-BF7D-D9EFDCE82F11}"/>
                    </a:ext>
                  </a:extLst>
                </p14:cNvPr>
                <p14:cNvContentPartPr/>
                <p14:nvPr/>
              </p14:nvContentPartPr>
              <p14:xfrm>
                <a:off x="3907171" y="4023697"/>
                <a:ext cx="636480" cy="1389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4093A5C-15F4-4CF1-BF7D-D9EFDCE82F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98171" y="4015057"/>
                  <a:ext cx="65412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52D8A4E-106F-437D-AFDF-E3215FCE50E5}"/>
              </a:ext>
            </a:extLst>
          </p:cNvPr>
          <p:cNvGrpSpPr/>
          <p:nvPr/>
        </p:nvGrpSpPr>
        <p:grpSpPr>
          <a:xfrm>
            <a:off x="4014091" y="4330057"/>
            <a:ext cx="1816200" cy="129240"/>
            <a:chOff x="4014091" y="4330057"/>
            <a:chExt cx="181620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435E22C-A237-4697-9A34-5FF288EBB8F6}"/>
                    </a:ext>
                  </a:extLst>
                </p14:cNvPr>
                <p14:cNvContentPartPr/>
                <p14:nvPr/>
              </p14:nvContentPartPr>
              <p14:xfrm>
                <a:off x="4014091" y="4330057"/>
                <a:ext cx="1101240" cy="1159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435E22C-A237-4697-9A34-5FF288EBB8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05091" y="4321417"/>
                  <a:ext cx="1118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16423D5-99B8-4308-93D9-A8CC1FB9B51C}"/>
                    </a:ext>
                  </a:extLst>
                </p14:cNvPr>
                <p14:cNvContentPartPr/>
                <p14:nvPr/>
              </p14:nvContentPartPr>
              <p14:xfrm>
                <a:off x="5644531" y="4433737"/>
                <a:ext cx="53280" cy="255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16423D5-99B8-4308-93D9-A8CC1FB9B5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35891" y="4425097"/>
                  <a:ext cx="70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4778731-DBC3-4E09-9FAE-074E9C267F1D}"/>
                    </a:ext>
                  </a:extLst>
                </p14:cNvPr>
                <p14:cNvContentPartPr/>
                <p14:nvPr/>
              </p14:nvContentPartPr>
              <p14:xfrm>
                <a:off x="5264731" y="4348777"/>
                <a:ext cx="565560" cy="414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4778731-DBC3-4E09-9FAE-074E9C267F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56091" y="4340137"/>
                  <a:ext cx="5832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1E775290-DA62-4E30-B0ED-29D28D889BAF}"/>
                  </a:ext>
                </a:extLst>
              </p14:cNvPr>
              <p14:cNvContentPartPr/>
              <p14:nvPr/>
            </p14:nvContentPartPr>
            <p14:xfrm>
              <a:off x="4106971" y="4690777"/>
              <a:ext cx="595440" cy="529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1E775290-DA62-4E30-B0ED-29D28D889BA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97971" y="4681777"/>
                <a:ext cx="613080" cy="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5369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8061822" cy="65005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03. </a:t>
            </a:r>
            <a:r>
              <a:rPr lang="ko-KR" altLang="en-US" sz="36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데이터베이스</a:t>
            </a:r>
            <a:r>
              <a:rPr lang="en-US" altLang="ko-KR" sz="36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ko-KR" altLang="en-US" sz="36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연동 자바 프로그래밍</a:t>
            </a:r>
            <a:endParaRPr lang="en-US" altLang="ko-KR" sz="3600" b="1" spc="-1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안드로이드 스튜디오 프로젝트 생성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-connector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라이브러리에 추가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Swing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활용한 간단한 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JDBC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응용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7DD412C-1F4C-4CF4-B521-87B2701DE380}"/>
                  </a:ext>
                </a:extLst>
              </p14:cNvPr>
              <p14:cNvContentPartPr/>
              <p14:nvPr/>
            </p14:nvContentPartPr>
            <p14:xfrm>
              <a:off x="1841851" y="2654977"/>
              <a:ext cx="1218600" cy="65268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7DD412C-1F4C-4CF4-B521-87B2701DE3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3211" y="2646337"/>
                <a:ext cx="123624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DBD933D-5AB5-4027-9ABF-4F10F12F2A41}"/>
                  </a:ext>
                </a:extLst>
              </p14:cNvPr>
              <p14:cNvContentPartPr/>
              <p14:nvPr/>
            </p14:nvContentPartPr>
            <p14:xfrm>
              <a:off x="5226211" y="1735897"/>
              <a:ext cx="929160" cy="96804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DBD933D-5AB5-4027-9ABF-4F10F12F2A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7571" y="1727257"/>
                <a:ext cx="946800" cy="9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FF25037B-E2CD-41B3-98FB-EBC377C2B5CE}"/>
              </a:ext>
            </a:extLst>
          </p:cNvPr>
          <p:cNvGrpSpPr/>
          <p:nvPr/>
        </p:nvGrpSpPr>
        <p:grpSpPr>
          <a:xfrm>
            <a:off x="5985451" y="2802937"/>
            <a:ext cx="2766240" cy="816480"/>
            <a:chOff x="5985451" y="2802937"/>
            <a:chExt cx="2766240" cy="81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FEB4F47-8B2A-43C1-8CC9-B5435F93AF16}"/>
                    </a:ext>
                  </a:extLst>
                </p14:cNvPr>
                <p14:cNvContentPartPr/>
                <p14:nvPr/>
              </p14:nvContentPartPr>
              <p14:xfrm>
                <a:off x="5985451" y="3004177"/>
                <a:ext cx="321480" cy="460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FEB4F47-8B2A-43C1-8CC9-B5435F93AF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76451" y="2995537"/>
                  <a:ext cx="339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15FE8BB-D3DB-4888-862D-9CC89B26A186}"/>
                    </a:ext>
                  </a:extLst>
                </p14:cNvPr>
                <p14:cNvContentPartPr/>
                <p14:nvPr/>
              </p14:nvContentPartPr>
              <p14:xfrm>
                <a:off x="6193531" y="2917417"/>
                <a:ext cx="141480" cy="1904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15FE8BB-D3DB-4888-862D-9CC89B26A1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84531" y="2908777"/>
                  <a:ext cx="159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8007318-E709-4CB3-B80C-505E01A4C63E}"/>
                    </a:ext>
                  </a:extLst>
                </p14:cNvPr>
                <p14:cNvContentPartPr/>
                <p14:nvPr/>
              </p14:nvContentPartPr>
              <p14:xfrm>
                <a:off x="6434731" y="2930017"/>
                <a:ext cx="144000" cy="1414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8007318-E709-4CB3-B80C-505E01A4C6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26091" y="2921017"/>
                  <a:ext cx="161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CEF5AC65-1B1A-4DBB-BE8B-D691B37D7A81}"/>
                    </a:ext>
                  </a:extLst>
                </p14:cNvPr>
                <p14:cNvContentPartPr/>
                <p14:nvPr/>
              </p14:nvContentPartPr>
              <p14:xfrm>
                <a:off x="6620851" y="2893297"/>
                <a:ext cx="57240" cy="2739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CEF5AC65-1B1A-4DBB-BE8B-D691B37D7A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12211" y="2884297"/>
                  <a:ext cx="74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13EFF63-1220-4EC2-B5AC-F611E3D485C6}"/>
                    </a:ext>
                  </a:extLst>
                </p14:cNvPr>
                <p14:cNvContentPartPr/>
                <p14:nvPr/>
              </p14:nvContentPartPr>
              <p14:xfrm>
                <a:off x="6725251" y="2882497"/>
                <a:ext cx="150840" cy="1393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13EFF63-1220-4EC2-B5AC-F611E3D485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16611" y="2873857"/>
                  <a:ext cx="168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299EF2F-2422-421C-B00F-5A0AB095C698}"/>
                    </a:ext>
                  </a:extLst>
                </p14:cNvPr>
                <p14:cNvContentPartPr/>
                <p14:nvPr/>
              </p14:nvContentPartPr>
              <p14:xfrm>
                <a:off x="6634171" y="2973217"/>
                <a:ext cx="264960" cy="349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299EF2F-2422-421C-B00F-5A0AB095C6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25531" y="2964577"/>
                  <a:ext cx="282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E788D51-7781-4085-BCDA-7B295C1162FB}"/>
                    </a:ext>
                  </a:extLst>
                </p14:cNvPr>
                <p14:cNvContentPartPr/>
                <p14:nvPr/>
              </p14:nvContentPartPr>
              <p14:xfrm>
                <a:off x="6669811" y="3061417"/>
                <a:ext cx="162720" cy="97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E788D51-7781-4085-BCDA-7B295C1162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60811" y="3052777"/>
                  <a:ext cx="180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2648296-B3C9-4287-904E-824F88E38C2F}"/>
                    </a:ext>
                  </a:extLst>
                </p14:cNvPr>
                <p14:cNvContentPartPr/>
                <p14:nvPr/>
              </p14:nvContentPartPr>
              <p14:xfrm>
                <a:off x="6666931" y="3138097"/>
                <a:ext cx="267120" cy="838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2648296-B3C9-4287-904E-824F88E38C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58291" y="3129457"/>
                  <a:ext cx="284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585CD23-9C1E-4DF4-B24D-233414E6A8B6}"/>
                    </a:ext>
                  </a:extLst>
                </p14:cNvPr>
                <p14:cNvContentPartPr/>
                <p14:nvPr/>
              </p14:nvContentPartPr>
              <p14:xfrm>
                <a:off x="6820291" y="2909497"/>
                <a:ext cx="231120" cy="184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585CD23-9C1E-4DF4-B24D-233414E6A8B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11651" y="2900857"/>
                  <a:ext cx="248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B1EEC6C-6284-498A-813A-13758969839B}"/>
                    </a:ext>
                  </a:extLst>
                </p14:cNvPr>
                <p14:cNvContentPartPr/>
                <p14:nvPr/>
              </p14:nvContentPartPr>
              <p14:xfrm>
                <a:off x="7020811" y="2898697"/>
                <a:ext cx="21960" cy="2084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B1EEC6C-6284-498A-813A-1375896983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12171" y="2889697"/>
                  <a:ext cx="39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F45E0FF-73AF-442E-B2F7-FA34C1A0FA07}"/>
                    </a:ext>
                  </a:extLst>
                </p14:cNvPr>
                <p14:cNvContentPartPr/>
                <p14:nvPr/>
              </p14:nvContentPartPr>
              <p14:xfrm>
                <a:off x="6926131" y="3047377"/>
                <a:ext cx="92880" cy="1645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F45E0FF-73AF-442E-B2F7-FA34C1A0FA0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17131" y="3038737"/>
                  <a:ext cx="110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F387935-2753-40E5-8255-32BAB72AB62A}"/>
                    </a:ext>
                  </a:extLst>
                </p14:cNvPr>
                <p14:cNvContentPartPr/>
                <p14:nvPr/>
              </p14:nvContentPartPr>
              <p14:xfrm>
                <a:off x="6932611" y="3155737"/>
                <a:ext cx="148320" cy="183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F387935-2753-40E5-8255-32BAB72AB62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23971" y="3146737"/>
                  <a:ext cx="165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D9BFAC8-812A-44F7-B6BE-3C26CF061A67}"/>
                    </a:ext>
                  </a:extLst>
                </p14:cNvPr>
                <p14:cNvContentPartPr/>
                <p14:nvPr/>
              </p14:nvContentPartPr>
              <p14:xfrm>
                <a:off x="7046371" y="2875657"/>
                <a:ext cx="156600" cy="2239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D9BFAC8-812A-44F7-B6BE-3C26CF061A6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37731" y="2866657"/>
                  <a:ext cx="174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460FB95-59CB-4FDA-AE12-F88177632B2F}"/>
                    </a:ext>
                  </a:extLst>
                </p14:cNvPr>
                <p14:cNvContentPartPr/>
                <p14:nvPr/>
              </p14:nvContentPartPr>
              <p14:xfrm>
                <a:off x="7175251" y="2982937"/>
                <a:ext cx="84960" cy="943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460FB95-59CB-4FDA-AE12-F88177632B2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66611" y="2974297"/>
                  <a:ext cx="102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D87E50D-BC7C-4330-9B53-E258250F4E9B}"/>
                    </a:ext>
                  </a:extLst>
                </p14:cNvPr>
                <p14:cNvContentPartPr/>
                <p14:nvPr/>
              </p14:nvContentPartPr>
              <p14:xfrm>
                <a:off x="7062571" y="3115777"/>
                <a:ext cx="199440" cy="302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D87E50D-BC7C-4330-9B53-E258250F4E9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53571" y="3106777"/>
                  <a:ext cx="217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2629A83-9999-415F-8CEB-5927E1873D16}"/>
                    </a:ext>
                  </a:extLst>
                </p14:cNvPr>
                <p14:cNvContentPartPr/>
                <p14:nvPr/>
              </p14:nvContentPartPr>
              <p14:xfrm>
                <a:off x="7363891" y="2855497"/>
                <a:ext cx="124560" cy="1591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2629A83-9999-415F-8CEB-5927E1873D1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354891" y="2846857"/>
                  <a:ext cx="142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9676897-9375-4D4B-A1B4-925F6E7E8D43}"/>
                    </a:ext>
                  </a:extLst>
                </p14:cNvPr>
                <p14:cNvContentPartPr/>
                <p14:nvPr/>
              </p14:nvContentPartPr>
              <p14:xfrm>
                <a:off x="7506091" y="2850097"/>
                <a:ext cx="143640" cy="1591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9676897-9375-4D4B-A1B4-925F6E7E8D4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97091" y="2841097"/>
                  <a:ext cx="161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911AE64-AFC7-4D6D-970B-A57740AB6CAE}"/>
                    </a:ext>
                  </a:extLst>
                </p14:cNvPr>
                <p14:cNvContentPartPr/>
                <p14:nvPr/>
              </p14:nvContentPartPr>
              <p14:xfrm>
                <a:off x="7438051" y="3041977"/>
                <a:ext cx="155520" cy="950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911AE64-AFC7-4D6D-970B-A57740AB6CA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29051" y="3033337"/>
                  <a:ext cx="173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56B03E1-282C-482F-8D34-6B635468821F}"/>
                    </a:ext>
                  </a:extLst>
                </p14:cNvPr>
                <p14:cNvContentPartPr/>
                <p14:nvPr/>
              </p14:nvContentPartPr>
              <p14:xfrm>
                <a:off x="7615171" y="2852257"/>
                <a:ext cx="138240" cy="2268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56B03E1-282C-482F-8D34-6B635468821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06171" y="2843617"/>
                  <a:ext cx="155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991932C-0764-4265-BAA7-80A924E0D721}"/>
                    </a:ext>
                  </a:extLst>
                </p14:cNvPr>
                <p14:cNvContentPartPr/>
                <p14:nvPr/>
              </p14:nvContentPartPr>
              <p14:xfrm>
                <a:off x="7674931" y="2968537"/>
                <a:ext cx="69840" cy="878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991932C-0764-4265-BAA7-80A924E0D72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66291" y="2959897"/>
                  <a:ext cx="87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0982537-3B76-4AEE-A711-8125BFA6E559}"/>
                    </a:ext>
                  </a:extLst>
                </p14:cNvPr>
                <p14:cNvContentPartPr/>
                <p14:nvPr/>
              </p14:nvContentPartPr>
              <p14:xfrm>
                <a:off x="7719931" y="2905177"/>
                <a:ext cx="108360" cy="1573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0982537-3B76-4AEE-A711-8125BFA6E55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10931" y="2896537"/>
                  <a:ext cx="126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018718A-6B73-4FCE-97F9-DC7AED117C5D}"/>
                    </a:ext>
                  </a:extLst>
                </p14:cNvPr>
                <p14:cNvContentPartPr/>
                <p14:nvPr/>
              </p14:nvContentPartPr>
              <p14:xfrm>
                <a:off x="7768531" y="2887177"/>
                <a:ext cx="105480" cy="1800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018718A-6B73-4FCE-97F9-DC7AED117C5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59891" y="2878177"/>
                  <a:ext cx="1231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7212D16-4387-4711-AA84-7C849D0D09BA}"/>
                    </a:ext>
                  </a:extLst>
                </p14:cNvPr>
                <p14:cNvContentPartPr/>
                <p14:nvPr/>
              </p14:nvContentPartPr>
              <p14:xfrm>
                <a:off x="7885171" y="2847577"/>
                <a:ext cx="127440" cy="2638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7212D16-4387-4711-AA84-7C849D0D09B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76531" y="2838937"/>
                  <a:ext cx="145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9CC3A22-5A18-4FC2-915D-5C887C8F6AF6}"/>
                    </a:ext>
                  </a:extLst>
                </p14:cNvPr>
                <p14:cNvContentPartPr/>
                <p14:nvPr/>
              </p14:nvContentPartPr>
              <p14:xfrm>
                <a:off x="8191171" y="2802937"/>
                <a:ext cx="144720" cy="2098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9CC3A22-5A18-4FC2-915D-5C887C8F6A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82171" y="2794297"/>
                  <a:ext cx="162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26A5244-8D25-41F5-BEC3-0419B9CA60B4}"/>
                    </a:ext>
                  </a:extLst>
                </p14:cNvPr>
                <p14:cNvContentPartPr/>
                <p14:nvPr/>
              </p14:nvContentPartPr>
              <p14:xfrm>
                <a:off x="8347771" y="2874217"/>
                <a:ext cx="48240" cy="1472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26A5244-8D25-41F5-BEC3-0419B9CA60B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38771" y="2865217"/>
                  <a:ext cx="65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45B38D0-1480-4C40-A25C-3D229ABD8822}"/>
                    </a:ext>
                  </a:extLst>
                </p14:cNvPr>
                <p14:cNvContentPartPr/>
                <p14:nvPr/>
              </p14:nvContentPartPr>
              <p14:xfrm>
                <a:off x="8234731" y="3063937"/>
                <a:ext cx="139680" cy="687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45B38D0-1480-4C40-A25C-3D229ABD882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25731" y="3054937"/>
                  <a:ext cx="157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558868F-F54C-4646-92C5-99DCC1532514}"/>
                    </a:ext>
                  </a:extLst>
                </p14:cNvPr>
                <p14:cNvContentPartPr/>
                <p14:nvPr/>
              </p14:nvContentPartPr>
              <p14:xfrm>
                <a:off x="8369011" y="2887897"/>
                <a:ext cx="178920" cy="1634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558868F-F54C-4646-92C5-99DCC153251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60011" y="2878897"/>
                  <a:ext cx="196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EC69559-CAA7-4B03-B970-2ED965CF9429}"/>
                    </a:ext>
                  </a:extLst>
                </p14:cNvPr>
                <p14:cNvContentPartPr/>
                <p14:nvPr/>
              </p14:nvContentPartPr>
              <p14:xfrm>
                <a:off x="8529571" y="2863417"/>
                <a:ext cx="165600" cy="2246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EC69559-CAA7-4B03-B970-2ED965CF942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20571" y="2854417"/>
                  <a:ext cx="183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4FFE195-4005-4084-BBE8-466A2CEB14CE}"/>
                    </a:ext>
                  </a:extLst>
                </p14:cNvPr>
                <p14:cNvContentPartPr/>
                <p14:nvPr/>
              </p14:nvContentPartPr>
              <p14:xfrm>
                <a:off x="8731891" y="3105337"/>
                <a:ext cx="19800" cy="136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4FFE195-4005-4084-BBE8-466A2CEB14C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23251" y="3096697"/>
                  <a:ext cx="37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28403EBF-8DA4-4AB6-B33D-33BC04E41EA7}"/>
                    </a:ext>
                  </a:extLst>
                </p14:cNvPr>
                <p14:cNvContentPartPr/>
                <p14:nvPr/>
              </p14:nvContentPartPr>
              <p14:xfrm>
                <a:off x="6664411" y="3383977"/>
                <a:ext cx="213120" cy="1461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28403EBF-8DA4-4AB6-B33D-33BC04E41EA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55771" y="3374977"/>
                  <a:ext cx="230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4C2A8D9-18BA-4C98-8074-4C27D6A11447}"/>
                    </a:ext>
                  </a:extLst>
                </p14:cNvPr>
                <p14:cNvContentPartPr/>
                <p14:nvPr/>
              </p14:nvContentPartPr>
              <p14:xfrm>
                <a:off x="6873211" y="3364177"/>
                <a:ext cx="93960" cy="1522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4C2A8D9-18BA-4C98-8074-4C27D6A114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64571" y="3355537"/>
                  <a:ext cx="111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97CC9ED-E4C8-4691-9B65-491603FAA0C2}"/>
                    </a:ext>
                  </a:extLst>
                </p14:cNvPr>
                <p14:cNvContentPartPr/>
                <p14:nvPr/>
              </p14:nvContentPartPr>
              <p14:xfrm>
                <a:off x="6771331" y="3524377"/>
                <a:ext cx="150120" cy="950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97CC9ED-E4C8-4691-9B65-491603FAA0C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62331" y="3515377"/>
                  <a:ext cx="167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E72466A-8E3B-43BC-83D2-2B6AA6BDA4A7}"/>
                    </a:ext>
                  </a:extLst>
                </p14:cNvPr>
                <p14:cNvContentPartPr/>
                <p14:nvPr/>
              </p14:nvContentPartPr>
              <p14:xfrm>
                <a:off x="7024411" y="3374257"/>
                <a:ext cx="144720" cy="1378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E72466A-8E3B-43BC-83D2-2B6AA6BDA4A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15411" y="3365617"/>
                  <a:ext cx="162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4BA60B78-D61C-4AC0-9959-D8A88A129D3C}"/>
                    </a:ext>
                  </a:extLst>
                </p14:cNvPr>
                <p14:cNvContentPartPr/>
                <p14:nvPr/>
              </p14:nvContentPartPr>
              <p14:xfrm>
                <a:off x="6986971" y="3535537"/>
                <a:ext cx="177120" cy="212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4BA60B78-D61C-4AC0-9959-D8A88A129D3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78331" y="3526897"/>
                  <a:ext cx="194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F44D63B-9DA1-4B32-90FF-3CA02550C5C6}"/>
                    </a:ext>
                  </a:extLst>
                </p14:cNvPr>
                <p14:cNvContentPartPr/>
                <p14:nvPr/>
              </p14:nvContentPartPr>
              <p14:xfrm>
                <a:off x="7208011" y="3377857"/>
                <a:ext cx="169920" cy="1573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F44D63B-9DA1-4B32-90FF-3CA02550C5C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99011" y="3369217"/>
                  <a:ext cx="187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9547C1B-1384-4A7C-828D-5CFE59E7A533}"/>
                    </a:ext>
                  </a:extLst>
                </p14:cNvPr>
                <p14:cNvContentPartPr/>
                <p14:nvPr/>
              </p14:nvContentPartPr>
              <p14:xfrm>
                <a:off x="7431571" y="3361657"/>
                <a:ext cx="38520" cy="1756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9547C1B-1384-4A7C-828D-5CFE59E7A53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422571" y="3353017"/>
                  <a:ext cx="56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20E14B0D-D078-4D9C-A5E7-7EBF3C61E35A}"/>
                    </a:ext>
                  </a:extLst>
                </p14:cNvPr>
                <p14:cNvContentPartPr/>
                <p14:nvPr/>
              </p14:nvContentPartPr>
              <p14:xfrm>
                <a:off x="7644691" y="3287137"/>
                <a:ext cx="123840" cy="1508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20E14B0D-D078-4D9C-A5E7-7EBF3C61E35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35691" y="3278137"/>
                  <a:ext cx="141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6EC9BAB-54BA-4A0A-BE81-EBF7A03533B1}"/>
                    </a:ext>
                  </a:extLst>
                </p14:cNvPr>
                <p14:cNvContentPartPr/>
                <p14:nvPr/>
              </p14:nvContentPartPr>
              <p14:xfrm>
                <a:off x="7785091" y="3277417"/>
                <a:ext cx="36360" cy="1551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6EC9BAB-54BA-4A0A-BE81-EBF7A03533B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76091" y="3268777"/>
                  <a:ext cx="54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FC472A8-2990-4B1B-AFD0-B478D4883E8D}"/>
                    </a:ext>
                  </a:extLst>
                </p14:cNvPr>
                <p14:cNvContentPartPr/>
                <p14:nvPr/>
              </p14:nvContentPartPr>
              <p14:xfrm>
                <a:off x="7662331" y="3437617"/>
                <a:ext cx="177840" cy="964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FC472A8-2990-4B1B-AFD0-B478D4883E8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53691" y="3428977"/>
                  <a:ext cx="195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1C14699-F029-48CE-ABFE-0BD4ED404DCD}"/>
                    </a:ext>
                  </a:extLst>
                </p14:cNvPr>
                <p14:cNvContentPartPr/>
                <p14:nvPr/>
              </p14:nvContentPartPr>
              <p14:xfrm>
                <a:off x="7758451" y="3479377"/>
                <a:ext cx="153000" cy="756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1C14699-F029-48CE-ABFE-0BD4ED404DC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49451" y="3470737"/>
                  <a:ext cx="170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7CBE18C-C96D-4F15-99A6-37F31CF0235C}"/>
                    </a:ext>
                  </a:extLst>
                </p14:cNvPr>
                <p14:cNvContentPartPr/>
                <p14:nvPr/>
              </p14:nvContentPartPr>
              <p14:xfrm>
                <a:off x="7875451" y="3337897"/>
                <a:ext cx="123480" cy="1234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7CBE18C-C96D-4F15-99A6-37F31CF0235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866451" y="3328897"/>
                  <a:ext cx="141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72E110C-99B7-467F-9ED0-69FB00D8FBED}"/>
                    </a:ext>
                  </a:extLst>
                </p14:cNvPr>
                <p14:cNvContentPartPr/>
                <p14:nvPr/>
              </p14:nvContentPartPr>
              <p14:xfrm>
                <a:off x="7978051" y="3329977"/>
                <a:ext cx="100080" cy="1314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72E110C-99B7-467F-9ED0-69FB00D8FBE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969051" y="3320977"/>
                  <a:ext cx="117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E9AC819-CC09-44DE-883E-5F07CFBAC06F}"/>
                    </a:ext>
                  </a:extLst>
                </p14:cNvPr>
                <p14:cNvContentPartPr/>
                <p14:nvPr/>
              </p14:nvContentPartPr>
              <p14:xfrm>
                <a:off x="8068411" y="3308017"/>
                <a:ext cx="103680" cy="1328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E9AC819-CC09-44DE-883E-5F07CFBAC06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59411" y="3299017"/>
                  <a:ext cx="121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A6A2AF0-789D-43E5-B2BD-3C9DF71FD2BC}"/>
                    </a:ext>
                  </a:extLst>
                </p14:cNvPr>
                <p14:cNvContentPartPr/>
                <p14:nvPr/>
              </p14:nvContentPartPr>
              <p14:xfrm>
                <a:off x="8092531" y="3420337"/>
                <a:ext cx="146880" cy="5328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A6A2AF0-789D-43E5-B2BD-3C9DF71FD2B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83531" y="3411337"/>
                  <a:ext cx="164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C0F3C0ED-3F74-48E6-A34E-6FFCB94669FD}"/>
                    </a:ext>
                  </a:extLst>
                </p14:cNvPr>
                <p14:cNvContentPartPr/>
                <p14:nvPr/>
              </p14:nvContentPartPr>
              <p14:xfrm>
                <a:off x="8257411" y="3275257"/>
                <a:ext cx="116280" cy="79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C0F3C0ED-3F74-48E6-A34E-6FFCB94669F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48411" y="3266257"/>
                  <a:ext cx="133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1C113B01-DEFD-4E55-9C6F-055656034871}"/>
                    </a:ext>
                  </a:extLst>
                </p14:cNvPr>
                <p14:cNvContentPartPr/>
                <p14:nvPr/>
              </p14:nvContentPartPr>
              <p14:xfrm>
                <a:off x="8223931" y="3320257"/>
                <a:ext cx="165600" cy="1533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1C113B01-DEFD-4E55-9C6F-05565603487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15291" y="3311617"/>
                  <a:ext cx="183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E5C16D3-9ADF-4BC9-AA3D-D403D9B19FE0}"/>
                    </a:ext>
                  </a:extLst>
                </p14:cNvPr>
                <p14:cNvContentPartPr/>
                <p14:nvPr/>
              </p14:nvContentPartPr>
              <p14:xfrm>
                <a:off x="8384131" y="3299377"/>
                <a:ext cx="194400" cy="1051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E5C16D3-9ADF-4BC9-AA3D-D403D9B19FE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75131" y="3290377"/>
                  <a:ext cx="212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043B683-105B-4BB7-933D-9EFE85469908}"/>
                    </a:ext>
                  </a:extLst>
                </p14:cNvPr>
                <p14:cNvContentPartPr/>
                <p14:nvPr/>
              </p14:nvContentPartPr>
              <p14:xfrm>
                <a:off x="8383771" y="3436897"/>
                <a:ext cx="172800" cy="691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043B683-105B-4BB7-933D-9EFE8546990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375131" y="3428257"/>
                  <a:ext cx="190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EDAB805-201C-4879-995C-8AF0BAD495A4}"/>
                    </a:ext>
                  </a:extLst>
                </p14:cNvPr>
                <p14:cNvContentPartPr/>
                <p14:nvPr/>
              </p14:nvContentPartPr>
              <p14:xfrm>
                <a:off x="8638291" y="3521137"/>
                <a:ext cx="22680" cy="576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EDAB805-201C-4879-995C-8AF0BAD495A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29651" y="3512497"/>
                  <a:ext cx="40320" cy="2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6545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11560" y="1871768"/>
            <a:ext cx="6891630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데이터베이스 프로그래밍의 개념</a:t>
            </a:r>
          </a:p>
        </p:txBody>
      </p:sp>
    </p:spTree>
    <p:extLst>
      <p:ext uri="{BB962C8B-B14F-4D97-AF65-F5344CB8AC3E}">
        <p14:creationId xmlns:p14="http://schemas.microsoft.com/office/powerpoint/2010/main" val="3435185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F413E-AD30-41A2-85B9-46553D9B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안드로이드 스튜디오 프로젝트 생성 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“</a:t>
            </a:r>
            <a:r>
              <a:rPr lang="en-US" altLang="ko-KR" dirty="0" err="1">
                <a:solidFill>
                  <a:srgbClr val="CC00FF"/>
                </a:solidFill>
                <a:latin typeface="+mn-ea"/>
              </a:rPr>
              <a:t>JDBCTest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8FD5C9-E2AD-4ED0-9BDB-D36C953445FE}"/>
              </a:ext>
            </a:extLst>
          </p:cNvPr>
          <p:cNvGrpSpPr/>
          <p:nvPr/>
        </p:nvGrpSpPr>
        <p:grpSpPr>
          <a:xfrm>
            <a:off x="362518" y="1052736"/>
            <a:ext cx="8418963" cy="5544616"/>
            <a:chOff x="362518" y="1052736"/>
            <a:chExt cx="8418963" cy="554461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6B12690-4011-41CD-91DA-C6E0DA09E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518" y="1052736"/>
              <a:ext cx="8418963" cy="55446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9B4FE2A-B31A-43BF-BC15-36FA3E5C96F9}"/>
                    </a:ext>
                  </a:extLst>
                </p14:cNvPr>
                <p14:cNvContentPartPr/>
                <p14:nvPr/>
              </p14:nvContentPartPr>
              <p14:xfrm>
                <a:off x="2699792" y="1133709"/>
                <a:ext cx="864096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9B4FE2A-B31A-43BF-BC15-36FA3E5C96F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68003" y="1070349"/>
                  <a:ext cx="927675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D62A271-B851-4870-9EC4-4B739390C8FB}"/>
              </a:ext>
            </a:extLst>
          </p:cNvPr>
          <p:cNvGrpSpPr/>
          <p:nvPr/>
        </p:nvGrpSpPr>
        <p:grpSpPr>
          <a:xfrm>
            <a:off x="426691" y="3607177"/>
            <a:ext cx="1124640" cy="485640"/>
            <a:chOff x="426691" y="3607177"/>
            <a:chExt cx="112464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4577AF7-F760-4F60-B607-63932A18B2F8}"/>
                    </a:ext>
                  </a:extLst>
                </p14:cNvPr>
                <p14:cNvContentPartPr/>
                <p14:nvPr/>
              </p14:nvContentPartPr>
              <p14:xfrm>
                <a:off x="426691" y="3607177"/>
                <a:ext cx="147600" cy="1868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4577AF7-F760-4F60-B607-63932A18B2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051" y="3598177"/>
                  <a:ext cx="1652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0456878-E661-443D-91C7-D2CAAE1BAEF9}"/>
                    </a:ext>
                  </a:extLst>
                </p14:cNvPr>
                <p14:cNvContentPartPr/>
                <p14:nvPr/>
              </p14:nvContentPartPr>
              <p14:xfrm>
                <a:off x="568171" y="3620857"/>
                <a:ext cx="10800" cy="1620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0456878-E661-443D-91C7-D2CAAE1BAEF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9171" y="3612217"/>
                  <a:ext cx="28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21C044C-C1B4-4D38-81F2-47BCADBFA910}"/>
                    </a:ext>
                  </a:extLst>
                </p14:cNvPr>
                <p14:cNvContentPartPr/>
                <p14:nvPr/>
              </p14:nvContentPartPr>
              <p14:xfrm>
                <a:off x="486811" y="3818497"/>
                <a:ext cx="144000" cy="1328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21C044C-C1B4-4D38-81F2-47BCADBFA91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7811" y="3809497"/>
                  <a:ext cx="161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35C85B2-980A-4489-AE79-DF356D4DBB5F}"/>
                    </a:ext>
                  </a:extLst>
                </p14:cNvPr>
                <p14:cNvContentPartPr/>
                <p14:nvPr/>
              </p14:nvContentPartPr>
              <p14:xfrm>
                <a:off x="632971" y="3679537"/>
                <a:ext cx="105840" cy="295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35C85B2-980A-4489-AE79-DF356D4DBB5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4331" y="3670897"/>
                  <a:ext cx="123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E6B5412-F89E-4208-8B54-AED42E5327F3}"/>
                    </a:ext>
                  </a:extLst>
                </p14:cNvPr>
                <p14:cNvContentPartPr/>
                <p14:nvPr/>
              </p14:nvContentPartPr>
              <p14:xfrm>
                <a:off x="600571" y="3706537"/>
                <a:ext cx="196560" cy="1915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E6B5412-F89E-4208-8B54-AED42E5327F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1571" y="3697897"/>
                  <a:ext cx="214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221108B-8375-4D88-AE06-6308FAC871C0}"/>
                    </a:ext>
                  </a:extLst>
                </p14:cNvPr>
                <p14:cNvContentPartPr/>
                <p14:nvPr/>
              </p14:nvContentPartPr>
              <p14:xfrm>
                <a:off x="726931" y="3925777"/>
                <a:ext cx="111240" cy="66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221108B-8375-4D88-AE06-6308FAC871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7931" y="3917137"/>
                  <a:ext cx="128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373B0D4-6A7B-4D10-9FE8-E0B77E078B66}"/>
                    </a:ext>
                  </a:extLst>
                </p14:cNvPr>
                <p14:cNvContentPartPr/>
                <p14:nvPr/>
              </p14:nvContentPartPr>
              <p14:xfrm>
                <a:off x="820171" y="3719137"/>
                <a:ext cx="110520" cy="288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373B0D4-6A7B-4D10-9FE8-E0B77E078B6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1171" y="3710137"/>
                  <a:ext cx="1281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E35EF6D-4D42-4597-9B74-A5C1BFD4E405}"/>
                    </a:ext>
                  </a:extLst>
                </p14:cNvPr>
                <p14:cNvContentPartPr/>
                <p14:nvPr/>
              </p14:nvContentPartPr>
              <p14:xfrm>
                <a:off x="847891" y="3769897"/>
                <a:ext cx="199440" cy="982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E35EF6D-4D42-4597-9B74-A5C1BFD4E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8891" y="3761257"/>
                  <a:ext cx="217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D2B842E-CA47-462D-9E24-3C0DB38B2C3C}"/>
                    </a:ext>
                  </a:extLst>
                </p14:cNvPr>
                <p14:cNvContentPartPr/>
                <p14:nvPr/>
              </p14:nvContentPartPr>
              <p14:xfrm>
                <a:off x="944011" y="3921097"/>
                <a:ext cx="142560" cy="792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D2B842E-CA47-462D-9E24-3C0DB38B2C3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35011" y="3912097"/>
                  <a:ext cx="160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9034D5F-94E4-4236-96F7-0A951F9DC85F}"/>
                    </a:ext>
                  </a:extLst>
                </p14:cNvPr>
                <p14:cNvContentPartPr/>
                <p14:nvPr/>
              </p14:nvContentPartPr>
              <p14:xfrm>
                <a:off x="1040131" y="3731377"/>
                <a:ext cx="300960" cy="240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9034D5F-94E4-4236-96F7-0A951F9DC85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1491" y="3722377"/>
                  <a:ext cx="318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29B06B5-E770-4B81-A026-2CB47AD5D374}"/>
                    </a:ext>
                  </a:extLst>
                </p14:cNvPr>
                <p14:cNvContentPartPr/>
                <p14:nvPr/>
              </p14:nvContentPartPr>
              <p14:xfrm>
                <a:off x="1377091" y="3733177"/>
                <a:ext cx="174240" cy="3596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29B06B5-E770-4B81-A026-2CB47AD5D3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68451" y="3724177"/>
                  <a:ext cx="19188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456D00D-0B86-47F6-9DFE-8288EE042453}"/>
              </a:ext>
            </a:extLst>
          </p:cNvPr>
          <p:cNvGrpSpPr/>
          <p:nvPr/>
        </p:nvGrpSpPr>
        <p:grpSpPr>
          <a:xfrm>
            <a:off x="1746451" y="3706177"/>
            <a:ext cx="894240" cy="352440"/>
            <a:chOff x="1746451" y="3706177"/>
            <a:chExt cx="894240" cy="35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24D582C-733B-47A7-9270-EF95C30D7BCA}"/>
                    </a:ext>
                  </a:extLst>
                </p14:cNvPr>
                <p14:cNvContentPartPr/>
                <p14:nvPr/>
              </p14:nvContentPartPr>
              <p14:xfrm>
                <a:off x="1746451" y="3706177"/>
                <a:ext cx="167040" cy="2995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24D582C-733B-47A7-9270-EF95C30D7BC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37451" y="3697537"/>
                  <a:ext cx="184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08B1765-1834-46CE-A142-0BE54B08F496}"/>
                    </a:ext>
                  </a:extLst>
                </p14:cNvPr>
                <p14:cNvContentPartPr/>
                <p14:nvPr/>
              </p14:nvContentPartPr>
              <p14:xfrm>
                <a:off x="1946251" y="3714097"/>
                <a:ext cx="145080" cy="1404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08B1765-1834-46CE-A142-0BE54B08F49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37611" y="3705097"/>
                  <a:ext cx="162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B5101DB-FA8C-4F7C-80C7-E52F896746C5}"/>
                    </a:ext>
                  </a:extLst>
                </p14:cNvPr>
                <p14:cNvContentPartPr/>
                <p14:nvPr/>
              </p14:nvContentPartPr>
              <p14:xfrm>
                <a:off x="1946611" y="3772057"/>
                <a:ext cx="198720" cy="1119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B5101DB-FA8C-4F7C-80C7-E52F896746C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37971" y="3763057"/>
                  <a:ext cx="216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9243136-72B3-4A85-BB34-6A9C45FF6C3F}"/>
                    </a:ext>
                  </a:extLst>
                </p14:cNvPr>
                <p14:cNvContentPartPr/>
                <p14:nvPr/>
              </p14:nvContentPartPr>
              <p14:xfrm>
                <a:off x="2013211" y="3914257"/>
                <a:ext cx="129240" cy="1173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9243136-72B3-4A85-BB34-6A9C45FF6C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04211" y="3905617"/>
                  <a:ext cx="146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0F06BE4-489C-486E-A5CD-E908EDC6C71C}"/>
                    </a:ext>
                  </a:extLst>
                </p14:cNvPr>
                <p14:cNvContentPartPr/>
                <p14:nvPr/>
              </p14:nvContentPartPr>
              <p14:xfrm>
                <a:off x="2130571" y="3715177"/>
                <a:ext cx="162360" cy="2271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0F06BE4-489C-486E-A5CD-E908EDC6C7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21571" y="3706537"/>
                  <a:ext cx="180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EDCEA30-2813-4B6B-AD2A-F4E15BC85B2E}"/>
                    </a:ext>
                  </a:extLst>
                </p14:cNvPr>
                <p14:cNvContentPartPr/>
                <p14:nvPr/>
              </p14:nvContentPartPr>
              <p14:xfrm>
                <a:off x="2207251" y="3759097"/>
                <a:ext cx="213480" cy="2995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EDCEA30-2813-4B6B-AD2A-F4E15BC85B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98611" y="3750097"/>
                  <a:ext cx="2311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17ABC417-EEE9-4558-B141-F78F960C510D}"/>
                    </a:ext>
                  </a:extLst>
                </p14:cNvPr>
                <p14:cNvContentPartPr/>
                <p14:nvPr/>
              </p14:nvContentPartPr>
              <p14:xfrm>
                <a:off x="2323531" y="3818137"/>
                <a:ext cx="223920" cy="1396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17ABC417-EEE9-4558-B141-F78F960C510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14891" y="3809137"/>
                  <a:ext cx="2415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33EA3AF-C6D6-4323-83CC-10DE81505BEB}"/>
                    </a:ext>
                  </a:extLst>
                </p14:cNvPr>
                <p14:cNvContentPartPr/>
                <p14:nvPr/>
              </p14:nvContentPartPr>
              <p14:xfrm>
                <a:off x="2498851" y="3800857"/>
                <a:ext cx="118800" cy="1335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33EA3AF-C6D6-4323-83CC-10DE81505B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90211" y="3791857"/>
                  <a:ext cx="136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402B4CB-234A-49ED-B837-D3C7A7FA8F90}"/>
                    </a:ext>
                  </a:extLst>
                </p14:cNvPr>
                <p14:cNvContentPartPr/>
                <p14:nvPr/>
              </p14:nvContentPartPr>
              <p14:xfrm>
                <a:off x="2513251" y="3900577"/>
                <a:ext cx="127440" cy="1501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402B4CB-234A-49ED-B837-D3C7A7FA8F9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04251" y="3891577"/>
                  <a:ext cx="1450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7BF8DE2-B924-412C-BCDC-37A24EA1DC85}"/>
              </a:ext>
            </a:extLst>
          </p:cNvPr>
          <p:cNvGrpSpPr/>
          <p:nvPr/>
        </p:nvGrpSpPr>
        <p:grpSpPr>
          <a:xfrm>
            <a:off x="684451" y="4223497"/>
            <a:ext cx="1912320" cy="359640"/>
            <a:chOff x="684451" y="4223497"/>
            <a:chExt cx="191232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6691A36-3976-4EC4-9FFE-D41225BEEF18}"/>
                    </a:ext>
                  </a:extLst>
                </p14:cNvPr>
                <p14:cNvContentPartPr/>
                <p14:nvPr/>
              </p14:nvContentPartPr>
              <p14:xfrm>
                <a:off x="684451" y="4246897"/>
                <a:ext cx="52200" cy="2242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6691A36-3976-4EC4-9FFE-D41225BEEF1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5811" y="4237897"/>
                  <a:ext cx="69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F504BD5-7645-46E4-A73B-C2D5F6BCC616}"/>
                    </a:ext>
                  </a:extLst>
                </p14:cNvPr>
                <p14:cNvContentPartPr/>
                <p14:nvPr/>
              </p14:nvContentPartPr>
              <p14:xfrm>
                <a:off x="698851" y="4223497"/>
                <a:ext cx="147960" cy="2138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F504BD5-7645-46E4-A73B-C2D5F6BCC61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0211" y="4214857"/>
                  <a:ext cx="165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CFCD80C-BC32-4C5B-A696-DDA676DBE65F}"/>
                    </a:ext>
                  </a:extLst>
                </p14:cNvPr>
                <p14:cNvContentPartPr/>
                <p14:nvPr/>
              </p14:nvContentPartPr>
              <p14:xfrm>
                <a:off x="865891" y="4308097"/>
                <a:ext cx="156240" cy="1317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CFCD80C-BC32-4C5B-A696-DDA676DBE65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7251" y="4299097"/>
                  <a:ext cx="173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4AF3B4B-7A52-4C9F-A256-065E6A19F192}"/>
                    </a:ext>
                  </a:extLst>
                </p14:cNvPr>
                <p14:cNvContentPartPr/>
                <p14:nvPr/>
              </p14:nvContentPartPr>
              <p14:xfrm>
                <a:off x="1021771" y="4337617"/>
                <a:ext cx="92880" cy="1238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4AF3B4B-7A52-4C9F-A256-065E6A19F19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12771" y="4328617"/>
                  <a:ext cx="110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73197B6-5529-406C-8E31-B5DF7091D7CB}"/>
                    </a:ext>
                  </a:extLst>
                </p14:cNvPr>
                <p14:cNvContentPartPr/>
                <p14:nvPr/>
              </p14:nvContentPartPr>
              <p14:xfrm>
                <a:off x="1234171" y="4354897"/>
                <a:ext cx="188640" cy="702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73197B6-5529-406C-8E31-B5DF7091D7C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25531" y="4345897"/>
                  <a:ext cx="206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376A84A-7C31-4C7F-81B2-C3A31CF68E4A}"/>
                    </a:ext>
                  </a:extLst>
                </p14:cNvPr>
                <p14:cNvContentPartPr/>
                <p14:nvPr/>
              </p14:nvContentPartPr>
              <p14:xfrm>
                <a:off x="1522891" y="4294777"/>
                <a:ext cx="98280" cy="1677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376A84A-7C31-4C7F-81B2-C3A31CF68E4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14251" y="4285777"/>
                  <a:ext cx="115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C2FBA44D-30DC-4F6F-BE62-FF7E1089F547}"/>
                    </a:ext>
                  </a:extLst>
                </p14:cNvPr>
                <p14:cNvContentPartPr/>
                <p14:nvPr/>
              </p14:nvContentPartPr>
              <p14:xfrm>
                <a:off x="1676251" y="4327537"/>
                <a:ext cx="98280" cy="1357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C2FBA44D-30DC-4F6F-BE62-FF7E1089F54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67251" y="4318897"/>
                  <a:ext cx="115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00E368E-2BDA-408B-B8E8-4C7A04F7ACF5}"/>
                    </a:ext>
                  </a:extLst>
                </p14:cNvPr>
                <p14:cNvContentPartPr/>
                <p14:nvPr/>
              </p14:nvContentPartPr>
              <p14:xfrm>
                <a:off x="1803691" y="4330417"/>
                <a:ext cx="87840" cy="1530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00E368E-2BDA-408B-B8E8-4C7A04F7AC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94691" y="4321777"/>
                  <a:ext cx="105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57C0915-6B7C-40EF-AC91-5C7B40CBD1B1}"/>
                    </a:ext>
                  </a:extLst>
                </p14:cNvPr>
                <p14:cNvContentPartPr/>
                <p14:nvPr/>
              </p14:nvContentPartPr>
              <p14:xfrm>
                <a:off x="1881451" y="4320697"/>
                <a:ext cx="142200" cy="1342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57C0915-6B7C-40EF-AC91-5C7B40CBD1B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872451" y="4312057"/>
                  <a:ext cx="159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707F457-9DE8-48EB-BC03-4310D332301C}"/>
                    </a:ext>
                  </a:extLst>
                </p14:cNvPr>
                <p14:cNvContentPartPr/>
                <p14:nvPr/>
              </p14:nvContentPartPr>
              <p14:xfrm>
                <a:off x="2026531" y="4353817"/>
                <a:ext cx="99720" cy="1022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707F457-9DE8-48EB-BC03-4310D332301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017531" y="4344817"/>
                  <a:ext cx="117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8F3E64F-680B-48E3-A776-61FAE4B4A95E}"/>
                    </a:ext>
                  </a:extLst>
                </p14:cNvPr>
                <p14:cNvContentPartPr/>
                <p14:nvPr/>
              </p14:nvContentPartPr>
              <p14:xfrm>
                <a:off x="2107891" y="4326457"/>
                <a:ext cx="148320" cy="1198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8F3E64F-680B-48E3-A776-61FAE4B4A95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99251" y="4317457"/>
                  <a:ext cx="165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393FF0A-47A6-4062-AD98-6E8DE91E8D49}"/>
                    </a:ext>
                  </a:extLst>
                </p14:cNvPr>
                <p14:cNvContentPartPr/>
                <p14:nvPr/>
              </p14:nvContentPartPr>
              <p14:xfrm>
                <a:off x="2258011" y="4302697"/>
                <a:ext cx="131040" cy="2138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393FF0A-47A6-4062-AD98-6E8DE91E8D4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49371" y="4294057"/>
                  <a:ext cx="148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F514B70-81C1-4E55-AC4C-77070B2E5B0B}"/>
                    </a:ext>
                  </a:extLst>
                </p14:cNvPr>
                <p14:cNvContentPartPr/>
                <p14:nvPr/>
              </p14:nvContentPartPr>
              <p14:xfrm>
                <a:off x="2385451" y="4389817"/>
                <a:ext cx="179280" cy="1396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F514B70-81C1-4E55-AC4C-77070B2E5B0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76811" y="4381177"/>
                  <a:ext cx="1969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830A774-1E67-4C64-AF11-380C057C3909}"/>
                    </a:ext>
                  </a:extLst>
                </p14:cNvPr>
                <p14:cNvContentPartPr/>
                <p14:nvPr/>
              </p14:nvContentPartPr>
              <p14:xfrm>
                <a:off x="2581651" y="4569097"/>
                <a:ext cx="15120" cy="140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830A774-1E67-4C64-AF11-380C057C390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72651" y="4560097"/>
                  <a:ext cx="32760" cy="3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4226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FF53-F405-4724-AC6F-BE9B7555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오류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0C2DF-8D49-42D0-A385-84474E28F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2800" dirty="0"/>
          </a:p>
          <a:p>
            <a:endParaRPr lang="en-US" altLang="ko-KR" sz="1100" dirty="0"/>
          </a:p>
          <a:p>
            <a:endParaRPr lang="en-US" altLang="ko-KR" dirty="0"/>
          </a:p>
          <a:p>
            <a:r>
              <a:rPr lang="ko-KR" altLang="en-US" dirty="0"/>
              <a:t>오류 발생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2F5C0-1FF5-496C-BBA4-53F674038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09" b="21015"/>
          <a:stretch/>
        </p:blipFill>
        <p:spPr>
          <a:xfrm>
            <a:off x="1619672" y="1181808"/>
            <a:ext cx="2592287" cy="224719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FBFCA84-588B-440C-946F-B708F664FC61}"/>
              </a:ext>
            </a:extLst>
          </p:cNvPr>
          <p:cNvGrpSpPr/>
          <p:nvPr/>
        </p:nvGrpSpPr>
        <p:grpSpPr>
          <a:xfrm>
            <a:off x="563216" y="3900289"/>
            <a:ext cx="8136904" cy="2553047"/>
            <a:chOff x="563216" y="4005063"/>
            <a:chExt cx="8136904" cy="25530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395F94-6BEF-443E-96D8-527C6CEA7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216" y="4005063"/>
              <a:ext cx="8136904" cy="25530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D0E1782-BDA2-4E2D-847C-7C2BB6149A2E}"/>
                    </a:ext>
                  </a:extLst>
                </p14:cNvPr>
                <p14:cNvContentPartPr/>
                <p14:nvPr/>
              </p14:nvContentPartPr>
              <p14:xfrm>
                <a:off x="4643500" y="4815082"/>
                <a:ext cx="4002541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D0E1782-BDA2-4E2D-847C-7C2BB6149A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1702" y="4751722"/>
                  <a:ext cx="4066136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B06178-46B5-4D99-83BD-5A73DF7B6F55}"/>
              </a:ext>
            </a:extLst>
          </p:cNvPr>
          <p:cNvGrpSpPr/>
          <p:nvPr/>
        </p:nvGrpSpPr>
        <p:grpSpPr>
          <a:xfrm>
            <a:off x="4254571" y="2974571"/>
            <a:ext cx="389880" cy="138240"/>
            <a:chOff x="4254571" y="2974571"/>
            <a:chExt cx="38988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A6CC46F-5D67-4F1F-B0E2-6F2BA9C83A0F}"/>
                    </a:ext>
                  </a:extLst>
                </p14:cNvPr>
                <p14:cNvContentPartPr/>
                <p14:nvPr/>
              </p14:nvContentPartPr>
              <p14:xfrm>
                <a:off x="4299571" y="3009851"/>
                <a:ext cx="344880" cy="594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A6CC46F-5D67-4F1F-B0E2-6F2BA9C83A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90931" y="3000851"/>
                  <a:ext cx="362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424848C-F109-4F15-90AA-7891962FBFDA}"/>
                    </a:ext>
                  </a:extLst>
                </p14:cNvPr>
                <p14:cNvContentPartPr/>
                <p14:nvPr/>
              </p14:nvContentPartPr>
              <p14:xfrm>
                <a:off x="4254571" y="2974571"/>
                <a:ext cx="211680" cy="13824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424848C-F109-4F15-90AA-7891962FBF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45571" y="2965571"/>
                  <a:ext cx="2293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8D93CF4-58FB-4AA6-944C-FDCDDD9A6608}"/>
              </a:ext>
            </a:extLst>
          </p:cNvPr>
          <p:cNvGrpSpPr/>
          <p:nvPr/>
        </p:nvGrpSpPr>
        <p:grpSpPr>
          <a:xfrm>
            <a:off x="4723651" y="2895731"/>
            <a:ext cx="1598400" cy="360000"/>
            <a:chOff x="4723651" y="2895731"/>
            <a:chExt cx="1598400" cy="3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7B843DD-0BA9-4062-9BA3-D1A148D68B20}"/>
                    </a:ext>
                  </a:extLst>
                </p14:cNvPr>
                <p14:cNvContentPartPr/>
                <p14:nvPr/>
              </p14:nvContentPartPr>
              <p14:xfrm>
                <a:off x="4723651" y="2895731"/>
                <a:ext cx="203040" cy="162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7B843DD-0BA9-4062-9BA3-D1A148D68B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14651" y="2887091"/>
                  <a:ext cx="220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03A457E-2AE0-4ED9-BDD2-2B213513D4AB}"/>
                    </a:ext>
                  </a:extLst>
                </p14:cNvPr>
                <p14:cNvContentPartPr/>
                <p14:nvPr/>
              </p14:nvContentPartPr>
              <p14:xfrm>
                <a:off x="4800331" y="3015971"/>
                <a:ext cx="131040" cy="1281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03A457E-2AE0-4ED9-BDD2-2B213513D4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91331" y="3007331"/>
                  <a:ext cx="148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CAAE995-BFA8-4097-A5D2-561646E0839D}"/>
                    </a:ext>
                  </a:extLst>
                </p14:cNvPr>
                <p14:cNvContentPartPr/>
                <p14:nvPr/>
              </p14:nvContentPartPr>
              <p14:xfrm>
                <a:off x="4896091" y="2919851"/>
                <a:ext cx="163800" cy="2091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CAAE995-BFA8-4097-A5D2-561646E083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87451" y="2911211"/>
                  <a:ext cx="181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4537A8D-2FC2-4487-A320-425D7B9373B7}"/>
                    </a:ext>
                  </a:extLst>
                </p14:cNvPr>
                <p14:cNvContentPartPr/>
                <p14:nvPr/>
              </p14:nvContentPartPr>
              <p14:xfrm>
                <a:off x="5012011" y="2953331"/>
                <a:ext cx="245160" cy="1958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4537A8D-2FC2-4487-A320-425D7B9373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03011" y="2944331"/>
                  <a:ext cx="262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F74E5D7-B987-40A5-A5A2-741A64D1EFA7}"/>
                    </a:ext>
                  </a:extLst>
                </p14:cNvPr>
                <p14:cNvContentPartPr/>
                <p14:nvPr/>
              </p14:nvContentPartPr>
              <p14:xfrm>
                <a:off x="5279491" y="2919131"/>
                <a:ext cx="171000" cy="2008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F74E5D7-B987-40A5-A5A2-741A64D1EF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70851" y="2910491"/>
                  <a:ext cx="188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6F6A52C-9AAE-49DE-A853-A00B16918051}"/>
                    </a:ext>
                  </a:extLst>
                </p14:cNvPr>
                <p14:cNvContentPartPr/>
                <p14:nvPr/>
              </p14:nvContentPartPr>
              <p14:xfrm>
                <a:off x="5377771" y="2973851"/>
                <a:ext cx="113760" cy="1900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6F6A52C-9AAE-49DE-A853-A00B169180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68771" y="2965211"/>
                  <a:ext cx="131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604404F-CA49-4E38-ABFA-4915467647F6}"/>
                    </a:ext>
                  </a:extLst>
                </p14:cNvPr>
                <p14:cNvContentPartPr/>
                <p14:nvPr/>
              </p14:nvContentPartPr>
              <p14:xfrm>
                <a:off x="5556331" y="2954051"/>
                <a:ext cx="138240" cy="381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604404F-CA49-4E38-ABFA-4915467647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47691" y="2945051"/>
                  <a:ext cx="1558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527C17F-08AA-49C6-8D44-F30B06BF6095}"/>
                    </a:ext>
                  </a:extLst>
                </p14:cNvPr>
                <p14:cNvContentPartPr/>
                <p14:nvPr/>
              </p14:nvContentPartPr>
              <p14:xfrm>
                <a:off x="5572531" y="2998691"/>
                <a:ext cx="206280" cy="1371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527C17F-08AA-49C6-8D44-F30B06BF60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63531" y="2989691"/>
                  <a:ext cx="223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AD42E99-DB5A-493D-BC0A-55188AEB749F}"/>
                    </a:ext>
                  </a:extLst>
                </p14:cNvPr>
                <p14:cNvContentPartPr/>
                <p14:nvPr/>
              </p14:nvContentPartPr>
              <p14:xfrm>
                <a:off x="5674771" y="3109571"/>
                <a:ext cx="132120" cy="828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AD42E99-DB5A-493D-BC0A-55188AEB74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66131" y="3100931"/>
                  <a:ext cx="149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F087B56-5252-4193-8567-AC9C2A1576EE}"/>
                    </a:ext>
                  </a:extLst>
                </p14:cNvPr>
                <p14:cNvContentPartPr/>
                <p14:nvPr/>
              </p14:nvContentPartPr>
              <p14:xfrm>
                <a:off x="5796091" y="2960171"/>
                <a:ext cx="196200" cy="2008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F087B56-5252-4193-8567-AC9C2A1576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87091" y="2951531"/>
                  <a:ext cx="213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B990C10-DD66-4F09-914D-443AE2193363}"/>
                    </a:ext>
                  </a:extLst>
                </p14:cNvPr>
                <p14:cNvContentPartPr/>
                <p14:nvPr/>
              </p14:nvContentPartPr>
              <p14:xfrm>
                <a:off x="6043051" y="2977451"/>
                <a:ext cx="95040" cy="2016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B990C10-DD66-4F09-914D-443AE21933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34411" y="2968811"/>
                  <a:ext cx="112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17B8F8C-C284-4F49-B6D9-B47114352B61}"/>
                    </a:ext>
                  </a:extLst>
                </p14:cNvPr>
                <p14:cNvContentPartPr/>
                <p14:nvPr/>
              </p14:nvContentPartPr>
              <p14:xfrm>
                <a:off x="6063931" y="3158171"/>
                <a:ext cx="88200" cy="975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17B8F8C-C284-4F49-B6D9-B47114352B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54931" y="3149171"/>
                  <a:ext cx="105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29BB9A6-24CB-47A8-BD98-E64D354174CA}"/>
                    </a:ext>
                  </a:extLst>
                </p14:cNvPr>
                <p14:cNvContentPartPr/>
                <p14:nvPr/>
              </p14:nvContentPartPr>
              <p14:xfrm>
                <a:off x="6307291" y="3197051"/>
                <a:ext cx="14760" cy="45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29BB9A6-24CB-47A8-BD98-E64D354174C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98291" y="3188051"/>
                  <a:ext cx="3240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4952C955-5CF0-4620-B1B5-81539AB245D1}"/>
                  </a:ext>
                </a:extLst>
              </p14:cNvPr>
              <p14:cNvContentPartPr/>
              <p14:nvPr/>
            </p14:nvContentPartPr>
            <p14:xfrm>
              <a:off x="6595291" y="4820291"/>
              <a:ext cx="2174040" cy="1252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4952C955-5CF0-4620-B1B5-81539AB245D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86651" y="4811291"/>
                <a:ext cx="2191680" cy="1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6D38F51E-B1D5-4DF4-8EF8-93EF453C7489}"/>
              </a:ext>
            </a:extLst>
          </p:cNvPr>
          <p:cNvGrpSpPr/>
          <p:nvPr/>
        </p:nvGrpSpPr>
        <p:grpSpPr>
          <a:xfrm>
            <a:off x="6566851" y="4077611"/>
            <a:ext cx="2143440" cy="349200"/>
            <a:chOff x="6566851" y="4077611"/>
            <a:chExt cx="214344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28E346D-DE6B-410F-9CC6-52AFCE1F2AA8}"/>
                    </a:ext>
                  </a:extLst>
                </p14:cNvPr>
                <p14:cNvContentPartPr/>
                <p14:nvPr/>
              </p14:nvContentPartPr>
              <p14:xfrm>
                <a:off x="6566851" y="4156451"/>
                <a:ext cx="283680" cy="2520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28E346D-DE6B-410F-9CC6-52AFCE1F2AA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57851" y="4147811"/>
                  <a:ext cx="301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91DE081-E46C-4C6C-A8D5-145B7E64E82C}"/>
                    </a:ext>
                  </a:extLst>
                </p14:cNvPr>
                <p14:cNvContentPartPr/>
                <p14:nvPr/>
              </p14:nvContentPartPr>
              <p14:xfrm>
                <a:off x="6840811" y="4173731"/>
                <a:ext cx="15480" cy="1915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91DE081-E46C-4C6C-A8D5-145B7E64E8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31811" y="4164731"/>
                  <a:ext cx="33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E4E96E27-431C-4E7C-938E-2C3874FFAA86}"/>
                    </a:ext>
                  </a:extLst>
                </p14:cNvPr>
                <p14:cNvContentPartPr/>
                <p14:nvPr/>
              </p14:nvContentPartPr>
              <p14:xfrm>
                <a:off x="6828571" y="4155371"/>
                <a:ext cx="112680" cy="2336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E4E96E27-431C-4E7C-938E-2C3874FFAA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19571" y="4146731"/>
                  <a:ext cx="130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6F64AF6-D278-405A-8FB9-B3741E825804}"/>
                    </a:ext>
                  </a:extLst>
                </p14:cNvPr>
                <p14:cNvContentPartPr/>
                <p14:nvPr/>
              </p14:nvContentPartPr>
              <p14:xfrm>
                <a:off x="6918931" y="4102811"/>
                <a:ext cx="177120" cy="3045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6F64AF6-D278-405A-8FB9-B3741E82580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10291" y="4093811"/>
                  <a:ext cx="194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09294D7-3A06-48DD-847F-F956B9BF0CBF}"/>
                    </a:ext>
                  </a:extLst>
                </p14:cNvPr>
                <p14:cNvContentPartPr/>
                <p14:nvPr/>
              </p14:nvContentPartPr>
              <p14:xfrm>
                <a:off x="7103251" y="4140251"/>
                <a:ext cx="142200" cy="2260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09294D7-3A06-48DD-847F-F956B9BF0C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94611" y="4131251"/>
                  <a:ext cx="159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13E0432-0C3D-4611-9B10-10EE44BDACD2}"/>
                    </a:ext>
                  </a:extLst>
                </p14:cNvPr>
                <p14:cNvContentPartPr/>
                <p14:nvPr/>
              </p14:nvContentPartPr>
              <p14:xfrm>
                <a:off x="7255891" y="4110371"/>
                <a:ext cx="285480" cy="2185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13E0432-0C3D-4611-9B10-10EE44BDACD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47251" y="4101371"/>
                  <a:ext cx="303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559FE27-104E-4A28-BEAF-1CE683DDD8D6}"/>
                    </a:ext>
                  </a:extLst>
                </p14:cNvPr>
                <p14:cNvContentPartPr/>
                <p14:nvPr/>
              </p14:nvContentPartPr>
              <p14:xfrm>
                <a:off x="7608691" y="4107851"/>
                <a:ext cx="114840" cy="1022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559FE27-104E-4A28-BEAF-1CE683DDD8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0051" y="4098851"/>
                  <a:ext cx="132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B5692E3-7693-4898-ABCB-3D8D9E03BD27}"/>
                    </a:ext>
                  </a:extLst>
                </p14:cNvPr>
                <p14:cNvContentPartPr/>
                <p14:nvPr/>
              </p14:nvContentPartPr>
              <p14:xfrm>
                <a:off x="7760971" y="4077611"/>
                <a:ext cx="21240" cy="1389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B5692E3-7693-4898-ABCB-3D8D9E03BD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52331" y="4068971"/>
                  <a:ext cx="38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32CAE6D-ECED-40B9-916D-1611C9D027BA}"/>
                    </a:ext>
                  </a:extLst>
                </p14:cNvPr>
                <p14:cNvContentPartPr/>
                <p14:nvPr/>
              </p14:nvContentPartPr>
              <p14:xfrm>
                <a:off x="7656571" y="4213691"/>
                <a:ext cx="140040" cy="1155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32CAE6D-ECED-40B9-916D-1611C9D027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47931" y="4204691"/>
                  <a:ext cx="157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BD0D4A3-E7CF-4D58-BAC5-2EB047C634EE}"/>
                    </a:ext>
                  </a:extLst>
                </p14:cNvPr>
                <p14:cNvContentPartPr/>
                <p14:nvPr/>
              </p14:nvContentPartPr>
              <p14:xfrm>
                <a:off x="7783291" y="4152491"/>
                <a:ext cx="135720" cy="1929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BD0D4A3-E7CF-4D58-BAC5-2EB047C634E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74651" y="4143851"/>
                  <a:ext cx="153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DDC0EFF-7354-4407-8458-366FB4FD2D13}"/>
                    </a:ext>
                  </a:extLst>
                </p14:cNvPr>
                <p14:cNvContentPartPr/>
                <p14:nvPr/>
              </p14:nvContentPartPr>
              <p14:xfrm>
                <a:off x="7979491" y="4125851"/>
                <a:ext cx="236160" cy="1465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DDC0EFF-7354-4407-8458-366FB4FD2D1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70491" y="4117211"/>
                  <a:ext cx="253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39C75019-E253-475F-BF3F-6348B9E9B79A}"/>
                    </a:ext>
                  </a:extLst>
                </p14:cNvPr>
                <p14:cNvContentPartPr/>
                <p14:nvPr/>
              </p14:nvContentPartPr>
              <p14:xfrm>
                <a:off x="8207011" y="4080131"/>
                <a:ext cx="226440" cy="2599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39C75019-E253-475F-BF3F-6348B9E9B7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98371" y="4071131"/>
                  <a:ext cx="244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1D8F7C9-B0F7-4E95-B306-B3140C39AFF2}"/>
                    </a:ext>
                  </a:extLst>
                </p14:cNvPr>
                <p14:cNvContentPartPr/>
                <p14:nvPr/>
              </p14:nvContentPartPr>
              <p14:xfrm>
                <a:off x="8425891" y="4102091"/>
                <a:ext cx="178560" cy="1900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1D8F7C9-B0F7-4E95-B306-B3140C39AF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17251" y="4093091"/>
                  <a:ext cx="1962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DA7CD70C-5957-4BF9-AE88-9527BE9BC80D}"/>
                    </a:ext>
                  </a:extLst>
                </p14:cNvPr>
                <p14:cNvContentPartPr/>
                <p14:nvPr/>
              </p14:nvContentPartPr>
              <p14:xfrm>
                <a:off x="8502931" y="4147091"/>
                <a:ext cx="149040" cy="2797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DA7CD70C-5957-4BF9-AE88-9527BE9BC8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94291" y="4138091"/>
                  <a:ext cx="166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6EA0C1C-E0EC-42C8-9D61-4AA406D75B2C}"/>
                    </a:ext>
                  </a:extLst>
                </p14:cNvPr>
                <p14:cNvContentPartPr/>
                <p14:nvPr/>
              </p14:nvContentPartPr>
              <p14:xfrm>
                <a:off x="8699131" y="4380371"/>
                <a:ext cx="11160" cy="118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6EA0C1C-E0EC-42C8-9D61-4AA406D75B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690131" y="4371731"/>
                  <a:ext cx="2880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FAA5610-7C4F-4D5B-9707-E33410B78421}"/>
              </a:ext>
            </a:extLst>
          </p:cNvPr>
          <p:cNvGrpSpPr/>
          <p:nvPr/>
        </p:nvGrpSpPr>
        <p:grpSpPr>
          <a:xfrm>
            <a:off x="6620851" y="2701331"/>
            <a:ext cx="1753920" cy="1237320"/>
            <a:chOff x="6620851" y="2701331"/>
            <a:chExt cx="1753920" cy="12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A09136A-6691-444B-85A4-B5EDA3D581E4}"/>
                    </a:ext>
                  </a:extLst>
                </p14:cNvPr>
                <p14:cNvContentPartPr/>
                <p14:nvPr/>
              </p14:nvContentPartPr>
              <p14:xfrm>
                <a:off x="6647131" y="3125411"/>
                <a:ext cx="43560" cy="34272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A09136A-6691-444B-85A4-B5EDA3D581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38131" y="3116411"/>
                  <a:ext cx="612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4546D1D-29DA-4C72-841E-2DAC5E9D1394}"/>
                    </a:ext>
                  </a:extLst>
                </p14:cNvPr>
                <p14:cNvContentPartPr/>
                <p14:nvPr/>
              </p14:nvContentPartPr>
              <p14:xfrm>
                <a:off x="6620851" y="3085811"/>
                <a:ext cx="250560" cy="3650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4546D1D-29DA-4C72-841E-2DAC5E9D13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12211" y="3076811"/>
                  <a:ext cx="2682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BE78FD8-3B5F-4542-9F14-2FD6DC44D089}"/>
                    </a:ext>
                  </a:extLst>
                </p14:cNvPr>
                <p14:cNvContentPartPr/>
                <p14:nvPr/>
              </p14:nvContentPartPr>
              <p14:xfrm>
                <a:off x="6665131" y="3598451"/>
                <a:ext cx="34200" cy="86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BE78FD8-3B5F-4542-9F14-2FD6DC44D0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56491" y="3589451"/>
                  <a:ext cx="51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253D41F-262B-412E-985E-6A1112803511}"/>
                    </a:ext>
                  </a:extLst>
                </p14:cNvPr>
                <p14:cNvContentPartPr/>
                <p14:nvPr/>
              </p14:nvContentPartPr>
              <p14:xfrm>
                <a:off x="6747571" y="3521051"/>
                <a:ext cx="27720" cy="4968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253D41F-262B-412E-985E-6A111280351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38931" y="3512051"/>
                  <a:ext cx="45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FF8828C-B5D4-45AB-897E-BFC7393134AB}"/>
                    </a:ext>
                  </a:extLst>
                </p14:cNvPr>
                <p14:cNvContentPartPr/>
                <p14:nvPr/>
              </p14:nvContentPartPr>
              <p14:xfrm>
                <a:off x="6710131" y="3598091"/>
                <a:ext cx="43560" cy="529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FF8828C-B5D4-45AB-897E-BFC7393134A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01131" y="3589091"/>
                  <a:ext cx="61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51AC37B-6791-45D7-85FF-232F76C9C691}"/>
                    </a:ext>
                  </a:extLst>
                </p14:cNvPr>
                <p14:cNvContentPartPr/>
                <p14:nvPr/>
              </p14:nvContentPartPr>
              <p14:xfrm>
                <a:off x="6775651" y="3558491"/>
                <a:ext cx="66960" cy="856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51AC37B-6791-45D7-85FF-232F76C9C69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67011" y="3549491"/>
                  <a:ext cx="84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F0A3F22-6D38-4B93-BAB0-A66D673C3A84}"/>
                    </a:ext>
                  </a:extLst>
                </p14:cNvPr>
                <p14:cNvContentPartPr/>
                <p14:nvPr/>
              </p14:nvContentPartPr>
              <p14:xfrm>
                <a:off x="6862051" y="3519971"/>
                <a:ext cx="57240" cy="964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F0A3F22-6D38-4B93-BAB0-A66D673C3A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53051" y="3510971"/>
                  <a:ext cx="74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FD14ADC-75D2-4381-8F13-2ACB31060AFF}"/>
                    </a:ext>
                  </a:extLst>
                </p14:cNvPr>
                <p14:cNvContentPartPr/>
                <p14:nvPr/>
              </p14:nvContentPartPr>
              <p14:xfrm>
                <a:off x="6907411" y="3549131"/>
                <a:ext cx="102240" cy="882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FD14ADC-75D2-4381-8F13-2ACB31060A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8771" y="3540131"/>
                  <a:ext cx="119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DFC43B3-3038-4764-9775-70964D0F5EA4}"/>
                    </a:ext>
                  </a:extLst>
                </p14:cNvPr>
                <p14:cNvContentPartPr/>
                <p14:nvPr/>
              </p14:nvContentPartPr>
              <p14:xfrm>
                <a:off x="7060051" y="3119291"/>
                <a:ext cx="122760" cy="1706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DFC43B3-3038-4764-9775-70964D0F5E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51411" y="3110291"/>
                  <a:ext cx="1404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B5A8C86-EAB4-46D1-8A89-CB23F0D7CDF9}"/>
                    </a:ext>
                  </a:extLst>
                </p14:cNvPr>
                <p14:cNvContentPartPr/>
                <p14:nvPr/>
              </p14:nvContentPartPr>
              <p14:xfrm>
                <a:off x="7072651" y="3176891"/>
                <a:ext cx="567360" cy="540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B5A8C86-EAB4-46D1-8A89-CB23F0D7CD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64011" y="3167891"/>
                  <a:ext cx="585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A2BD846-2A51-43E0-88B8-6E67991337E9}"/>
                    </a:ext>
                  </a:extLst>
                </p14:cNvPr>
                <p14:cNvContentPartPr/>
                <p14:nvPr/>
              </p14:nvContentPartPr>
              <p14:xfrm>
                <a:off x="7546771" y="3054131"/>
                <a:ext cx="126000" cy="1926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A2BD846-2A51-43E0-88B8-6E67991337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38131" y="3045491"/>
                  <a:ext cx="143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32CD69D2-F614-412E-98E4-285DB7568D99}"/>
                    </a:ext>
                  </a:extLst>
                </p14:cNvPr>
                <p14:cNvContentPartPr/>
                <p14:nvPr/>
              </p14:nvContentPartPr>
              <p14:xfrm>
                <a:off x="7885531" y="2980331"/>
                <a:ext cx="226440" cy="1623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32CD69D2-F614-412E-98E4-285DB7568D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876891" y="2971331"/>
                  <a:ext cx="244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183057A-4073-442F-BF0D-965EE81910A5}"/>
                    </a:ext>
                  </a:extLst>
                </p14:cNvPr>
                <p14:cNvContentPartPr/>
                <p14:nvPr/>
              </p14:nvContentPartPr>
              <p14:xfrm>
                <a:off x="7830811" y="3102731"/>
                <a:ext cx="35640" cy="2311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183057A-4073-442F-BF0D-965EE81910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821811" y="3094091"/>
                  <a:ext cx="532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943E17E-7E9A-41A8-84D9-9F81ABFCA02D}"/>
                    </a:ext>
                  </a:extLst>
                </p14:cNvPr>
                <p14:cNvContentPartPr/>
                <p14:nvPr/>
              </p14:nvContentPartPr>
              <p14:xfrm>
                <a:off x="8114131" y="3059531"/>
                <a:ext cx="27360" cy="2523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943E17E-7E9A-41A8-84D9-9F81ABFCA02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05491" y="3050891"/>
                  <a:ext cx="450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F88FE2C-D222-4D12-87CE-321581A8F42E}"/>
                    </a:ext>
                  </a:extLst>
                </p14:cNvPr>
                <p14:cNvContentPartPr/>
                <p14:nvPr/>
              </p14:nvContentPartPr>
              <p14:xfrm>
                <a:off x="7836931" y="3334571"/>
                <a:ext cx="306000" cy="410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F88FE2C-D222-4D12-87CE-321581A8F42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28291" y="3325571"/>
                  <a:ext cx="3236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2BECE3E4-17C4-4092-9AA4-8C80FDFCE40A}"/>
                    </a:ext>
                  </a:extLst>
                </p14:cNvPr>
                <p14:cNvContentPartPr/>
                <p14:nvPr/>
              </p14:nvContentPartPr>
              <p14:xfrm>
                <a:off x="7815691" y="3498371"/>
                <a:ext cx="88200" cy="813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2BECE3E4-17C4-4092-9AA4-8C80FDFCE40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07051" y="3489371"/>
                  <a:ext cx="105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EF7DABD7-8F3E-43D1-A605-3310319C9420}"/>
                    </a:ext>
                  </a:extLst>
                </p14:cNvPr>
                <p14:cNvContentPartPr/>
                <p14:nvPr/>
              </p14:nvContentPartPr>
              <p14:xfrm>
                <a:off x="7917571" y="3491891"/>
                <a:ext cx="78480" cy="1159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EF7DABD7-8F3E-43D1-A605-3310319C94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08571" y="3482891"/>
                  <a:ext cx="96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B337126C-B653-4D48-AD82-FE2E0538C81E}"/>
                    </a:ext>
                  </a:extLst>
                </p14:cNvPr>
                <p14:cNvContentPartPr/>
                <p14:nvPr/>
              </p14:nvContentPartPr>
              <p14:xfrm>
                <a:off x="8022691" y="3473531"/>
                <a:ext cx="51120" cy="1152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B337126C-B653-4D48-AD82-FE2E0538C81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13691" y="3464531"/>
                  <a:ext cx="68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68B9DFDD-E225-41C5-BC39-B48959451509}"/>
                    </a:ext>
                  </a:extLst>
                </p14:cNvPr>
                <p14:cNvContentPartPr/>
                <p14:nvPr/>
              </p14:nvContentPartPr>
              <p14:xfrm>
                <a:off x="8096131" y="3457691"/>
                <a:ext cx="84240" cy="13104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68B9DFDD-E225-41C5-BC39-B489594515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87491" y="3449051"/>
                  <a:ext cx="101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847AB101-AE41-44C9-A019-7F45CFBA1BBF}"/>
                    </a:ext>
                  </a:extLst>
                </p14:cNvPr>
                <p14:cNvContentPartPr/>
                <p14:nvPr/>
              </p14:nvContentPartPr>
              <p14:xfrm>
                <a:off x="8111971" y="3469931"/>
                <a:ext cx="202320" cy="1044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847AB101-AE41-44C9-A019-7F45CFBA1B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02971" y="3461291"/>
                  <a:ext cx="219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FDD99BAF-9846-4515-8F02-73D7833F2789}"/>
                    </a:ext>
                  </a:extLst>
                </p14:cNvPr>
                <p14:cNvContentPartPr/>
                <p14:nvPr/>
              </p14:nvContentPartPr>
              <p14:xfrm>
                <a:off x="8364331" y="3554531"/>
                <a:ext cx="10440" cy="154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FDD99BAF-9846-4515-8F02-73D7833F27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355691" y="3545531"/>
                  <a:ext cx="280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B22A89B-4464-442A-9448-06B92982637E}"/>
                    </a:ext>
                  </a:extLst>
                </p14:cNvPr>
                <p14:cNvContentPartPr/>
                <p14:nvPr/>
              </p14:nvContentPartPr>
              <p14:xfrm>
                <a:off x="7133131" y="2723291"/>
                <a:ext cx="154080" cy="11340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B22A89B-4464-442A-9448-06B92982637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24131" y="2714651"/>
                  <a:ext cx="171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21AF925F-0D90-4B06-9267-E877F4FB85CD}"/>
                    </a:ext>
                  </a:extLst>
                </p14:cNvPr>
                <p14:cNvContentPartPr/>
                <p14:nvPr/>
              </p14:nvContentPartPr>
              <p14:xfrm>
                <a:off x="7205131" y="2701331"/>
                <a:ext cx="110880" cy="18396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21AF925F-0D90-4B06-9267-E877F4FB85C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96131" y="2692691"/>
                  <a:ext cx="128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560CF750-84B7-4831-A100-9AF6B91F9A03}"/>
                    </a:ext>
                  </a:extLst>
                </p14:cNvPr>
                <p14:cNvContentPartPr/>
                <p14:nvPr/>
              </p14:nvContentPartPr>
              <p14:xfrm>
                <a:off x="7284691" y="2716091"/>
                <a:ext cx="81000" cy="1108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560CF750-84B7-4831-A100-9AF6B91F9A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76051" y="2707451"/>
                  <a:ext cx="98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62C3415-ED61-419A-B747-6C1B5CBF1EA8}"/>
                    </a:ext>
                  </a:extLst>
                </p14:cNvPr>
                <p14:cNvContentPartPr/>
                <p14:nvPr/>
              </p14:nvContentPartPr>
              <p14:xfrm>
                <a:off x="7374331" y="2747771"/>
                <a:ext cx="81720" cy="4464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62C3415-ED61-419A-B747-6C1B5CBF1EA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65331" y="2739131"/>
                  <a:ext cx="99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5C45EB6-36ED-47C4-8E88-58263FDEEDE3}"/>
                    </a:ext>
                  </a:extLst>
                </p14:cNvPr>
                <p14:cNvContentPartPr/>
                <p14:nvPr/>
              </p14:nvContentPartPr>
              <p14:xfrm>
                <a:off x="7389811" y="2747051"/>
                <a:ext cx="75600" cy="15372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5C45EB6-36ED-47C4-8E88-58263FDEED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81171" y="2738051"/>
                  <a:ext cx="93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1FB9E646-E2F1-4EE1-885F-A9032BDA7E4F}"/>
                    </a:ext>
                  </a:extLst>
                </p14:cNvPr>
                <p14:cNvContentPartPr/>
                <p14:nvPr/>
              </p14:nvContentPartPr>
              <p14:xfrm>
                <a:off x="7377931" y="3181931"/>
                <a:ext cx="101880" cy="74556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1FB9E646-E2F1-4EE1-885F-A9032BDA7E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68931" y="3172931"/>
                  <a:ext cx="11952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00282E7-46C6-4E97-B928-D3335B8C6C30}"/>
                    </a:ext>
                  </a:extLst>
                </p14:cNvPr>
                <p14:cNvContentPartPr/>
                <p14:nvPr/>
              </p14:nvContentPartPr>
              <p14:xfrm>
                <a:off x="7377931" y="3791771"/>
                <a:ext cx="188280" cy="14688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00282E7-46C6-4E97-B928-D3335B8C6C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68931" y="3783131"/>
                  <a:ext cx="205920" cy="16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8672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D23A0-2920-4192-8481-2955453D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kumimoji="0"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Mysql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-connector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</a:t>
            </a:r>
            <a:r>
              <a:rPr lang="en-US" altLang="ko-KR" dirty="0"/>
              <a:t> </a:t>
            </a:r>
            <a:r>
              <a:rPr lang="ko-KR" altLang="en-US" dirty="0"/>
              <a:t>라이브러리에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2A293-8BFC-4D6A-9B9D-188386D79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980728"/>
            <a:ext cx="8064896" cy="5577383"/>
          </a:xfrm>
        </p:spPr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라이브러리 폴더에 </a:t>
            </a:r>
            <a:r>
              <a:rPr lang="en-US" altLang="ko-KR" dirty="0"/>
              <a:t>jar </a:t>
            </a:r>
            <a:r>
              <a:rPr lang="ko-KR" altLang="en-US" dirty="0"/>
              <a:t>파일 복사하기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r>
              <a:rPr lang="en-US" altLang="ko-KR" dirty="0"/>
              <a:t>2) </a:t>
            </a:r>
            <a:r>
              <a:rPr lang="ko-KR" altLang="en-US" dirty="0"/>
              <a:t>라이브러리로 추가하기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171BE6-96A0-4192-BA89-851901726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032888"/>
            <a:ext cx="3070340" cy="3725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820BB09-0187-4BA2-A1A9-7310FCD5ADC9}"/>
              </a:ext>
            </a:extLst>
          </p:cNvPr>
          <p:cNvGrpSpPr/>
          <p:nvPr/>
        </p:nvGrpSpPr>
        <p:grpSpPr>
          <a:xfrm>
            <a:off x="971600" y="1496045"/>
            <a:ext cx="7632848" cy="3017983"/>
            <a:chOff x="954997" y="1624769"/>
            <a:chExt cx="7326014" cy="360846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7801FD-82DC-4EB0-BEE7-4C815C1CB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997" y="1624769"/>
              <a:ext cx="7326014" cy="36084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5952AB3-F706-4C8F-B19B-CC594F5D9251}"/>
                </a:ext>
              </a:extLst>
            </p:cNvPr>
            <p:cNvSpPr/>
            <p:nvPr/>
          </p:nvSpPr>
          <p:spPr>
            <a:xfrm>
              <a:off x="1535472" y="2957935"/>
              <a:ext cx="540000" cy="216000"/>
            </a:xfrm>
            <a:prstGeom prst="rect">
              <a:avLst/>
            </a:prstGeom>
            <a:noFill/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7C4489C-3149-4BA8-A136-0A3F20223E22}"/>
                </a:ext>
              </a:extLst>
            </p:cNvPr>
            <p:cNvSpPr/>
            <p:nvPr/>
          </p:nvSpPr>
          <p:spPr>
            <a:xfrm>
              <a:off x="996272" y="1678333"/>
              <a:ext cx="827232" cy="216000"/>
            </a:xfrm>
            <a:prstGeom prst="rect">
              <a:avLst/>
            </a:prstGeom>
            <a:noFill/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8021C6-CC59-4659-BD61-BE697EBB12E2}"/>
              </a:ext>
            </a:extLst>
          </p:cNvPr>
          <p:cNvGrpSpPr/>
          <p:nvPr/>
        </p:nvGrpSpPr>
        <p:grpSpPr>
          <a:xfrm>
            <a:off x="2109222" y="4944718"/>
            <a:ext cx="6495226" cy="1580626"/>
            <a:chOff x="1057727" y="4768417"/>
            <a:chExt cx="6495226" cy="158062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4B7DB39-07A2-4F07-8397-B255BDDB3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7727" y="4887441"/>
              <a:ext cx="2952750" cy="971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0178ADE-C1C3-42D8-A22D-578AD42B7954}"/>
                </a:ext>
              </a:extLst>
            </p:cNvPr>
            <p:cNvSpPr/>
            <p:nvPr/>
          </p:nvSpPr>
          <p:spPr>
            <a:xfrm>
              <a:off x="1698753" y="5594234"/>
              <a:ext cx="2268000" cy="252000"/>
            </a:xfrm>
            <a:prstGeom prst="rect">
              <a:avLst/>
            </a:prstGeom>
            <a:noFill/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A8DD5F6-8C7D-4A3D-B7FE-109C9E557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917"/>
            <a:stretch/>
          </p:blipFill>
          <p:spPr>
            <a:xfrm>
              <a:off x="3923928" y="4768417"/>
              <a:ext cx="3629025" cy="15806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16180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AB447-3877-42DA-BAB1-B3794B0D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라이브러리에 추가된 결과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C9F7F1-3ED1-47CC-B225-0CC8E8AE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157511"/>
            <a:ext cx="8064896" cy="399281"/>
          </a:xfrm>
        </p:spPr>
        <p:txBody>
          <a:bodyPr/>
          <a:lstStyle/>
          <a:p>
            <a:r>
              <a:rPr lang="en-US" altLang="ko-KR" dirty="0"/>
              <a:t>3) </a:t>
            </a:r>
            <a:r>
              <a:rPr lang="en-US" altLang="ko-KR" dirty="0" err="1"/>
              <a:t>build.gradle</a:t>
            </a:r>
            <a:r>
              <a:rPr lang="ko-KR" altLang="en-US" dirty="0"/>
              <a:t>에 추가된 것 확인하기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A5AF2E-4C28-4839-871D-26981BF6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0" y="1700808"/>
            <a:ext cx="8244480" cy="4392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77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C753F-873B-4E89-83FD-01BFC201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 확인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25B8F0-1802-4D70-828C-F2EDB83B1885}"/>
              </a:ext>
            </a:extLst>
          </p:cNvPr>
          <p:cNvGrpSpPr/>
          <p:nvPr/>
        </p:nvGrpSpPr>
        <p:grpSpPr>
          <a:xfrm>
            <a:off x="539552" y="1085919"/>
            <a:ext cx="8129290" cy="5472191"/>
            <a:chOff x="539552" y="1085919"/>
            <a:chExt cx="8129290" cy="54721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808EFAB-00AD-4572-A19B-306269D34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085919"/>
              <a:ext cx="8129290" cy="54721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EE6088C-CC76-472F-A9A1-43806C19993B}"/>
                </a:ext>
              </a:extLst>
            </p:cNvPr>
            <p:cNvSpPr/>
            <p:nvPr/>
          </p:nvSpPr>
          <p:spPr>
            <a:xfrm>
              <a:off x="1214809" y="2834717"/>
              <a:ext cx="3960440" cy="2991153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  <a:ln w="3175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523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E4704-81F4-4FA4-957D-007898A7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Swing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활용한 간단한 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JDBC 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응용 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(1/4)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F464A-AC41-45E5-8A9E-683B86BC3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471289"/>
          </a:xfrm>
        </p:spPr>
        <p:txBody>
          <a:bodyPr/>
          <a:lstStyle/>
          <a:p>
            <a:r>
              <a:rPr lang="en-US" altLang="ko-KR"/>
              <a:t>1) </a:t>
            </a:r>
            <a:r>
              <a:rPr lang="ko-KR" altLang="en-US" dirty="0"/>
              <a:t>데이터베이스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869299-C19F-42E2-AD05-182BDE84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40" y="1628800"/>
            <a:ext cx="5140312" cy="4212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EEFF18-1D5C-4A1F-ABC0-10AACC0B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379276"/>
            <a:ext cx="2232248" cy="3461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5087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8AAA3-DB3F-4767-B22E-2DECBEA3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Swing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활용한 간단한 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JDBC 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응용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91206-54CE-45E3-92A7-1EFD63329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2) “</a:t>
            </a:r>
            <a:r>
              <a:rPr lang="en-US" altLang="ko-KR" dirty="0">
                <a:solidFill>
                  <a:srgbClr val="3333FF"/>
                </a:solidFill>
              </a:rPr>
              <a:t>UserRegistration.java</a:t>
            </a:r>
            <a:r>
              <a:rPr lang="en-US" altLang="ko-KR" dirty="0"/>
              <a:t>” </a:t>
            </a:r>
            <a:r>
              <a:rPr lang="ko-KR" altLang="en-US" dirty="0"/>
              <a:t>소스 작성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6492B-D4E8-4810-A883-737E9D63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8168208" cy="4875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005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584AA-03BA-4EA8-8F95-5A6D040F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Swing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활용한 간단한 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JDBC 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응용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(3/4)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5B6B0-8E0E-4965-B614-455E540E6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435249"/>
          </a:xfrm>
        </p:spPr>
        <p:txBody>
          <a:bodyPr/>
          <a:lstStyle/>
          <a:p>
            <a:r>
              <a:rPr lang="en-US" altLang="ko-KR" dirty="0"/>
              <a:t>3) Swing </a:t>
            </a:r>
            <a:r>
              <a:rPr lang="ko-KR" altLang="en-US" dirty="0"/>
              <a:t>라이브러리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316896-3CAE-4FBB-89E6-4699EB4D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196752"/>
            <a:ext cx="2156276" cy="3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1BDEF8-343F-4D31-9A2B-5C2968CB9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8" y="1700808"/>
            <a:ext cx="8316416" cy="46633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302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231BF-64AB-4621-BC5E-02C2509A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Swing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활용한 간단한 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JDBC 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응용</a:t>
            </a: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(4/4)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0EB0A-17CC-4C07-ACB5-DEB4FD677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085503"/>
            <a:ext cx="8064896" cy="399281"/>
          </a:xfrm>
        </p:spPr>
        <p:txBody>
          <a:bodyPr/>
          <a:lstStyle/>
          <a:p>
            <a:r>
              <a:rPr lang="ko-KR" altLang="en-US" dirty="0"/>
              <a:t>실행 결과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Database </a:t>
            </a:r>
            <a:r>
              <a:rPr lang="ko-KR" altLang="en-US" dirty="0"/>
              <a:t>확인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58723E-FB75-48DF-B00A-65A0E310B518}"/>
              </a:ext>
            </a:extLst>
          </p:cNvPr>
          <p:cNvGrpSpPr/>
          <p:nvPr/>
        </p:nvGrpSpPr>
        <p:grpSpPr>
          <a:xfrm>
            <a:off x="2555776" y="1052736"/>
            <a:ext cx="5004048" cy="2938706"/>
            <a:chOff x="2575756" y="1085503"/>
            <a:chExt cx="5416116" cy="319397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18EF1E-D810-408F-B441-8E5146642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5756" y="1085503"/>
              <a:ext cx="5144616" cy="3034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51ADD56-DAD8-493C-987F-972602CDC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2120" y="3214051"/>
              <a:ext cx="2339752" cy="1065423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FDCEF5A-EF75-470D-AEFA-DFA88805C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65" y="4120812"/>
            <a:ext cx="7812360" cy="2332524"/>
          </a:xfrm>
          <a:prstGeom prst="rect">
            <a:avLst/>
          </a:prstGeom>
          <a:ln>
            <a:solidFill>
              <a:srgbClr val="CC00FF"/>
            </a:solidFill>
          </a:ln>
        </p:spPr>
      </p:pic>
    </p:spTree>
    <p:extLst>
      <p:ext uri="{BB962C8B-B14F-4D97-AF65-F5344CB8AC3E}">
        <p14:creationId xmlns:p14="http://schemas.microsoft.com/office/powerpoint/2010/main" val="72149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프로그래밍의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496944" cy="205546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lnSpc>
                <a:spcPct val="100000"/>
              </a:lnSpc>
              <a:buChar char="v"/>
            </a:pPr>
            <a:r>
              <a:rPr lang="ko-KR" altLang="en-US" sz="2400" dirty="0">
                <a:solidFill>
                  <a:srgbClr val="CC00FF"/>
                </a:solidFill>
              </a:rPr>
              <a:t>데이터베이스 프로그래밍</a:t>
            </a:r>
            <a:r>
              <a:rPr lang="ko-KR" altLang="en-US" sz="2400" dirty="0">
                <a:solidFill>
                  <a:schemeClr val="tx2"/>
                </a:solidFill>
              </a:rPr>
              <a:t>이란</a:t>
            </a:r>
            <a:r>
              <a:rPr lang="en-US" altLang="ko-KR" sz="2400" dirty="0">
                <a:solidFill>
                  <a:schemeClr val="tx2"/>
                </a:solidFill>
              </a:rPr>
              <a:t>?</a:t>
            </a:r>
          </a:p>
          <a:p>
            <a:pPr lvl="1"/>
            <a:r>
              <a:rPr lang="en-US" altLang="ko-KR" sz="1800" dirty="0"/>
              <a:t>DBMS</a:t>
            </a:r>
            <a:r>
              <a:rPr lang="ko-KR" altLang="en-US" sz="1800" dirty="0"/>
              <a:t>에 </a:t>
            </a:r>
            <a:r>
              <a:rPr lang="ko-KR" altLang="en-US" sz="1800" b="1" u="sng" dirty="0">
                <a:solidFill>
                  <a:srgbClr val="3333FF"/>
                </a:solidFill>
              </a:rPr>
              <a:t>데이터를 정의</a:t>
            </a:r>
            <a:r>
              <a:rPr lang="ko-KR" altLang="en-US" sz="1800" dirty="0"/>
              <a:t>하고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266700" lvl="1" indent="0">
              <a:buNone/>
            </a:pPr>
            <a:r>
              <a:rPr lang="en-US" altLang="ko-KR" sz="1800" dirty="0"/>
              <a:t>  </a:t>
            </a:r>
            <a:r>
              <a:rPr lang="ko-KR" altLang="en-US" sz="1800" dirty="0"/>
              <a:t>저장된 </a:t>
            </a:r>
            <a:r>
              <a:rPr lang="ko-KR" altLang="en-US" sz="1800" b="1" u="sng" dirty="0">
                <a:solidFill>
                  <a:srgbClr val="3333FF"/>
                </a:solidFill>
              </a:rPr>
              <a:t>데이터를 읽어</a:t>
            </a:r>
            <a:r>
              <a:rPr lang="ko-KR" altLang="en-US" sz="1800" dirty="0"/>
              <a:t>와</a:t>
            </a:r>
            <a:r>
              <a:rPr lang="en-US" altLang="ko-KR" sz="1800" dirty="0"/>
              <a:t>,</a:t>
            </a:r>
          </a:p>
          <a:p>
            <a:pPr marL="266700" lvl="1" indent="0">
              <a:buNone/>
            </a:pPr>
            <a:r>
              <a:rPr lang="en-US" altLang="ko-KR" sz="1800" dirty="0"/>
              <a:t> </a:t>
            </a:r>
            <a:r>
              <a:rPr lang="ko-KR" altLang="en-US" sz="1800" dirty="0"/>
              <a:t> </a:t>
            </a:r>
            <a:r>
              <a:rPr lang="ko-KR" altLang="en-US" sz="1800" b="1" u="sng" dirty="0">
                <a:solidFill>
                  <a:srgbClr val="3333FF"/>
                </a:solidFill>
              </a:rPr>
              <a:t>데이터를 변경</a:t>
            </a:r>
            <a:r>
              <a:rPr lang="ko-KR" altLang="en-US" sz="1800" dirty="0"/>
              <a:t>하는 프로그램을 작성하는 과정</a:t>
            </a:r>
            <a:endParaRPr lang="en-US" altLang="ko-KR" sz="1800" dirty="0"/>
          </a:p>
          <a:p>
            <a:pPr lvl="1"/>
            <a:r>
              <a:rPr lang="ko-KR" altLang="en-US" sz="1800" dirty="0"/>
              <a:t>일반 프로그래밍과는 데이터베이스 언어인 </a:t>
            </a:r>
            <a:r>
              <a:rPr lang="en-US" altLang="ko-KR" sz="1800" b="1" u="sng" dirty="0">
                <a:solidFill>
                  <a:srgbClr val="3333FF"/>
                </a:solidFill>
              </a:rPr>
              <a:t>SQL</a:t>
            </a:r>
            <a:r>
              <a:rPr lang="ko-KR" altLang="en-US" sz="1800" b="1" u="sng" dirty="0">
                <a:solidFill>
                  <a:srgbClr val="3333FF"/>
                </a:solidFill>
              </a:rPr>
              <a:t>을 포함</a:t>
            </a:r>
            <a:r>
              <a:rPr lang="ko-KR" altLang="en-US" sz="1800" dirty="0"/>
              <a:t>한다는 점이 다름</a:t>
            </a:r>
            <a:endParaRPr lang="en-US" altLang="ko-KR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3617248" y="6237312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5-1 </a:t>
            </a:r>
            <a:r>
              <a:rPr lang="ko-KR" altLang="en-US" sz="1600" b="1" dirty="0">
                <a:ea typeface="맑은 고딕" panose="020B0503020000020004" pitchFamily="50" charset="-127"/>
              </a:rPr>
              <a:t>데이터베이스 프로그래밍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3362311"/>
            <a:ext cx="7488834" cy="273098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C61D67E-9E0F-4A1F-BA9A-18E9F0D3C928}"/>
              </a:ext>
            </a:extLst>
          </p:cNvPr>
          <p:cNvGrpSpPr/>
          <p:nvPr/>
        </p:nvGrpSpPr>
        <p:grpSpPr>
          <a:xfrm>
            <a:off x="878214" y="3154916"/>
            <a:ext cx="1532160" cy="305280"/>
            <a:chOff x="878214" y="3154916"/>
            <a:chExt cx="1532160" cy="30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743190A-A541-43F6-BA5D-54FD040393FD}"/>
                    </a:ext>
                  </a:extLst>
                </p14:cNvPr>
                <p14:cNvContentPartPr/>
                <p14:nvPr/>
              </p14:nvContentPartPr>
              <p14:xfrm>
                <a:off x="878214" y="3154916"/>
                <a:ext cx="142200" cy="26100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743190A-A541-43F6-BA5D-54FD040393F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9214" y="3146276"/>
                  <a:ext cx="159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5656F02-8B63-4833-A55A-775DB8A937A8}"/>
                    </a:ext>
                  </a:extLst>
                </p14:cNvPr>
                <p14:cNvContentPartPr/>
                <p14:nvPr/>
              </p14:nvContentPartPr>
              <p14:xfrm>
                <a:off x="1005294" y="3229076"/>
                <a:ext cx="141480" cy="1843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5656F02-8B63-4833-A55A-775DB8A937A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6654" y="3220076"/>
                  <a:ext cx="159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62CDECC-DCF8-4FB6-86D4-2676024E8B3E}"/>
                    </a:ext>
                  </a:extLst>
                </p14:cNvPr>
                <p14:cNvContentPartPr/>
                <p14:nvPr/>
              </p14:nvContentPartPr>
              <p14:xfrm>
                <a:off x="1043094" y="3343196"/>
                <a:ext cx="120240" cy="979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62CDECC-DCF8-4FB6-86D4-2676024E8B3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4094" y="3334196"/>
                  <a:ext cx="137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662A35B-1F50-4607-A589-2241F215F18B}"/>
                    </a:ext>
                  </a:extLst>
                </p14:cNvPr>
                <p14:cNvContentPartPr/>
                <p14:nvPr/>
              </p14:nvContentPartPr>
              <p14:xfrm>
                <a:off x="1153254" y="3201356"/>
                <a:ext cx="258480" cy="2228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662A35B-1F50-4607-A589-2241F215F1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4614" y="3192716"/>
                  <a:ext cx="276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9186008-6BCB-4C20-B7DA-CB5BD56A4DFE}"/>
                    </a:ext>
                  </a:extLst>
                </p14:cNvPr>
                <p14:cNvContentPartPr/>
                <p14:nvPr/>
              </p14:nvContentPartPr>
              <p14:xfrm>
                <a:off x="1265574" y="3204236"/>
                <a:ext cx="187200" cy="2286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9186008-6BCB-4C20-B7DA-CB5BD56A4D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56934" y="3195596"/>
                  <a:ext cx="204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1576DE8-C507-404F-91B2-BDA216F48A5A}"/>
                    </a:ext>
                  </a:extLst>
                </p14:cNvPr>
                <p14:cNvContentPartPr/>
                <p14:nvPr/>
              </p14:nvContentPartPr>
              <p14:xfrm>
                <a:off x="1419654" y="3199916"/>
                <a:ext cx="135720" cy="1573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1576DE8-C507-404F-91B2-BDA216F48A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10654" y="3190916"/>
                  <a:ext cx="153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6C693FF-C3E9-430F-AA4E-2E6AA9CF0D7C}"/>
                    </a:ext>
                  </a:extLst>
                </p14:cNvPr>
                <p14:cNvContentPartPr/>
                <p14:nvPr/>
              </p14:nvContentPartPr>
              <p14:xfrm>
                <a:off x="1530534" y="3247076"/>
                <a:ext cx="109440" cy="972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6C693FF-C3E9-430F-AA4E-2E6AA9CF0D7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21534" y="3238436"/>
                  <a:ext cx="127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9A584DF-F4F9-43B2-BB99-D3828FC00E28}"/>
                    </a:ext>
                  </a:extLst>
                </p14:cNvPr>
                <p14:cNvContentPartPr/>
                <p14:nvPr/>
              </p14:nvContentPartPr>
              <p14:xfrm>
                <a:off x="1521534" y="3386756"/>
                <a:ext cx="110520" cy="525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9A584DF-F4F9-43B2-BB99-D3828FC00E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12894" y="3378116"/>
                  <a:ext cx="128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2ADAE2B-C46B-4DEB-8E8D-FA37308DB7FE}"/>
                    </a:ext>
                  </a:extLst>
                </p14:cNvPr>
                <p14:cNvContentPartPr/>
                <p14:nvPr/>
              </p14:nvContentPartPr>
              <p14:xfrm>
                <a:off x="1702614" y="3196316"/>
                <a:ext cx="110520" cy="1512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2ADAE2B-C46B-4DEB-8E8D-FA37308DB7F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93974" y="3187676"/>
                  <a:ext cx="128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9542D4F-7956-4995-BCC9-2328B408DC14}"/>
                    </a:ext>
                  </a:extLst>
                </p14:cNvPr>
                <p14:cNvContentPartPr/>
                <p14:nvPr/>
              </p14:nvContentPartPr>
              <p14:xfrm>
                <a:off x="1815294" y="3233756"/>
                <a:ext cx="88200" cy="1008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9542D4F-7956-4995-BCC9-2328B408DC1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6294" y="3225116"/>
                  <a:ext cx="1058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0159D97-5E37-4972-A048-86AF4DBA6395}"/>
                    </a:ext>
                  </a:extLst>
                </p14:cNvPr>
                <p14:cNvContentPartPr/>
                <p14:nvPr/>
              </p14:nvContentPartPr>
              <p14:xfrm>
                <a:off x="1770654" y="3360116"/>
                <a:ext cx="131760" cy="644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0159D97-5E37-4972-A048-86AF4DBA639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62014" y="3351116"/>
                  <a:ext cx="149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198B843-E591-4EBE-9EFA-66FDAAF3EB7F}"/>
                    </a:ext>
                  </a:extLst>
                </p14:cNvPr>
                <p14:cNvContentPartPr/>
                <p14:nvPr/>
              </p14:nvContentPartPr>
              <p14:xfrm>
                <a:off x="1878294" y="3178676"/>
                <a:ext cx="115200" cy="1278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198B843-E591-4EBE-9EFA-66FDAAF3EB7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69654" y="3169676"/>
                  <a:ext cx="132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9AE0CDAD-2F24-42B1-B835-CDDF2B1C1F5B}"/>
                    </a:ext>
                  </a:extLst>
                </p14:cNvPr>
                <p14:cNvContentPartPr/>
                <p14:nvPr/>
              </p14:nvContentPartPr>
              <p14:xfrm>
                <a:off x="1875414" y="3356876"/>
                <a:ext cx="178200" cy="1033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9AE0CDAD-2F24-42B1-B835-CDDF2B1C1F5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66414" y="3347876"/>
                  <a:ext cx="195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C8E3D5E-ED18-45E0-96EF-28D121EDC6E3}"/>
                    </a:ext>
                  </a:extLst>
                </p14:cNvPr>
                <p14:cNvContentPartPr/>
                <p14:nvPr/>
              </p14:nvContentPartPr>
              <p14:xfrm>
                <a:off x="2107614" y="3209996"/>
                <a:ext cx="50400" cy="2167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C8E3D5E-ED18-45E0-96EF-28D121EDC6E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98974" y="3201356"/>
                  <a:ext cx="68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3996392-43F8-4F51-9075-93ED91603597}"/>
                    </a:ext>
                  </a:extLst>
                </p14:cNvPr>
                <p14:cNvContentPartPr/>
                <p14:nvPr/>
              </p14:nvContentPartPr>
              <p14:xfrm>
                <a:off x="2111934" y="3213596"/>
                <a:ext cx="96480" cy="1422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3996392-43F8-4F51-9075-93ED9160359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02934" y="3204956"/>
                  <a:ext cx="114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9D5F660-B821-41E4-95A5-05980F4151FE}"/>
                    </a:ext>
                  </a:extLst>
                </p14:cNvPr>
                <p14:cNvContentPartPr/>
                <p14:nvPr/>
              </p14:nvContentPartPr>
              <p14:xfrm>
                <a:off x="2260614" y="3249596"/>
                <a:ext cx="149760" cy="1846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9D5F660-B821-41E4-95A5-05980F4151F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51974" y="3240596"/>
                  <a:ext cx="167400" cy="20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E50843C6-F70F-4718-9129-5DABFCCD0517}"/>
                  </a:ext>
                </a:extLst>
              </p14:cNvPr>
              <p14:cNvContentPartPr/>
              <p14:nvPr/>
            </p14:nvContentPartPr>
            <p14:xfrm>
              <a:off x="1167654" y="2989676"/>
              <a:ext cx="1971000" cy="5508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E50843C6-F70F-4718-9129-5DABFCCD051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58654" y="2980676"/>
                <a:ext cx="198864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5E58EB6C-5D7B-4471-A630-80F691150F17}"/>
              </a:ext>
            </a:extLst>
          </p:cNvPr>
          <p:cNvGrpSpPr/>
          <p:nvPr/>
        </p:nvGrpSpPr>
        <p:grpSpPr>
          <a:xfrm>
            <a:off x="5458494" y="2569916"/>
            <a:ext cx="1351800" cy="447840"/>
            <a:chOff x="5458494" y="2569916"/>
            <a:chExt cx="1351800" cy="44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4F70918-5BD0-4132-A484-36DF6036093B}"/>
                    </a:ext>
                  </a:extLst>
                </p14:cNvPr>
                <p14:cNvContentPartPr/>
                <p14:nvPr/>
              </p14:nvContentPartPr>
              <p14:xfrm>
                <a:off x="5458494" y="2933156"/>
                <a:ext cx="1351800" cy="417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4F70918-5BD0-4132-A484-36DF6036093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49494" y="2924156"/>
                  <a:ext cx="1369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0949D7B-22B7-4D14-A4E6-D1AC094CB0B6}"/>
                    </a:ext>
                  </a:extLst>
                </p14:cNvPr>
                <p14:cNvContentPartPr/>
                <p14:nvPr/>
              </p14:nvContentPartPr>
              <p14:xfrm>
                <a:off x="6260214" y="2569916"/>
                <a:ext cx="500760" cy="4478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0949D7B-22B7-4D14-A4E6-D1AC094CB0B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51214" y="2561276"/>
                  <a:ext cx="518400" cy="46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7C52A561-9855-44D4-B5A3-F54AC057CC0D}"/>
                  </a:ext>
                </a:extLst>
              </p14:cNvPr>
              <p14:cNvContentPartPr/>
              <p14:nvPr/>
            </p14:nvContentPartPr>
            <p14:xfrm>
              <a:off x="5234934" y="4177316"/>
              <a:ext cx="897480" cy="4140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7C52A561-9855-44D4-B5A3-F54AC057CC0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225934" y="4168676"/>
                <a:ext cx="91512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프로그래밍의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lnSpc>
                <a:spcPct val="100000"/>
              </a:lnSpc>
              <a:spcAft>
                <a:spcPts val="200"/>
              </a:spcAft>
              <a:buFont typeface="Wingdings" pitchFamily="2" charset="2"/>
              <a:buChar char="v"/>
            </a:pPr>
            <a:r>
              <a:rPr lang="ko-KR" altLang="en-US" sz="2400" dirty="0">
                <a:solidFill>
                  <a:schemeClr val="tx2"/>
                </a:solidFill>
              </a:rPr>
              <a:t>데이터베이스 프로그래밍 방법</a:t>
            </a:r>
            <a:endParaRPr lang="en-US" altLang="ko-KR" sz="2400" dirty="0">
              <a:solidFill>
                <a:schemeClr val="tx2"/>
              </a:solidFill>
            </a:endParaRPr>
          </a:p>
          <a:p>
            <a:pPr algn="just">
              <a:lnSpc>
                <a:spcPct val="100000"/>
              </a:lnSpc>
              <a:spcAft>
                <a:spcPts val="200"/>
              </a:spcAft>
            </a:pPr>
            <a:endParaRPr lang="en-US" altLang="ko-KR" sz="900" dirty="0"/>
          </a:p>
          <a:p>
            <a:pPr algn="just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ko-KR" sz="1800" dirty="0">
                <a:sym typeface="Wingdings"/>
              </a:rPr>
              <a:t>	</a:t>
            </a:r>
            <a:r>
              <a:rPr lang="en-US" altLang="ko-KR" sz="1800" b="0" dirty="0">
                <a:sym typeface="Wingdings"/>
              </a:rPr>
              <a:t> </a:t>
            </a:r>
            <a:r>
              <a:rPr lang="en-US" altLang="ko-KR" sz="1800" u="sng" dirty="0">
                <a:solidFill>
                  <a:srgbClr val="CC00FF"/>
                </a:solidFill>
              </a:rPr>
              <a:t>SQL </a:t>
            </a:r>
            <a:r>
              <a:rPr lang="ko-KR" altLang="en-US" sz="1800" u="sng" dirty="0">
                <a:solidFill>
                  <a:srgbClr val="CC00FF"/>
                </a:solidFill>
              </a:rPr>
              <a:t>전용 언어를 사용하는 방법</a:t>
            </a:r>
            <a:endParaRPr lang="en-US" altLang="ko-KR" sz="1800" u="sng" dirty="0">
              <a:solidFill>
                <a:srgbClr val="CC00FF"/>
              </a:solidFill>
            </a:endParaRPr>
          </a:p>
          <a:p>
            <a:pPr marL="628650" indent="-628650" algn="just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ko-KR" sz="1800" dirty="0"/>
              <a:t>        - </a:t>
            </a:r>
            <a:r>
              <a:rPr lang="en-US" altLang="ko-KR" b="0" dirty="0"/>
              <a:t>SQL </a:t>
            </a:r>
            <a:r>
              <a:rPr lang="ko-KR" altLang="en-US" b="0" dirty="0"/>
              <a:t>자체의 기능을 확장하여 변수</a:t>
            </a:r>
            <a:r>
              <a:rPr lang="en-US" altLang="ko-KR" b="0" dirty="0"/>
              <a:t>, </a:t>
            </a:r>
            <a:r>
              <a:rPr lang="ko-KR" altLang="en-US" b="0" dirty="0"/>
              <a:t>제어</a:t>
            </a:r>
            <a:r>
              <a:rPr lang="en-US" altLang="ko-KR" b="0" dirty="0"/>
              <a:t>, </a:t>
            </a:r>
            <a:r>
              <a:rPr lang="ko-KR" altLang="en-US" b="0" dirty="0"/>
              <a:t>입출력 등의 기능을 추가한 새로운  </a:t>
            </a:r>
            <a:r>
              <a:rPr lang="en-US" altLang="ko-KR" b="0" dirty="0"/>
              <a:t>	</a:t>
            </a:r>
            <a:r>
              <a:rPr lang="ko-KR" altLang="en-US" b="0" dirty="0"/>
              <a:t>언어를 사용하는 방법</a:t>
            </a:r>
            <a:r>
              <a:rPr lang="en-US" altLang="ko-KR" b="0" dirty="0"/>
              <a:t>. </a:t>
            </a:r>
          </a:p>
          <a:p>
            <a:pPr marL="628650" indent="-628650" algn="just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ko-KR" b="0" dirty="0"/>
              <a:t>         - </a:t>
            </a:r>
            <a:r>
              <a:rPr lang="ko-KR" altLang="en-US" b="0" dirty="0" err="1"/>
              <a:t>오라클은은</a:t>
            </a:r>
            <a:r>
              <a:rPr lang="ko-KR" altLang="en-US" b="0" dirty="0"/>
              <a:t> 저장 프로그램</a:t>
            </a:r>
            <a:r>
              <a:rPr lang="en-US" altLang="ko-KR" b="0" dirty="0"/>
              <a:t> </a:t>
            </a:r>
            <a:r>
              <a:rPr lang="ko-KR" altLang="en-US" b="0" dirty="0"/>
              <a:t>언어를 사용하며</a:t>
            </a:r>
            <a:r>
              <a:rPr lang="en-US" altLang="ko-KR" b="0" dirty="0"/>
              <a:t>, SQL Server</a:t>
            </a:r>
            <a:r>
              <a:rPr lang="ko-KR" altLang="en-US" b="0" dirty="0"/>
              <a:t>는 </a:t>
            </a:r>
            <a:r>
              <a:rPr lang="en-US" altLang="ko-KR" b="0" dirty="0"/>
              <a:t>T-SQL</a:t>
            </a:r>
            <a:r>
              <a:rPr lang="ko-KR" altLang="en-US" b="0" dirty="0"/>
              <a:t>이라는          </a:t>
            </a:r>
            <a:r>
              <a:rPr lang="en-US" altLang="ko-KR" b="0" dirty="0"/>
              <a:t>	</a:t>
            </a:r>
            <a:r>
              <a:rPr lang="ko-KR" altLang="en-US" b="0" dirty="0"/>
              <a:t>언어를 사용함</a:t>
            </a:r>
            <a:endParaRPr lang="en-US" altLang="ko-KR" b="0" dirty="0"/>
          </a:p>
          <a:p>
            <a:pPr marL="628650" indent="-628650" algn="just">
              <a:lnSpc>
                <a:spcPct val="100000"/>
              </a:lnSpc>
              <a:spcAft>
                <a:spcPts val="200"/>
              </a:spcAft>
              <a:buNone/>
            </a:pPr>
            <a:endParaRPr lang="en-US" altLang="ko-KR" sz="1000" b="0" dirty="0"/>
          </a:p>
          <a:p>
            <a:pPr algn="just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ko-KR" sz="1800" dirty="0">
                <a:sym typeface="Wingdings"/>
              </a:rPr>
              <a:t>	</a:t>
            </a:r>
            <a:r>
              <a:rPr lang="ko-KR" altLang="en-US" sz="1800" dirty="0">
                <a:sym typeface="Wingdings"/>
              </a:rPr>
              <a:t> </a:t>
            </a:r>
            <a:r>
              <a:rPr lang="ko-KR" altLang="en-US" sz="1800" dirty="0">
                <a:solidFill>
                  <a:srgbClr val="CC00FF"/>
                </a:solidFill>
              </a:rPr>
              <a:t>일반 프로그래밍 언어에 </a:t>
            </a:r>
            <a:r>
              <a:rPr lang="en-US" altLang="ko-KR" sz="1800" dirty="0">
                <a:solidFill>
                  <a:srgbClr val="CC00FF"/>
                </a:solidFill>
              </a:rPr>
              <a:t>SQL</a:t>
            </a:r>
            <a:r>
              <a:rPr lang="ko-KR" altLang="en-US" sz="1800" dirty="0">
                <a:solidFill>
                  <a:srgbClr val="CC00FF"/>
                </a:solidFill>
              </a:rPr>
              <a:t>을 삽입</a:t>
            </a:r>
            <a:r>
              <a:rPr lang="ko-KR" altLang="en-US" sz="1800" dirty="0"/>
              <a:t>하여 사용하는 방법</a:t>
            </a:r>
            <a:endParaRPr lang="en-US" altLang="ko-KR" sz="1800" dirty="0"/>
          </a:p>
          <a:p>
            <a:pPr marL="542925" indent="-542925" algn="just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ko-KR" sz="1800" dirty="0"/>
              <a:t>	 - </a:t>
            </a:r>
            <a:r>
              <a:rPr lang="ko-KR" altLang="en-US" b="0" dirty="0"/>
              <a:t>자바</a:t>
            </a:r>
            <a:r>
              <a:rPr lang="en-US" altLang="ko-KR" b="0" dirty="0"/>
              <a:t>, C, C++ </a:t>
            </a:r>
            <a:r>
              <a:rPr lang="ko-KR" altLang="en-US" b="0" dirty="0"/>
              <a:t>등 일반 프로그래밍 언어에 </a:t>
            </a:r>
            <a:r>
              <a:rPr lang="en-US" altLang="ko-KR" b="0" dirty="0"/>
              <a:t>SQL </a:t>
            </a:r>
            <a:r>
              <a:rPr lang="ko-KR" altLang="en-US" b="0" dirty="0"/>
              <a:t>삽입하여 사용하는 방법</a:t>
            </a:r>
            <a:r>
              <a:rPr lang="en-US" altLang="ko-KR" b="0" dirty="0"/>
              <a:t>. </a:t>
            </a:r>
          </a:p>
          <a:p>
            <a:pPr marL="542925" indent="-542925" algn="just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ko-KR" b="0" dirty="0"/>
              <a:t>         - </a:t>
            </a:r>
            <a:r>
              <a:rPr lang="ko-KR" altLang="en-US" b="0" dirty="0"/>
              <a:t>일반 프로그래밍 언어로 작성된 응용 프로그램에서 데이터베이스에 저장된     </a:t>
            </a:r>
            <a:r>
              <a:rPr lang="en-US" altLang="ko-KR" b="0" dirty="0"/>
              <a:t>	</a:t>
            </a:r>
            <a:r>
              <a:rPr lang="ko-KR" altLang="en-US" b="0" dirty="0"/>
              <a:t>데이터를 관리</a:t>
            </a:r>
            <a:r>
              <a:rPr lang="en-US" altLang="ko-KR" b="0" dirty="0"/>
              <a:t>, </a:t>
            </a:r>
            <a:r>
              <a:rPr lang="ko-KR" altLang="en-US" b="0" dirty="0"/>
              <a:t>검색함</a:t>
            </a:r>
            <a:r>
              <a:rPr lang="en-US" altLang="ko-KR" b="0" dirty="0"/>
              <a:t>. </a:t>
            </a:r>
            <a:r>
              <a:rPr lang="ko-KR" altLang="en-US" b="0" dirty="0"/>
              <a:t>삽입된 </a:t>
            </a:r>
            <a:r>
              <a:rPr lang="en-US" altLang="ko-KR" b="0" dirty="0"/>
              <a:t>SQL</a:t>
            </a:r>
            <a:r>
              <a:rPr lang="ko-KR" altLang="en-US" b="0" dirty="0"/>
              <a:t>문은 </a:t>
            </a:r>
            <a:r>
              <a:rPr lang="en-US" altLang="ko-KR" b="0" dirty="0"/>
              <a:t>DBMS</a:t>
            </a:r>
            <a:r>
              <a:rPr lang="ko-KR" altLang="en-US" b="0" dirty="0"/>
              <a:t>의 컴파일러가 처리함</a:t>
            </a:r>
            <a:r>
              <a:rPr lang="en-US" altLang="ko-KR" b="0" dirty="0"/>
              <a:t>.</a:t>
            </a:r>
          </a:p>
          <a:p>
            <a:pPr marL="542925" indent="-542925" algn="just">
              <a:lnSpc>
                <a:spcPct val="100000"/>
              </a:lnSpc>
              <a:spcAft>
                <a:spcPts val="200"/>
              </a:spcAft>
              <a:buNone/>
            </a:pPr>
            <a:endParaRPr lang="en-US" altLang="ko-KR" sz="1000" b="0" dirty="0"/>
          </a:p>
          <a:p>
            <a:pPr algn="just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ko-KR" sz="1800" dirty="0">
                <a:sym typeface="Wingdings"/>
              </a:rPr>
              <a:t>	</a:t>
            </a:r>
            <a:r>
              <a:rPr lang="ko-KR" altLang="en-US" sz="1800" dirty="0">
                <a:sym typeface="Wingdings"/>
              </a:rPr>
              <a:t> </a:t>
            </a:r>
            <a:r>
              <a:rPr lang="ko-KR" altLang="en-US" sz="1800" dirty="0">
                <a:solidFill>
                  <a:srgbClr val="CC00FF"/>
                </a:solidFill>
              </a:rPr>
              <a:t>웹 프로그래밍 언어에 </a:t>
            </a:r>
            <a:r>
              <a:rPr lang="en-US" altLang="ko-KR" sz="1800" dirty="0">
                <a:solidFill>
                  <a:srgbClr val="CC00FF"/>
                </a:solidFill>
              </a:rPr>
              <a:t>SQL</a:t>
            </a:r>
            <a:r>
              <a:rPr lang="ko-KR" altLang="en-US" sz="1800" dirty="0">
                <a:solidFill>
                  <a:srgbClr val="CC00FF"/>
                </a:solidFill>
              </a:rPr>
              <a:t>을 삽입</a:t>
            </a:r>
            <a:r>
              <a:rPr lang="ko-KR" altLang="en-US" sz="1800" dirty="0"/>
              <a:t>하여 사용하는 방법</a:t>
            </a:r>
            <a:endParaRPr lang="en-US" altLang="ko-KR" sz="1800" dirty="0"/>
          </a:p>
          <a:p>
            <a:pPr marL="542925" indent="-542925" algn="just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ko-KR" sz="1800" dirty="0"/>
              <a:t>	 - </a:t>
            </a:r>
            <a:r>
              <a:rPr lang="ko-KR" altLang="en-US" b="0" dirty="0"/>
              <a:t>호스트 언어가 </a:t>
            </a:r>
            <a:r>
              <a:rPr lang="en-US" altLang="ko-KR" b="0" dirty="0"/>
              <a:t>JSP, ASP, PHP </a:t>
            </a:r>
            <a:r>
              <a:rPr lang="ko-KR" altLang="en-US" b="0" dirty="0"/>
              <a:t>등 웹 스크립트 언어인 경우</a:t>
            </a:r>
            <a:endParaRPr lang="en-US" altLang="ko-KR" b="0" dirty="0"/>
          </a:p>
          <a:p>
            <a:pPr algn="just">
              <a:lnSpc>
                <a:spcPct val="100000"/>
              </a:lnSpc>
              <a:spcAft>
                <a:spcPts val="200"/>
              </a:spcAft>
              <a:buNone/>
            </a:pPr>
            <a:endParaRPr lang="en-US" altLang="ko-KR" sz="1000" b="0" dirty="0"/>
          </a:p>
          <a:p>
            <a:pPr algn="just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ko-KR" sz="1800" dirty="0">
                <a:sym typeface="Wingdings"/>
              </a:rPr>
              <a:t>	 </a:t>
            </a:r>
            <a:r>
              <a:rPr lang="en-US" altLang="ko-KR" sz="1800" dirty="0">
                <a:solidFill>
                  <a:srgbClr val="CC00FF"/>
                </a:solidFill>
              </a:rPr>
              <a:t>4GL</a:t>
            </a:r>
            <a:r>
              <a:rPr lang="en-US" altLang="ko-KR" sz="1800" dirty="0"/>
              <a:t>(4th Generation Language)</a:t>
            </a:r>
          </a:p>
          <a:p>
            <a:pPr marL="542925" indent="-542925" algn="just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ko-KR" sz="1800" dirty="0"/>
              <a:t>	 - </a:t>
            </a:r>
            <a:r>
              <a:rPr lang="ko-KR" altLang="en-US" b="0" dirty="0"/>
              <a:t>데이터베이스 관리 기능과 비주얼 프로그래밍 기능을 갖춘                                </a:t>
            </a:r>
            <a:r>
              <a:rPr lang="en-US" altLang="ko-KR" b="0" dirty="0"/>
              <a:t>	</a:t>
            </a:r>
            <a:r>
              <a:rPr lang="ko-KR" altLang="en-US" b="0" dirty="0"/>
              <a:t>‘</a:t>
            </a:r>
            <a:r>
              <a:rPr lang="en-US" altLang="ko-KR" b="0" dirty="0"/>
              <a:t>GUI </a:t>
            </a:r>
            <a:r>
              <a:rPr lang="ko-KR" altLang="en-US" b="0" dirty="0"/>
              <a:t>기반 소프트웨어 개발 도구’를 사용하여 프로그래밍하는 방법</a:t>
            </a:r>
            <a:r>
              <a:rPr lang="en-US" altLang="ko-KR" b="0" dirty="0"/>
              <a:t>. </a:t>
            </a:r>
          </a:p>
          <a:p>
            <a:pPr marL="542925" indent="-542925" algn="just">
              <a:lnSpc>
                <a:spcPct val="100000"/>
              </a:lnSpc>
              <a:spcAft>
                <a:spcPts val="200"/>
              </a:spcAft>
              <a:buNone/>
            </a:pPr>
            <a:r>
              <a:rPr lang="en-US" altLang="ko-KR" b="0" dirty="0"/>
              <a:t>         - Delphi, Power Builder, Visual Basic </a:t>
            </a:r>
            <a:r>
              <a:rPr lang="ko-KR" altLang="en-US" b="0" dirty="0"/>
              <a:t>등이 있음</a:t>
            </a:r>
            <a:r>
              <a:rPr lang="en-US" altLang="ko-KR" b="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95DC273-5E23-41CC-A72B-79BD0850802B}"/>
                  </a:ext>
                </a:extLst>
              </p14:cNvPr>
              <p14:cNvContentPartPr/>
              <p14:nvPr/>
            </p14:nvContentPartPr>
            <p14:xfrm>
              <a:off x="1184934" y="1600796"/>
              <a:ext cx="558360" cy="4363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95DC273-5E23-41CC-A72B-79BD085080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5934" y="1592156"/>
                <a:ext cx="576000" cy="45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882DEC6B-E856-4283-BEED-9D6C6D4BC499}"/>
              </a:ext>
            </a:extLst>
          </p:cNvPr>
          <p:cNvGrpSpPr/>
          <p:nvPr/>
        </p:nvGrpSpPr>
        <p:grpSpPr>
          <a:xfrm>
            <a:off x="4609614" y="1660556"/>
            <a:ext cx="1394640" cy="286920"/>
            <a:chOff x="4609614" y="1660556"/>
            <a:chExt cx="139464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B1A0DF1-CDA7-46A2-9A94-31E1861AD680}"/>
                    </a:ext>
                  </a:extLst>
                </p14:cNvPr>
                <p14:cNvContentPartPr/>
                <p14:nvPr/>
              </p14:nvContentPartPr>
              <p14:xfrm>
                <a:off x="4609614" y="1823996"/>
                <a:ext cx="183960" cy="237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B1A0DF1-CDA7-46A2-9A94-31E1861AD6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00614" y="1815356"/>
                  <a:ext cx="201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98D6583-251B-4BDB-9E4B-C4E1418B3354}"/>
                    </a:ext>
                  </a:extLst>
                </p14:cNvPr>
                <p14:cNvContentPartPr/>
                <p14:nvPr/>
              </p14:nvContentPartPr>
              <p14:xfrm>
                <a:off x="4733094" y="1748396"/>
                <a:ext cx="81720" cy="1468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98D6583-251B-4BDB-9E4B-C4E1418B33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24094" y="1739756"/>
                  <a:ext cx="99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1944874-A2B7-4BBF-A528-2C01E9333B34}"/>
                    </a:ext>
                  </a:extLst>
                </p14:cNvPr>
                <p14:cNvContentPartPr/>
                <p14:nvPr/>
              </p14:nvContentPartPr>
              <p14:xfrm>
                <a:off x="4875294" y="1663436"/>
                <a:ext cx="167400" cy="2041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1944874-A2B7-4BBF-A528-2C01E9333B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66654" y="1654796"/>
                  <a:ext cx="185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90FAA52-7EB6-4318-B572-586E8AC532CC}"/>
                    </a:ext>
                  </a:extLst>
                </p14:cNvPr>
                <p14:cNvContentPartPr/>
                <p14:nvPr/>
              </p14:nvContentPartPr>
              <p14:xfrm>
                <a:off x="4991214" y="1733636"/>
                <a:ext cx="77400" cy="1436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90FAA52-7EB6-4318-B572-586E8AC532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82574" y="1724996"/>
                  <a:ext cx="95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B273B43-88D5-4599-9144-74E1057E1CD0}"/>
                    </a:ext>
                  </a:extLst>
                </p14:cNvPr>
                <p14:cNvContentPartPr/>
                <p14:nvPr/>
              </p14:nvContentPartPr>
              <p14:xfrm>
                <a:off x="5050974" y="1660556"/>
                <a:ext cx="147600" cy="1382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B273B43-88D5-4599-9144-74E1057E1C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42334" y="1651556"/>
                  <a:ext cx="165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9DDE087-176B-4C97-82DB-3C60BAA4DE00}"/>
                    </a:ext>
                  </a:extLst>
                </p14:cNvPr>
                <p14:cNvContentPartPr/>
                <p14:nvPr/>
              </p14:nvContentPartPr>
              <p14:xfrm>
                <a:off x="5202894" y="1721396"/>
                <a:ext cx="54000" cy="882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9DDE087-176B-4C97-82DB-3C60BAA4DE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94254" y="1712396"/>
                  <a:ext cx="71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50D3AE0-1D4D-474B-9336-3487B0623213}"/>
                    </a:ext>
                  </a:extLst>
                </p14:cNvPr>
                <p14:cNvContentPartPr/>
                <p14:nvPr/>
              </p14:nvContentPartPr>
              <p14:xfrm>
                <a:off x="5167254" y="1847396"/>
                <a:ext cx="90000" cy="720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50D3AE0-1D4D-474B-9336-3487B06232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58614" y="1838396"/>
                  <a:ext cx="107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CC2B447-E8BE-4A52-BBB8-F236C41F5104}"/>
                    </a:ext>
                  </a:extLst>
                </p14:cNvPr>
                <p14:cNvContentPartPr/>
                <p14:nvPr/>
              </p14:nvContentPartPr>
              <p14:xfrm>
                <a:off x="5291454" y="1679276"/>
                <a:ext cx="114120" cy="97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CC2B447-E8BE-4A52-BBB8-F236C41F51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82454" y="1670636"/>
                  <a:ext cx="131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21D605C-E344-41B8-97F8-1F8BF942F0AB}"/>
                    </a:ext>
                  </a:extLst>
                </p14:cNvPr>
                <p14:cNvContentPartPr/>
                <p14:nvPr/>
              </p14:nvContentPartPr>
              <p14:xfrm>
                <a:off x="5334294" y="1684676"/>
                <a:ext cx="95400" cy="1738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21D605C-E344-41B8-97F8-1F8BF942F0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25654" y="1676036"/>
                  <a:ext cx="113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F813309-281A-4AE9-8DD2-AFD0BC92F9AB}"/>
                    </a:ext>
                  </a:extLst>
                </p14:cNvPr>
                <p14:cNvContentPartPr/>
                <p14:nvPr/>
              </p14:nvContentPartPr>
              <p14:xfrm>
                <a:off x="5347974" y="1874396"/>
                <a:ext cx="122400" cy="22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F813309-281A-4AE9-8DD2-AFD0BC92F9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38974" y="1865396"/>
                  <a:ext cx="140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D97CC77-76B5-478D-8E8B-117403412964}"/>
                    </a:ext>
                  </a:extLst>
                </p14:cNvPr>
                <p14:cNvContentPartPr/>
                <p14:nvPr/>
              </p14:nvContentPartPr>
              <p14:xfrm>
                <a:off x="5443014" y="1701956"/>
                <a:ext cx="110160" cy="210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D97CC77-76B5-478D-8E8B-11740341296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34014" y="1693316"/>
                  <a:ext cx="127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D708FC0-CF82-462B-8E79-64D51E0ACB3F}"/>
                    </a:ext>
                  </a:extLst>
                </p14:cNvPr>
                <p14:cNvContentPartPr/>
                <p14:nvPr/>
              </p14:nvContentPartPr>
              <p14:xfrm>
                <a:off x="5572254" y="1696916"/>
                <a:ext cx="123120" cy="1566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D708FC0-CF82-462B-8E79-64D51E0ACB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63254" y="1688276"/>
                  <a:ext cx="140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D870322-3B3C-4881-8464-D4FCC3471548}"/>
                    </a:ext>
                  </a:extLst>
                </p14:cNvPr>
                <p14:cNvContentPartPr/>
                <p14:nvPr/>
              </p14:nvContentPartPr>
              <p14:xfrm>
                <a:off x="5605014" y="1864316"/>
                <a:ext cx="109440" cy="108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D870322-3B3C-4881-8464-D4FCC347154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96374" y="1855316"/>
                  <a:ext cx="127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5DF0EADF-CBFC-42D4-B07F-7798E52F8D58}"/>
                    </a:ext>
                  </a:extLst>
                </p14:cNvPr>
                <p14:cNvContentPartPr/>
                <p14:nvPr/>
              </p14:nvContentPartPr>
              <p14:xfrm>
                <a:off x="5674134" y="1711316"/>
                <a:ext cx="118800" cy="1378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5DF0EADF-CBFC-42D4-B07F-7798E52F8D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65134" y="1702316"/>
                  <a:ext cx="1364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15CFCFC-04F3-444A-81E8-EDB13CBEC12D}"/>
                    </a:ext>
                  </a:extLst>
                </p14:cNvPr>
                <p14:cNvContentPartPr/>
                <p14:nvPr/>
              </p14:nvContentPartPr>
              <p14:xfrm>
                <a:off x="5797974" y="1715996"/>
                <a:ext cx="81360" cy="1188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15CFCFC-04F3-444A-81E8-EDB13CBEC1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88974" y="1707356"/>
                  <a:ext cx="99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E893D7A-D84E-4613-8168-E0D38CF2D3EA}"/>
                    </a:ext>
                  </a:extLst>
                </p14:cNvPr>
                <p14:cNvContentPartPr/>
                <p14:nvPr/>
              </p14:nvContentPartPr>
              <p14:xfrm>
                <a:off x="5776374" y="1856396"/>
                <a:ext cx="103320" cy="910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E893D7A-D84E-4613-8168-E0D38CF2D3E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67734" y="1847756"/>
                  <a:ext cx="120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545B40F-1014-47DD-9F2A-914E2D7080F8}"/>
                    </a:ext>
                  </a:extLst>
                </p14:cNvPr>
                <p14:cNvContentPartPr/>
                <p14:nvPr/>
              </p14:nvContentPartPr>
              <p14:xfrm>
                <a:off x="5995254" y="1929116"/>
                <a:ext cx="9000" cy="90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545B40F-1014-47DD-9F2A-914E2D7080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86614" y="1920116"/>
                  <a:ext cx="2664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57DD11C-B011-43C6-BB3B-E71A8A6C9233}"/>
                  </a:ext>
                </a:extLst>
              </p14:cNvPr>
              <p14:cNvContentPartPr/>
              <p14:nvPr/>
            </p14:nvContentPartPr>
            <p14:xfrm>
              <a:off x="2711694" y="2763236"/>
              <a:ext cx="2625480" cy="5148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57DD11C-B011-43C6-BB3B-E71A8A6C92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02694" y="2754596"/>
                <a:ext cx="26431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B061EA2-7447-4D10-BC2E-6710D5794AF6}"/>
                  </a:ext>
                </a:extLst>
              </p14:cNvPr>
              <p14:cNvContentPartPr/>
              <p14:nvPr/>
            </p14:nvContentPartPr>
            <p14:xfrm>
              <a:off x="3725094" y="3402956"/>
              <a:ext cx="1245240" cy="939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B061EA2-7447-4D10-BC2E-6710D5794AF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16094" y="3393956"/>
                <a:ext cx="1262880" cy="111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프로그래밍의 개념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7248" y="630932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5-2 </a:t>
            </a:r>
            <a:r>
              <a:rPr lang="en-US" altLang="ko-KR" sz="1600" b="1" dirty="0">
                <a:ea typeface="맑은 고딕" panose="020B0503020000020004" pitchFamily="50" charset="-127"/>
              </a:rPr>
              <a:t>DBMS  </a:t>
            </a:r>
            <a:r>
              <a:rPr lang="ko-KR" altLang="en-US" sz="1600" b="1" dirty="0">
                <a:ea typeface="맑은 고딕" panose="020B0503020000020004" pitchFamily="50" charset="-127"/>
              </a:rPr>
              <a:t>플랫폼과 데이터베이스 프로그래밍의 유형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8208912" cy="52777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E5263487-94DE-4D42-A5A1-F0FE79550572}"/>
                  </a:ext>
                </a:extLst>
              </p14:cNvPr>
              <p14:cNvContentPartPr/>
              <p14:nvPr/>
            </p14:nvContentPartPr>
            <p14:xfrm>
              <a:off x="5390094" y="2609156"/>
              <a:ext cx="655560" cy="62208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E5263487-94DE-4D42-A5A1-F0FE795505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1094" y="2600156"/>
                <a:ext cx="673200" cy="63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91D02D-654F-4B1C-8D25-C6C1DA74352F}"/>
              </a:ext>
            </a:extLst>
          </p:cNvPr>
          <p:cNvGrpSpPr/>
          <p:nvPr/>
        </p:nvGrpSpPr>
        <p:grpSpPr>
          <a:xfrm>
            <a:off x="2168094" y="1836596"/>
            <a:ext cx="6022440" cy="1032480"/>
            <a:chOff x="2168094" y="1836596"/>
            <a:chExt cx="6022440" cy="10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F92876F-0A09-42B8-9260-009319E8CF80}"/>
                    </a:ext>
                  </a:extLst>
                </p14:cNvPr>
                <p14:cNvContentPartPr/>
                <p14:nvPr/>
              </p14:nvContentPartPr>
              <p14:xfrm>
                <a:off x="2313174" y="2032796"/>
                <a:ext cx="3055320" cy="6660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F92876F-0A09-42B8-9260-009319E8CF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04534" y="2024156"/>
                  <a:ext cx="307296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B7B79A8-0279-4C76-BA53-1D75A9BA400C}"/>
                    </a:ext>
                  </a:extLst>
                </p14:cNvPr>
                <p14:cNvContentPartPr/>
                <p14:nvPr/>
              </p14:nvContentPartPr>
              <p14:xfrm>
                <a:off x="2168094" y="1906076"/>
                <a:ext cx="262080" cy="1796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B7B79A8-0279-4C76-BA53-1D75A9BA40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59454" y="1897076"/>
                  <a:ext cx="279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2D53392-76A3-4C1A-8286-49516640C62A}"/>
                    </a:ext>
                  </a:extLst>
                </p14:cNvPr>
                <p14:cNvContentPartPr/>
                <p14:nvPr/>
              </p14:nvContentPartPr>
              <p14:xfrm>
                <a:off x="3826974" y="1970156"/>
                <a:ext cx="1741320" cy="7570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2D53392-76A3-4C1A-8286-49516640C62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17974" y="1961156"/>
                  <a:ext cx="175896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14E2DFE-2D0D-4BBD-8E26-D9DFCDF51997}"/>
                    </a:ext>
                  </a:extLst>
                </p14:cNvPr>
                <p14:cNvContentPartPr/>
                <p14:nvPr/>
              </p14:nvContentPartPr>
              <p14:xfrm>
                <a:off x="3776574" y="1836596"/>
                <a:ext cx="187920" cy="1965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14E2DFE-2D0D-4BBD-8E26-D9DFCDF519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67574" y="1827596"/>
                  <a:ext cx="2055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AD4C20B-734F-4405-B599-71731662DABB}"/>
                    </a:ext>
                  </a:extLst>
                </p14:cNvPr>
                <p14:cNvContentPartPr/>
                <p14:nvPr/>
              </p14:nvContentPartPr>
              <p14:xfrm>
                <a:off x="5234574" y="1931276"/>
                <a:ext cx="499320" cy="8438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AD4C20B-734F-4405-B599-71731662DAB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25934" y="1922276"/>
                  <a:ext cx="51696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BAE321F-390E-4294-93F9-5C55418B3B4E}"/>
                    </a:ext>
                  </a:extLst>
                </p14:cNvPr>
                <p14:cNvContentPartPr/>
                <p14:nvPr/>
              </p14:nvContentPartPr>
              <p14:xfrm>
                <a:off x="5138094" y="1919396"/>
                <a:ext cx="208800" cy="1332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BAE321F-390E-4294-93F9-5C55418B3B4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29454" y="1910396"/>
                  <a:ext cx="226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CFA6593-BA2D-4DBB-B84A-80D6349CE16C}"/>
                    </a:ext>
                  </a:extLst>
                </p14:cNvPr>
                <p14:cNvContentPartPr/>
                <p14:nvPr/>
              </p14:nvContentPartPr>
              <p14:xfrm>
                <a:off x="5870334" y="2015156"/>
                <a:ext cx="1593000" cy="8539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CFA6593-BA2D-4DBB-B84A-80D6349CE1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61694" y="2006156"/>
                  <a:ext cx="1610640" cy="8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6EEE49F-2611-4B6B-AFEB-777C4F63978D}"/>
                    </a:ext>
                  </a:extLst>
                </p14:cNvPr>
                <p14:cNvContentPartPr/>
                <p14:nvPr/>
              </p14:nvContentPartPr>
              <p14:xfrm>
                <a:off x="7305654" y="1909316"/>
                <a:ext cx="206640" cy="1868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6EEE49F-2611-4B6B-AFEB-777C4F6397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96654" y="1900316"/>
                  <a:ext cx="2242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4261777-AF07-4E40-84DB-3624C87050C4}"/>
                    </a:ext>
                  </a:extLst>
                </p14:cNvPr>
                <p14:cNvContentPartPr/>
                <p14:nvPr/>
              </p14:nvContentPartPr>
              <p14:xfrm>
                <a:off x="6808854" y="2411156"/>
                <a:ext cx="120960" cy="1033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4261777-AF07-4E40-84DB-3624C87050C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00214" y="2402156"/>
                  <a:ext cx="138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D6ABF88-AE52-4670-B9DC-337D37F38E28}"/>
                    </a:ext>
                  </a:extLst>
                </p14:cNvPr>
                <p14:cNvContentPartPr/>
                <p14:nvPr/>
              </p14:nvContentPartPr>
              <p14:xfrm>
                <a:off x="6964734" y="2349596"/>
                <a:ext cx="344160" cy="1584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D6ABF88-AE52-4670-B9DC-337D37F38E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56094" y="2340596"/>
                  <a:ext cx="361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88F6497-6D6C-47BC-81C0-0E88089548EB}"/>
                    </a:ext>
                  </a:extLst>
                </p14:cNvPr>
                <p14:cNvContentPartPr/>
                <p14:nvPr/>
              </p14:nvContentPartPr>
              <p14:xfrm>
                <a:off x="7257054" y="2292716"/>
                <a:ext cx="211320" cy="2458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88F6497-6D6C-47BC-81C0-0E88089548E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48054" y="2283716"/>
                  <a:ext cx="228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0B8F89E-8CE1-4F50-AFEF-B7210985061D}"/>
                    </a:ext>
                  </a:extLst>
                </p14:cNvPr>
                <p14:cNvContentPartPr/>
                <p14:nvPr/>
              </p14:nvContentPartPr>
              <p14:xfrm>
                <a:off x="7454334" y="2368676"/>
                <a:ext cx="58680" cy="536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0B8F89E-8CE1-4F50-AFEF-B721098506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45334" y="2360036"/>
                  <a:ext cx="76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EE8FEFD-C0A0-4B3C-91F8-5E67C2867D58}"/>
                    </a:ext>
                  </a:extLst>
                </p14:cNvPr>
                <p14:cNvContentPartPr/>
                <p14:nvPr/>
              </p14:nvContentPartPr>
              <p14:xfrm>
                <a:off x="7465854" y="2308196"/>
                <a:ext cx="297720" cy="2462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EE8FEFD-C0A0-4B3C-91F8-5E67C2867D5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56854" y="2299196"/>
                  <a:ext cx="3153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F626925-7BEC-4BA8-9D85-54E83C7F03A5}"/>
                    </a:ext>
                  </a:extLst>
                </p14:cNvPr>
                <p14:cNvContentPartPr/>
                <p14:nvPr/>
              </p14:nvContentPartPr>
              <p14:xfrm>
                <a:off x="7827294" y="2268236"/>
                <a:ext cx="259560" cy="1832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F626925-7BEC-4BA8-9D85-54E83C7F03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818654" y="2259236"/>
                  <a:ext cx="277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FB3C6C6-92F8-4E0D-B0FD-EE80C61FC3DB}"/>
                    </a:ext>
                  </a:extLst>
                </p14:cNvPr>
                <p14:cNvContentPartPr/>
                <p14:nvPr/>
              </p14:nvContentPartPr>
              <p14:xfrm>
                <a:off x="7965534" y="2401076"/>
                <a:ext cx="225000" cy="1357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FB3C6C6-92F8-4E0D-B0FD-EE80C61FC3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56894" y="2392436"/>
                  <a:ext cx="24264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1B9E9B1-1601-4310-A942-F1CCE9BAFE40}"/>
              </a:ext>
            </a:extLst>
          </p:cNvPr>
          <p:cNvGrpSpPr/>
          <p:nvPr/>
        </p:nvGrpSpPr>
        <p:grpSpPr>
          <a:xfrm>
            <a:off x="5533374" y="3339956"/>
            <a:ext cx="1213920" cy="296640"/>
            <a:chOff x="5533374" y="3339956"/>
            <a:chExt cx="121392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DEB96D9-D81C-44D6-B546-0B4E5C495A08}"/>
                    </a:ext>
                  </a:extLst>
                </p14:cNvPr>
                <p14:cNvContentPartPr/>
                <p14:nvPr/>
              </p14:nvContentPartPr>
              <p14:xfrm>
                <a:off x="5533374" y="3406556"/>
                <a:ext cx="114840" cy="1724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DEB96D9-D81C-44D6-B546-0B4E5C495A0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24374" y="3397556"/>
                  <a:ext cx="13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BB35731-5A29-433E-98C7-AB4A78EC6810}"/>
                    </a:ext>
                  </a:extLst>
                </p14:cNvPr>
                <p14:cNvContentPartPr/>
                <p14:nvPr/>
              </p14:nvContentPartPr>
              <p14:xfrm>
                <a:off x="5664774" y="3455516"/>
                <a:ext cx="71640" cy="117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BB35731-5A29-433E-98C7-AB4A78EC681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56134" y="3446876"/>
                  <a:ext cx="89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DD5CF32-08C5-4464-9E53-A08771A70BD6}"/>
                    </a:ext>
                  </a:extLst>
                </p14:cNvPr>
                <p14:cNvContentPartPr/>
                <p14:nvPr/>
              </p14:nvContentPartPr>
              <p14:xfrm>
                <a:off x="5780694" y="3406196"/>
                <a:ext cx="118080" cy="957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DD5CF32-08C5-4464-9E53-A08771A70BD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72054" y="3397196"/>
                  <a:ext cx="135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FB11119-B13F-4CB4-B4DA-5770E21EFC01}"/>
                    </a:ext>
                  </a:extLst>
                </p14:cNvPr>
                <p14:cNvContentPartPr/>
                <p14:nvPr/>
              </p14:nvContentPartPr>
              <p14:xfrm>
                <a:off x="5863854" y="3388196"/>
                <a:ext cx="138240" cy="2026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FB11119-B13F-4CB4-B4DA-5770E21EFC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55214" y="3379556"/>
                  <a:ext cx="155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DEBADDA-D4E6-4976-A640-7FB0F640B458}"/>
                    </a:ext>
                  </a:extLst>
                </p14:cNvPr>
                <p14:cNvContentPartPr/>
                <p14:nvPr/>
              </p14:nvContentPartPr>
              <p14:xfrm>
                <a:off x="6009654" y="3389636"/>
                <a:ext cx="149040" cy="1407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DEBADDA-D4E6-4976-A640-7FB0F640B45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00654" y="3380636"/>
                  <a:ext cx="166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56C5175-E2BC-45A0-ABDB-78AD42CE7815}"/>
                    </a:ext>
                  </a:extLst>
                </p14:cNvPr>
                <p14:cNvContentPartPr/>
                <p14:nvPr/>
              </p14:nvContentPartPr>
              <p14:xfrm>
                <a:off x="6035934" y="3517076"/>
                <a:ext cx="175680" cy="846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56C5175-E2BC-45A0-ABDB-78AD42CE781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26934" y="3508076"/>
                  <a:ext cx="193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C0C8478-2605-44EB-ADDD-3C86D699010C}"/>
                    </a:ext>
                  </a:extLst>
                </p14:cNvPr>
                <p14:cNvContentPartPr/>
                <p14:nvPr/>
              </p14:nvContentPartPr>
              <p14:xfrm>
                <a:off x="6156534" y="3369476"/>
                <a:ext cx="150480" cy="1486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C0C8478-2605-44EB-ADDD-3C86D69901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47534" y="3360836"/>
                  <a:ext cx="168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D99FF26-2F0B-41F5-92FF-48058D22B24A}"/>
                    </a:ext>
                  </a:extLst>
                </p14:cNvPr>
                <p14:cNvContentPartPr/>
                <p14:nvPr/>
              </p14:nvContentPartPr>
              <p14:xfrm>
                <a:off x="6251574" y="3388916"/>
                <a:ext cx="104040" cy="640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D99FF26-2F0B-41F5-92FF-48058D22B2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42574" y="3379916"/>
                  <a:ext cx="1216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0483D3B-FB65-41C2-A717-F14CEF2901E1}"/>
                    </a:ext>
                  </a:extLst>
                </p14:cNvPr>
                <p14:cNvContentPartPr/>
                <p14:nvPr/>
              </p14:nvContentPartPr>
              <p14:xfrm>
                <a:off x="6274254" y="3339956"/>
                <a:ext cx="235440" cy="2577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0483D3B-FB65-41C2-A717-F14CEF2901E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65254" y="3331316"/>
                  <a:ext cx="2530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208700B-5A16-4B45-AC58-091329A80246}"/>
                    </a:ext>
                  </a:extLst>
                </p14:cNvPr>
                <p14:cNvContentPartPr/>
                <p14:nvPr/>
              </p14:nvContentPartPr>
              <p14:xfrm>
                <a:off x="6457494" y="3384236"/>
                <a:ext cx="72360" cy="2397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208700B-5A16-4B45-AC58-091329A802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48494" y="3375236"/>
                  <a:ext cx="90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AEE2F789-C6CC-4566-9609-577F19CE18BD}"/>
                    </a:ext>
                  </a:extLst>
                </p14:cNvPr>
                <p14:cNvContentPartPr/>
                <p14:nvPr/>
              </p14:nvContentPartPr>
              <p14:xfrm>
                <a:off x="6539214" y="3373076"/>
                <a:ext cx="65160" cy="1386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AEE2F789-C6CC-4566-9609-577F19CE18B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30574" y="3364436"/>
                  <a:ext cx="82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30A6E04-868B-4AE4-AF69-6CCE23A333FC}"/>
                    </a:ext>
                  </a:extLst>
                </p14:cNvPr>
                <p14:cNvContentPartPr/>
                <p14:nvPr/>
              </p14:nvContentPartPr>
              <p14:xfrm>
                <a:off x="6575574" y="3385676"/>
                <a:ext cx="171720" cy="2509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30A6E04-868B-4AE4-AF69-6CCE23A333F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66574" y="3377036"/>
                  <a:ext cx="18936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AC881E3-43D5-48A2-ABD3-EFB473E1AC0A}"/>
              </a:ext>
            </a:extLst>
          </p:cNvPr>
          <p:cNvGrpSpPr/>
          <p:nvPr/>
        </p:nvGrpSpPr>
        <p:grpSpPr>
          <a:xfrm>
            <a:off x="7861494" y="2999396"/>
            <a:ext cx="646920" cy="2230560"/>
            <a:chOff x="7861494" y="2999396"/>
            <a:chExt cx="646920" cy="22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F47869F-9CCD-4EE1-BF0D-09FF2D3351B3}"/>
                    </a:ext>
                  </a:extLst>
                </p14:cNvPr>
                <p14:cNvContentPartPr/>
                <p14:nvPr/>
              </p14:nvContentPartPr>
              <p14:xfrm>
                <a:off x="7955094" y="2999396"/>
                <a:ext cx="553320" cy="21924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F47869F-9CCD-4EE1-BF0D-09FF2D3351B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46094" y="2990756"/>
                  <a:ext cx="570960" cy="22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48C1E1F-278B-4291-9E35-A90AFF3F01FA}"/>
                    </a:ext>
                  </a:extLst>
                </p14:cNvPr>
                <p14:cNvContentPartPr/>
                <p14:nvPr/>
              </p14:nvContentPartPr>
              <p14:xfrm>
                <a:off x="7861494" y="4921436"/>
                <a:ext cx="376200" cy="3085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48C1E1F-278B-4291-9E35-A90AFF3F01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52854" y="4912796"/>
                  <a:ext cx="39384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46DF159-83E9-4CA9-A7F6-79D4045A86CB}"/>
              </a:ext>
            </a:extLst>
          </p:cNvPr>
          <p:cNvGrpSpPr/>
          <p:nvPr/>
        </p:nvGrpSpPr>
        <p:grpSpPr>
          <a:xfrm>
            <a:off x="7028197" y="4077789"/>
            <a:ext cx="894960" cy="342720"/>
            <a:chOff x="7028197" y="4077789"/>
            <a:chExt cx="89496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F2331F1D-16E7-43F9-9789-E114BEC06BE8}"/>
                    </a:ext>
                  </a:extLst>
                </p14:cNvPr>
                <p14:cNvContentPartPr/>
                <p14:nvPr/>
              </p14:nvContentPartPr>
              <p14:xfrm>
                <a:off x="7028197" y="4133949"/>
                <a:ext cx="139680" cy="1904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F2331F1D-16E7-43F9-9789-E114BEC06BE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19197" y="4125309"/>
                  <a:ext cx="157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076E147-D1E2-4236-B825-A6CB00310407}"/>
                    </a:ext>
                  </a:extLst>
                </p14:cNvPr>
                <p14:cNvContentPartPr/>
                <p14:nvPr/>
              </p14:nvContentPartPr>
              <p14:xfrm>
                <a:off x="7062757" y="4316469"/>
                <a:ext cx="138600" cy="698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076E147-D1E2-4236-B825-A6CB0031040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54117" y="4307829"/>
                  <a:ext cx="156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5CA686C-7BBF-443A-A106-148944199DEA}"/>
                    </a:ext>
                  </a:extLst>
                </p14:cNvPr>
                <p14:cNvContentPartPr/>
                <p14:nvPr/>
              </p14:nvContentPartPr>
              <p14:xfrm>
                <a:off x="7203877" y="4106949"/>
                <a:ext cx="123120" cy="1303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5CA686C-7BBF-443A-A106-148944199DE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194877" y="4098309"/>
                  <a:ext cx="140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378F251-7585-4B2D-92E5-79C1DD1A7598}"/>
                    </a:ext>
                  </a:extLst>
                </p14:cNvPr>
                <p14:cNvContentPartPr/>
                <p14:nvPr/>
              </p14:nvContentPartPr>
              <p14:xfrm>
                <a:off x="7219717" y="4183989"/>
                <a:ext cx="106920" cy="453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378F251-7585-4B2D-92E5-79C1DD1A759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10717" y="4175349"/>
                  <a:ext cx="124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75F0E9C-4C87-45CA-A0EE-D56608BC57DB}"/>
                    </a:ext>
                  </a:extLst>
                </p14:cNvPr>
                <p14:cNvContentPartPr/>
                <p14:nvPr/>
              </p14:nvContentPartPr>
              <p14:xfrm>
                <a:off x="7320877" y="4149429"/>
                <a:ext cx="109440" cy="1479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75F0E9C-4C87-45CA-A0EE-D56608BC57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312237" y="4140789"/>
                  <a:ext cx="127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4E99B656-A72E-4765-B3D6-D88E1378E5B6}"/>
                    </a:ext>
                  </a:extLst>
                </p14:cNvPr>
                <p14:cNvContentPartPr/>
                <p14:nvPr/>
              </p14:nvContentPartPr>
              <p14:xfrm>
                <a:off x="7389637" y="4138269"/>
                <a:ext cx="114480" cy="1231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4E99B656-A72E-4765-B3D6-D88E1378E5B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80997" y="4129269"/>
                  <a:ext cx="132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97C68A3-3694-43D4-BBC1-333D828A51BC}"/>
                    </a:ext>
                  </a:extLst>
                </p14:cNvPr>
                <p14:cNvContentPartPr/>
                <p14:nvPr/>
              </p14:nvContentPartPr>
              <p14:xfrm>
                <a:off x="7432837" y="4077789"/>
                <a:ext cx="140040" cy="3427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97C68A3-3694-43D4-BBC1-333D828A51B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424197" y="4068789"/>
                  <a:ext cx="1576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87DE45D-68F8-41DF-8614-C952EDFECB11}"/>
                    </a:ext>
                  </a:extLst>
                </p14:cNvPr>
                <p14:cNvContentPartPr/>
                <p14:nvPr/>
              </p14:nvContentPartPr>
              <p14:xfrm>
                <a:off x="7569997" y="4097949"/>
                <a:ext cx="109080" cy="1548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87DE45D-68F8-41DF-8614-C952EDFECB1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61357" y="4089309"/>
                  <a:ext cx="126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EED0EBA-F1B7-436F-9DC1-B4A1C5B9A241}"/>
                    </a:ext>
                  </a:extLst>
                </p14:cNvPr>
                <p14:cNvContentPartPr/>
                <p14:nvPr/>
              </p14:nvContentPartPr>
              <p14:xfrm>
                <a:off x="7644877" y="4112349"/>
                <a:ext cx="85680" cy="2401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EED0EBA-F1B7-436F-9DC1-B4A1C5B9A24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36237" y="4103349"/>
                  <a:ext cx="103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0B89309-D05B-49AB-BA67-C6EF34151C58}"/>
                    </a:ext>
                  </a:extLst>
                </p14:cNvPr>
                <p14:cNvContentPartPr/>
                <p14:nvPr/>
              </p14:nvContentPartPr>
              <p14:xfrm>
                <a:off x="7594837" y="4311789"/>
                <a:ext cx="149400" cy="759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0B89309-D05B-49AB-BA67-C6EF34151C5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585837" y="4303149"/>
                  <a:ext cx="1670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639EE31C-EF52-4AA9-89EE-CA28167D0C7F}"/>
                    </a:ext>
                  </a:extLst>
                </p14:cNvPr>
                <p14:cNvContentPartPr/>
                <p14:nvPr/>
              </p14:nvContentPartPr>
              <p14:xfrm>
                <a:off x="7705357" y="4102269"/>
                <a:ext cx="217800" cy="2898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39EE31C-EF52-4AA9-89EE-CA28167D0C7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696357" y="4093269"/>
                  <a:ext cx="235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0C2CF95-2984-434C-B6C6-ADFF7D84DC85}"/>
                    </a:ext>
                  </a:extLst>
                </p14:cNvPr>
                <p14:cNvContentPartPr/>
                <p14:nvPr/>
              </p14:nvContentPartPr>
              <p14:xfrm>
                <a:off x="7873477" y="4378749"/>
                <a:ext cx="6480" cy="3240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0C2CF95-2984-434C-B6C6-ADFF7D84DC8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864837" y="4370109"/>
                  <a:ext cx="24120" cy="5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146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프로그래밍의 개념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5252267"/>
              </p:ext>
            </p:extLst>
          </p:nvPr>
        </p:nvGraphicFramePr>
        <p:xfrm>
          <a:off x="539951" y="1700808"/>
          <a:ext cx="8064497" cy="3207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0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0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9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Access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SQL Server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Oracle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MySQL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SQLite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6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마이크로 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소프트사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마이크로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소프트사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오라클사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오라클사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IBM</a:t>
                      </a:r>
                      <a:r>
                        <a:rPr lang="ko-KR" altLang="en-US" sz="120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리처드</a:t>
                      </a:r>
                      <a:r>
                        <a:rPr lang="ko-KR" altLang="en-US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힙</a:t>
                      </a:r>
                      <a:endParaRPr lang="ko-KR" altLang="en-US" sz="1200" b="1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오픈소스</a:t>
                      </a:r>
                      <a:r>
                        <a:rPr lang="en-US" altLang="ko-KR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운영체제 기반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윈도우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윈도우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리눅스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ko-KR" altLang="en-US" sz="120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유닉스</a:t>
                      </a: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ko-KR" altLang="en-US" sz="1200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리눅스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ko-KR" altLang="en-US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유닉스</a:t>
                      </a:r>
                      <a:r>
                        <a:rPr lang="en-US" altLang="ko-KR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ko-KR" altLang="en-US" sz="1200" b="1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리눅스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유닉스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ko-KR" altLang="en-US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</a:p>
                    <a:p>
                      <a:r>
                        <a:rPr lang="en-US" altLang="ko-KR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altLang="ko-KR" sz="1200" b="1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iOS</a:t>
                      </a:r>
                      <a:r>
                        <a:rPr lang="en-US" altLang="ko-KR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용도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개인용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DBMS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윈도우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기반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기업용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DBMS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대용량 데이터베이스를 위한 응용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소용량</a:t>
                      </a:r>
                      <a:r>
                        <a:rPr lang="ko-KR" altLang="en-US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데이터베이스를 위한 응용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대용량 데이터베이스를 위한 응용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ko-KR" altLang="en-US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전용</a:t>
                      </a:r>
                    </a:p>
                    <a:p>
                      <a:r>
                        <a:rPr lang="ko-KR" altLang="en-US" sz="1200" b="1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데이터베이스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1412776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표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5-1 </a:t>
            </a:r>
            <a:r>
              <a:rPr lang="en-US" altLang="ko-KR" sz="1400" b="1" dirty="0">
                <a:ea typeface="맑은 고딕" panose="020B0503020000020004" pitchFamily="50" charset="-127"/>
              </a:rPr>
              <a:t>DBMS</a:t>
            </a:r>
            <a:r>
              <a:rPr lang="ko-KR" altLang="en-US" sz="1400" b="1" dirty="0">
                <a:ea typeface="맑은 고딕" panose="020B0503020000020004" pitchFamily="50" charset="-127"/>
              </a:rPr>
              <a:t>의 종류와 특징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1871768"/>
            <a:ext cx="3517310" cy="61908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>
              <a:lnSpc>
                <a:spcPct val="110000"/>
              </a:lnSpc>
              <a:spcAft>
                <a:spcPts val="300"/>
              </a:spcAft>
            </a:pPr>
            <a:r>
              <a:rPr lang="en-US" altLang="ko-KR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02. </a:t>
            </a:r>
            <a:r>
              <a:rPr lang="ko-KR" altLang="en-US" sz="3400" b="1" spc="-150" dirty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  <a:cs typeface="+mj-cs"/>
              </a:rPr>
              <a:t>저장 프로그램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475656" y="2780928"/>
            <a:ext cx="6840760" cy="255952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트리거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정의 함수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저장 프로그램</a:t>
            </a:r>
            <a:r>
              <a:rPr kumimoji="0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0"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문법 요약</a:t>
            </a:r>
            <a:endParaRPr kumimoji="0"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CF40D9-6ECB-4A71-84FB-5FCBC6350596}"/>
              </a:ext>
            </a:extLst>
          </p:cNvPr>
          <p:cNvGrpSpPr/>
          <p:nvPr/>
        </p:nvGrpSpPr>
        <p:grpSpPr>
          <a:xfrm>
            <a:off x="4356997" y="2030829"/>
            <a:ext cx="1362960" cy="418320"/>
            <a:chOff x="4356997" y="2030829"/>
            <a:chExt cx="136296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7D7E59FC-7135-4272-8115-39BB5DC99280}"/>
                    </a:ext>
                  </a:extLst>
                </p14:cNvPr>
                <p14:cNvContentPartPr/>
                <p14:nvPr/>
              </p14:nvContentPartPr>
              <p14:xfrm>
                <a:off x="4356997" y="2075109"/>
                <a:ext cx="191520" cy="32184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7D7E59FC-7135-4272-8115-39BB5DC992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47997" y="2066109"/>
                  <a:ext cx="2091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4FC32DD8-163E-4A9D-8494-32436E841B5F}"/>
                    </a:ext>
                  </a:extLst>
                </p14:cNvPr>
                <p14:cNvContentPartPr/>
                <p14:nvPr/>
              </p14:nvContentPartPr>
              <p14:xfrm>
                <a:off x="4560757" y="2086989"/>
                <a:ext cx="219600" cy="25200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4FC32DD8-163E-4A9D-8494-32436E841B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52117" y="2077989"/>
                  <a:ext cx="2372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B50E61B-4642-4013-8644-3204D0D53589}"/>
                    </a:ext>
                  </a:extLst>
                </p14:cNvPr>
                <p14:cNvContentPartPr/>
                <p14:nvPr/>
              </p14:nvContentPartPr>
              <p14:xfrm>
                <a:off x="4630597" y="2174829"/>
                <a:ext cx="180360" cy="2052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B50E61B-4642-4013-8644-3204D0D535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21957" y="2166189"/>
                  <a:ext cx="1980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39F384B-C468-4268-83F4-12EBC66E6A4F}"/>
                    </a:ext>
                  </a:extLst>
                </p14:cNvPr>
                <p14:cNvContentPartPr/>
                <p14:nvPr/>
              </p14:nvContentPartPr>
              <p14:xfrm>
                <a:off x="4787917" y="2089869"/>
                <a:ext cx="288000" cy="2599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39F384B-C468-4268-83F4-12EBC66E6A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78917" y="2081229"/>
                  <a:ext cx="305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A5D215C-7331-4B47-868D-221EDBB5455F}"/>
                    </a:ext>
                  </a:extLst>
                </p14:cNvPr>
                <p14:cNvContentPartPr/>
                <p14:nvPr/>
              </p14:nvContentPartPr>
              <p14:xfrm>
                <a:off x="5121637" y="2030829"/>
                <a:ext cx="183240" cy="221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A5D215C-7331-4B47-868D-221EDBB5455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12637" y="2022189"/>
                  <a:ext cx="200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A9985F0-247E-4430-B381-02186F2D3D81}"/>
                    </a:ext>
                  </a:extLst>
                </p14:cNvPr>
                <p14:cNvContentPartPr/>
                <p14:nvPr/>
              </p14:nvContentPartPr>
              <p14:xfrm>
                <a:off x="5214877" y="2039109"/>
                <a:ext cx="143640" cy="2350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A9985F0-247E-4430-B381-02186F2D3D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05877" y="2030109"/>
                  <a:ext cx="161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AEC74D6-2261-4821-9FD1-2DDDB7AE59E0}"/>
                    </a:ext>
                  </a:extLst>
                </p14:cNvPr>
                <p14:cNvContentPartPr/>
                <p14:nvPr/>
              </p14:nvContentPartPr>
              <p14:xfrm>
                <a:off x="5264197" y="2292549"/>
                <a:ext cx="205920" cy="1116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AEC74D6-2261-4821-9FD1-2DDDB7AE59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55557" y="2283909"/>
                  <a:ext cx="223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25E473E-66E6-418E-ABC3-DE082F81D3BE}"/>
                    </a:ext>
                  </a:extLst>
                </p14:cNvPr>
                <p14:cNvContentPartPr/>
                <p14:nvPr/>
              </p14:nvContentPartPr>
              <p14:xfrm>
                <a:off x="5369677" y="2046669"/>
                <a:ext cx="153000" cy="2948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25E473E-66E6-418E-ABC3-DE082F81D3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61037" y="2037669"/>
                  <a:ext cx="170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FCEB53D-37BA-4023-B891-02677268F355}"/>
                    </a:ext>
                  </a:extLst>
                </p14:cNvPr>
                <p14:cNvContentPartPr/>
                <p14:nvPr/>
              </p14:nvContentPartPr>
              <p14:xfrm>
                <a:off x="5453557" y="2358429"/>
                <a:ext cx="122760" cy="831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FCEB53D-37BA-4023-B891-02677268F3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44557" y="2349429"/>
                  <a:ext cx="140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270992D-DA29-4104-B3A2-36527C8EF064}"/>
                    </a:ext>
                  </a:extLst>
                </p14:cNvPr>
                <p14:cNvContentPartPr/>
                <p14:nvPr/>
              </p14:nvContentPartPr>
              <p14:xfrm>
                <a:off x="5699437" y="2435469"/>
                <a:ext cx="20520" cy="136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270992D-DA29-4104-B3A2-36527C8EF06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90797" y="2426829"/>
                  <a:ext cx="3816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4DA0296-4C34-4137-A4E1-2ABCD5F979CA}"/>
                  </a:ext>
                </a:extLst>
              </p14:cNvPr>
              <p14:cNvContentPartPr/>
              <p14:nvPr/>
            </p14:nvContentPartPr>
            <p14:xfrm>
              <a:off x="1188997" y="3099309"/>
              <a:ext cx="294120" cy="106452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4DA0296-4C34-4137-A4E1-2ABCD5F979C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80357" y="3090309"/>
                <a:ext cx="311760" cy="108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그룹 44">
            <a:extLst>
              <a:ext uri="{FF2B5EF4-FFF2-40B4-BE49-F238E27FC236}">
                <a16:creationId xmlns:a16="http://schemas.microsoft.com/office/drawing/2014/main" id="{A9BE6C59-C3DA-4488-BEF2-F138C59D609C}"/>
              </a:ext>
            </a:extLst>
          </p:cNvPr>
          <p:cNvGrpSpPr/>
          <p:nvPr/>
        </p:nvGrpSpPr>
        <p:grpSpPr>
          <a:xfrm>
            <a:off x="3005197" y="2893749"/>
            <a:ext cx="2117520" cy="384480"/>
            <a:chOff x="3005197" y="2893749"/>
            <a:chExt cx="2117520" cy="38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CDEA2AC-5D92-4925-9E94-65F06C042E67}"/>
                    </a:ext>
                  </a:extLst>
                </p14:cNvPr>
                <p14:cNvContentPartPr/>
                <p14:nvPr/>
              </p14:nvContentPartPr>
              <p14:xfrm>
                <a:off x="3005197" y="3027309"/>
                <a:ext cx="356040" cy="939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CDEA2AC-5D92-4925-9E94-65F06C042E6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96557" y="3018309"/>
                  <a:ext cx="373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0ABA7AC-9E72-4D70-B4B8-CE276D5EF17F}"/>
                    </a:ext>
                  </a:extLst>
                </p14:cNvPr>
                <p14:cNvContentPartPr/>
                <p14:nvPr/>
              </p14:nvContentPartPr>
              <p14:xfrm>
                <a:off x="3257197" y="3030189"/>
                <a:ext cx="90360" cy="2480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0ABA7AC-9E72-4D70-B4B8-CE276D5EF1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48197" y="3021549"/>
                  <a:ext cx="108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547976A-24C4-4BDA-AFF2-AA2CCF29FF75}"/>
                    </a:ext>
                  </a:extLst>
                </p14:cNvPr>
                <p14:cNvContentPartPr/>
                <p14:nvPr/>
              </p14:nvContentPartPr>
              <p14:xfrm>
                <a:off x="3414517" y="2921829"/>
                <a:ext cx="119520" cy="532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547976A-24C4-4BDA-AFF2-AA2CCF29FF7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05517" y="2912829"/>
                  <a:ext cx="1371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89BB27D-170D-4252-8F83-B688BAF7AF3D}"/>
                    </a:ext>
                  </a:extLst>
                </p14:cNvPr>
                <p14:cNvContentPartPr/>
                <p14:nvPr/>
              </p14:nvContentPartPr>
              <p14:xfrm>
                <a:off x="3427117" y="3031629"/>
                <a:ext cx="91800" cy="141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89BB27D-170D-4252-8F83-B688BAF7AF3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18117" y="3022989"/>
                  <a:ext cx="109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030899C-2139-4C72-A0BD-8BE23E97D144}"/>
                    </a:ext>
                  </a:extLst>
                </p14:cNvPr>
                <p14:cNvContentPartPr/>
                <p14:nvPr/>
              </p14:nvContentPartPr>
              <p14:xfrm>
                <a:off x="3519997" y="2980149"/>
                <a:ext cx="95040" cy="1274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030899C-2139-4C72-A0BD-8BE23E97D14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10997" y="2971149"/>
                  <a:ext cx="112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9FDAC8D-535E-41A3-85C8-ABDB646C3675}"/>
                    </a:ext>
                  </a:extLst>
                </p14:cNvPr>
                <p14:cNvContentPartPr/>
                <p14:nvPr/>
              </p14:nvContentPartPr>
              <p14:xfrm>
                <a:off x="3565357" y="3077709"/>
                <a:ext cx="110160" cy="1519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9FDAC8D-535E-41A3-85C8-ABDB646C367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56717" y="3069069"/>
                  <a:ext cx="127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762A719-5058-4301-92C0-CC6632E5A536}"/>
                    </a:ext>
                  </a:extLst>
                </p14:cNvPr>
                <p14:cNvContentPartPr/>
                <p14:nvPr/>
              </p14:nvContentPartPr>
              <p14:xfrm>
                <a:off x="3657517" y="2944869"/>
                <a:ext cx="104760" cy="1666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762A719-5058-4301-92C0-CC6632E5A53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48517" y="2935869"/>
                  <a:ext cx="122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48E7CB2-0AB7-4C33-8162-9A7BD957C7E5}"/>
                    </a:ext>
                  </a:extLst>
                </p14:cNvPr>
                <p14:cNvContentPartPr/>
                <p14:nvPr/>
              </p14:nvContentPartPr>
              <p14:xfrm>
                <a:off x="3682717" y="3093189"/>
                <a:ext cx="105840" cy="1195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48E7CB2-0AB7-4C33-8162-9A7BD957C7E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73717" y="3084189"/>
                  <a:ext cx="123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419058D-DA56-4D7C-AF2D-42997ADEA07B}"/>
                    </a:ext>
                  </a:extLst>
                </p14:cNvPr>
                <p14:cNvContentPartPr/>
                <p14:nvPr/>
              </p14:nvContentPartPr>
              <p14:xfrm>
                <a:off x="3832837" y="2965749"/>
                <a:ext cx="183600" cy="1958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419058D-DA56-4D7C-AF2D-42997ADEA07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24197" y="2956749"/>
                  <a:ext cx="201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CC44B8A1-D4AD-4E76-A995-69A0D37D4BE2}"/>
                    </a:ext>
                  </a:extLst>
                </p14:cNvPr>
                <p14:cNvContentPartPr/>
                <p14:nvPr/>
              </p14:nvContentPartPr>
              <p14:xfrm>
                <a:off x="4110757" y="2976909"/>
                <a:ext cx="155880" cy="1782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CC44B8A1-D4AD-4E76-A995-69A0D37D4BE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02117" y="2968269"/>
                  <a:ext cx="173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9053674-6157-4341-B12D-7B05DCEFFFE9}"/>
                    </a:ext>
                  </a:extLst>
                </p14:cNvPr>
                <p14:cNvContentPartPr/>
                <p14:nvPr/>
              </p14:nvContentPartPr>
              <p14:xfrm>
                <a:off x="4285357" y="2960709"/>
                <a:ext cx="34920" cy="2066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9053674-6157-4341-B12D-7B05DCEFFFE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76357" y="2952069"/>
                  <a:ext cx="52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9C65FC4-DD16-439A-9A9E-0FB198D18BF3}"/>
                    </a:ext>
                  </a:extLst>
                </p14:cNvPr>
                <p14:cNvContentPartPr/>
                <p14:nvPr/>
              </p14:nvContentPartPr>
              <p14:xfrm>
                <a:off x="4346557" y="2981589"/>
                <a:ext cx="124920" cy="1159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9C65FC4-DD16-439A-9A9E-0FB198D18BF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37557" y="2972589"/>
                  <a:ext cx="142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3ACFEF6-D482-442B-BCF6-9BA42A543956}"/>
                    </a:ext>
                  </a:extLst>
                </p14:cNvPr>
                <p14:cNvContentPartPr/>
                <p14:nvPr/>
              </p14:nvContentPartPr>
              <p14:xfrm>
                <a:off x="4390837" y="3102909"/>
                <a:ext cx="137160" cy="1008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3ACFEF6-D482-442B-BCF6-9BA42A54395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382197" y="3094269"/>
                  <a:ext cx="154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FD1E7E9-FD4A-4492-8911-F62E9E7F0952}"/>
                    </a:ext>
                  </a:extLst>
                </p14:cNvPr>
                <p14:cNvContentPartPr/>
                <p14:nvPr/>
              </p14:nvContentPartPr>
              <p14:xfrm>
                <a:off x="4494877" y="2941629"/>
                <a:ext cx="97200" cy="248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FD1E7E9-FD4A-4492-8911-F62E9E7F09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86237" y="2932629"/>
                  <a:ext cx="114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E37A8FF-4C28-43F6-ADA9-196E65B48E53}"/>
                    </a:ext>
                  </a:extLst>
                </p14:cNvPr>
                <p14:cNvContentPartPr/>
                <p14:nvPr/>
              </p14:nvContentPartPr>
              <p14:xfrm>
                <a:off x="4517557" y="3002829"/>
                <a:ext cx="236520" cy="13716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E37A8FF-4C28-43F6-ADA9-196E65B48E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08917" y="2993829"/>
                  <a:ext cx="254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76CEBE5-854B-49D8-913F-9D4384C7A1C6}"/>
                    </a:ext>
                  </a:extLst>
                </p14:cNvPr>
                <p14:cNvContentPartPr/>
                <p14:nvPr/>
              </p14:nvContentPartPr>
              <p14:xfrm>
                <a:off x="4687477" y="2944149"/>
                <a:ext cx="197640" cy="17424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76CEBE5-854B-49D8-913F-9D4384C7A1C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78837" y="2935509"/>
                  <a:ext cx="215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105FDCC-FC29-4F1B-8209-B1224A2CEDEE}"/>
                    </a:ext>
                  </a:extLst>
                </p14:cNvPr>
                <p14:cNvContentPartPr/>
                <p14:nvPr/>
              </p14:nvContentPartPr>
              <p14:xfrm>
                <a:off x="4898437" y="2893749"/>
                <a:ext cx="207000" cy="1677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105FDCC-FC29-4F1B-8209-B1224A2CEDE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89437" y="2884749"/>
                  <a:ext cx="224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4456B79-ACC1-4E8F-9B33-7F5C0B44B4E5}"/>
                    </a:ext>
                  </a:extLst>
                </p14:cNvPr>
                <p14:cNvContentPartPr/>
                <p14:nvPr/>
              </p14:nvContentPartPr>
              <p14:xfrm>
                <a:off x="4999237" y="3047469"/>
                <a:ext cx="123480" cy="824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4456B79-ACC1-4E8F-9B33-7F5C0B44B4E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90597" y="3038469"/>
                  <a:ext cx="14112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D4A2A88-3558-499B-B1BA-8D134906B685}"/>
              </a:ext>
            </a:extLst>
          </p:cNvPr>
          <p:cNvGrpSpPr/>
          <p:nvPr/>
        </p:nvGrpSpPr>
        <p:grpSpPr>
          <a:xfrm>
            <a:off x="5371837" y="2927949"/>
            <a:ext cx="922320" cy="284040"/>
            <a:chOff x="5371837" y="2927949"/>
            <a:chExt cx="92232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A9FE599-E20D-49D2-9BCA-17A2E76EEB79}"/>
                    </a:ext>
                  </a:extLst>
                </p14:cNvPr>
                <p14:cNvContentPartPr/>
                <p14:nvPr/>
              </p14:nvContentPartPr>
              <p14:xfrm>
                <a:off x="5371837" y="2929029"/>
                <a:ext cx="116640" cy="1429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A9FE599-E20D-49D2-9BCA-17A2E76EEB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62837" y="2920389"/>
                  <a:ext cx="134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98B453E-4F5C-48BC-BF84-E8E0E63BA6F6}"/>
                    </a:ext>
                  </a:extLst>
                </p14:cNvPr>
                <p14:cNvContentPartPr/>
                <p14:nvPr/>
              </p14:nvContentPartPr>
              <p14:xfrm>
                <a:off x="5521597" y="2961069"/>
                <a:ext cx="81720" cy="1288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98B453E-4F5C-48BC-BF84-E8E0E63BA6F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12957" y="2952069"/>
                  <a:ext cx="99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AE43BE2F-9E1F-42C9-82A6-B8A81C38374F}"/>
                    </a:ext>
                  </a:extLst>
                </p14:cNvPr>
                <p14:cNvContentPartPr/>
                <p14:nvPr/>
              </p14:nvContentPartPr>
              <p14:xfrm>
                <a:off x="5566957" y="2973669"/>
                <a:ext cx="127800" cy="1216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AE43BE2F-9E1F-42C9-82A6-B8A81C3837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58317" y="2965029"/>
                  <a:ext cx="145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45C9E89-45A1-4E73-BFB1-A85C3452CF3E}"/>
                    </a:ext>
                  </a:extLst>
                </p14:cNvPr>
                <p14:cNvContentPartPr/>
                <p14:nvPr/>
              </p14:nvContentPartPr>
              <p14:xfrm>
                <a:off x="5596837" y="3094629"/>
                <a:ext cx="203760" cy="1173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45C9E89-45A1-4E73-BFB1-A85C3452CF3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88197" y="3085629"/>
                  <a:ext cx="221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BB61423-3966-4777-852B-2D042CE37C26}"/>
                    </a:ext>
                  </a:extLst>
                </p14:cNvPr>
                <p14:cNvContentPartPr/>
                <p14:nvPr/>
              </p14:nvContentPartPr>
              <p14:xfrm>
                <a:off x="5731117" y="2998149"/>
                <a:ext cx="275400" cy="1598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BB61423-3966-4777-852B-2D042CE37C2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22477" y="2989509"/>
                  <a:ext cx="293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67CA185-C2AC-4B2E-BC63-473ED2C68E89}"/>
                    </a:ext>
                  </a:extLst>
                </p14:cNvPr>
                <p14:cNvContentPartPr/>
                <p14:nvPr/>
              </p14:nvContentPartPr>
              <p14:xfrm>
                <a:off x="5998957" y="2927949"/>
                <a:ext cx="115200" cy="1486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67CA185-C2AC-4B2E-BC63-473ED2C68E8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89957" y="2919309"/>
                  <a:ext cx="132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19A7187-68AC-45FE-B7CE-BC0DA0E29677}"/>
                    </a:ext>
                  </a:extLst>
                </p14:cNvPr>
                <p14:cNvContentPartPr/>
                <p14:nvPr/>
              </p14:nvContentPartPr>
              <p14:xfrm>
                <a:off x="6117037" y="2950269"/>
                <a:ext cx="74520" cy="2016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19A7187-68AC-45FE-B7CE-BC0DA0E2967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08397" y="2941269"/>
                  <a:ext cx="92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3E4D60A-13AC-4D89-B041-1E655E76F202}"/>
                    </a:ext>
                  </a:extLst>
                </p14:cNvPr>
                <p14:cNvContentPartPr/>
                <p14:nvPr/>
              </p14:nvContentPartPr>
              <p14:xfrm>
                <a:off x="6273997" y="3151509"/>
                <a:ext cx="20160" cy="100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3E4D60A-13AC-4D89-B041-1E655E76F20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64997" y="3142869"/>
                  <a:ext cx="378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DD294CD-6D2B-41A5-8369-1E6D44B421A1}"/>
              </a:ext>
            </a:extLst>
          </p:cNvPr>
          <p:cNvGrpSpPr/>
          <p:nvPr/>
        </p:nvGrpSpPr>
        <p:grpSpPr>
          <a:xfrm>
            <a:off x="2783797" y="3411789"/>
            <a:ext cx="1290600" cy="341640"/>
            <a:chOff x="2783797" y="3411789"/>
            <a:chExt cx="129060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08378DE2-606F-4E6D-A857-9EEF966378BD}"/>
                    </a:ext>
                  </a:extLst>
                </p14:cNvPr>
                <p14:cNvContentPartPr/>
                <p14:nvPr/>
              </p14:nvContentPartPr>
              <p14:xfrm>
                <a:off x="2783797" y="3573069"/>
                <a:ext cx="335160" cy="1191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08378DE2-606F-4E6D-A857-9EEF966378B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74797" y="3564429"/>
                  <a:ext cx="352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E4F24D4-ECAB-4BDD-AC26-1CD5B9A7D1FE}"/>
                    </a:ext>
                  </a:extLst>
                </p14:cNvPr>
                <p14:cNvContentPartPr/>
                <p14:nvPr/>
              </p14:nvContentPartPr>
              <p14:xfrm>
                <a:off x="3031477" y="3452469"/>
                <a:ext cx="176760" cy="2408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E4F24D4-ECAB-4BDD-AC26-1CD5B9A7D1F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22837" y="3443829"/>
                  <a:ext cx="1944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2FC7548B-D402-4CBB-957E-1085A20B659B}"/>
                    </a:ext>
                  </a:extLst>
                </p14:cNvPr>
                <p14:cNvContentPartPr/>
                <p14:nvPr/>
              </p14:nvContentPartPr>
              <p14:xfrm>
                <a:off x="3307597" y="3414669"/>
                <a:ext cx="114840" cy="536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2FC7548B-D402-4CBB-957E-1085A20B659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98957" y="3405669"/>
                  <a:ext cx="1324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30AF122-6625-4EBA-9646-5C3BD570CD5D}"/>
                    </a:ext>
                  </a:extLst>
                </p14:cNvPr>
                <p14:cNvContentPartPr/>
                <p14:nvPr/>
              </p14:nvContentPartPr>
              <p14:xfrm>
                <a:off x="3321637" y="3500349"/>
                <a:ext cx="222480" cy="2062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30AF122-6625-4EBA-9646-5C3BD570CD5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12997" y="3491349"/>
                  <a:ext cx="240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275D4B0-AA85-49E0-9B87-280A7198DE64}"/>
                    </a:ext>
                  </a:extLst>
                </p14:cNvPr>
                <p14:cNvContentPartPr/>
                <p14:nvPr/>
              </p14:nvContentPartPr>
              <p14:xfrm>
                <a:off x="3526837" y="3411789"/>
                <a:ext cx="102960" cy="511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275D4B0-AA85-49E0-9B87-280A7198DE6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518197" y="3403149"/>
                  <a:ext cx="120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02115DC-FB81-48A7-B4CE-D5B4AD8D982D}"/>
                    </a:ext>
                  </a:extLst>
                </p14:cNvPr>
                <p14:cNvContentPartPr/>
                <p14:nvPr/>
              </p14:nvContentPartPr>
              <p14:xfrm>
                <a:off x="3539797" y="3487389"/>
                <a:ext cx="244080" cy="2660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02115DC-FB81-48A7-B4CE-D5B4AD8D982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31157" y="3478749"/>
                  <a:ext cx="261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C2BA2D5-7B51-4C9B-9310-247094205895}"/>
                    </a:ext>
                  </a:extLst>
                </p14:cNvPr>
                <p14:cNvContentPartPr/>
                <p14:nvPr/>
              </p14:nvContentPartPr>
              <p14:xfrm>
                <a:off x="3878917" y="3441669"/>
                <a:ext cx="195480" cy="1954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C2BA2D5-7B51-4C9B-9310-24709420589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69917" y="3432669"/>
                  <a:ext cx="213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6C009007-0167-45F4-B1EF-13931C5AD63E}"/>
                    </a:ext>
                  </a:extLst>
                </p14:cNvPr>
                <p14:cNvContentPartPr/>
                <p14:nvPr/>
              </p14:nvContentPartPr>
              <p14:xfrm>
                <a:off x="3814477" y="3456789"/>
                <a:ext cx="207720" cy="2757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6C009007-0167-45F4-B1EF-13931C5AD63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05477" y="3447789"/>
                  <a:ext cx="22536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DB6E284-2F5F-4648-B24F-EAD85D97653A}"/>
              </a:ext>
            </a:extLst>
          </p:cNvPr>
          <p:cNvGrpSpPr/>
          <p:nvPr/>
        </p:nvGrpSpPr>
        <p:grpSpPr>
          <a:xfrm>
            <a:off x="4249357" y="3347709"/>
            <a:ext cx="1488600" cy="313920"/>
            <a:chOff x="4249357" y="3347709"/>
            <a:chExt cx="148860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D40E498-2DE1-4F3F-A064-05B064E0BABD}"/>
                    </a:ext>
                  </a:extLst>
                </p14:cNvPr>
                <p14:cNvContentPartPr/>
                <p14:nvPr/>
              </p14:nvContentPartPr>
              <p14:xfrm>
                <a:off x="4249357" y="3484869"/>
                <a:ext cx="84960" cy="1360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D40E498-2DE1-4F3F-A064-05B064E0BAB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40717" y="3476229"/>
                  <a:ext cx="1026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9822042-A6C8-4D79-ACC5-DA0A7C6EBC43}"/>
                    </a:ext>
                  </a:extLst>
                </p14:cNvPr>
                <p14:cNvContentPartPr/>
                <p14:nvPr/>
              </p14:nvContentPartPr>
              <p14:xfrm>
                <a:off x="4401637" y="3419709"/>
                <a:ext cx="18000" cy="19548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9822042-A6C8-4D79-ACC5-DA0A7C6EBC4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92637" y="3410709"/>
                  <a:ext cx="35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C25FF515-05F4-4CA7-9B8C-F0E8DD97C9E5}"/>
                    </a:ext>
                  </a:extLst>
                </p14:cNvPr>
                <p14:cNvContentPartPr/>
                <p14:nvPr/>
              </p14:nvContentPartPr>
              <p14:xfrm>
                <a:off x="4470397" y="3414309"/>
                <a:ext cx="149040" cy="15804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C25FF515-05F4-4CA7-9B8C-F0E8DD97C9E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61757" y="3405309"/>
                  <a:ext cx="166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20D54DE-C5B7-42E8-9DB6-C436310227C6}"/>
                    </a:ext>
                  </a:extLst>
                </p14:cNvPr>
                <p14:cNvContentPartPr/>
                <p14:nvPr/>
              </p14:nvContentPartPr>
              <p14:xfrm>
                <a:off x="4504957" y="3426189"/>
                <a:ext cx="213480" cy="16128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20D54DE-C5B7-42E8-9DB6-C436310227C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96317" y="3417549"/>
                  <a:ext cx="231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9D7668D7-259F-4A4F-9C73-4B18203A98BB}"/>
                    </a:ext>
                  </a:extLst>
                </p14:cNvPr>
                <p14:cNvContentPartPr/>
                <p14:nvPr/>
              </p14:nvContentPartPr>
              <p14:xfrm>
                <a:off x="4629877" y="3593949"/>
                <a:ext cx="111600" cy="6768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9D7668D7-259F-4A4F-9C73-4B18203A98B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20877" y="3585309"/>
                  <a:ext cx="129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9342F160-7E8E-46EF-A1F6-AA9FB409C1CE}"/>
                    </a:ext>
                  </a:extLst>
                </p14:cNvPr>
                <p14:cNvContentPartPr/>
                <p14:nvPr/>
              </p14:nvContentPartPr>
              <p14:xfrm>
                <a:off x="4770277" y="3347709"/>
                <a:ext cx="153000" cy="17856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9342F160-7E8E-46EF-A1F6-AA9FB409C1C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61277" y="3338709"/>
                  <a:ext cx="170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67243F4-3FC3-4CB7-9BB1-13BB2A51990C}"/>
                    </a:ext>
                  </a:extLst>
                </p14:cNvPr>
                <p14:cNvContentPartPr/>
                <p14:nvPr/>
              </p14:nvContentPartPr>
              <p14:xfrm>
                <a:off x="4771357" y="3465069"/>
                <a:ext cx="149400" cy="543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67243F4-3FC3-4CB7-9BB1-13BB2A51990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62357" y="3456069"/>
                  <a:ext cx="16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38D52656-3C67-47A2-81CB-4A1D16BEC35A}"/>
                    </a:ext>
                  </a:extLst>
                </p14:cNvPr>
                <p14:cNvContentPartPr/>
                <p14:nvPr/>
              </p14:nvContentPartPr>
              <p14:xfrm>
                <a:off x="4807717" y="3582789"/>
                <a:ext cx="165600" cy="3600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38D52656-3C67-47A2-81CB-4A1D16BEC35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98717" y="3574149"/>
                  <a:ext cx="183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C3455F3F-75F4-468F-B160-B802F0A41459}"/>
                    </a:ext>
                  </a:extLst>
                </p14:cNvPr>
                <p14:cNvContentPartPr/>
                <p14:nvPr/>
              </p14:nvContentPartPr>
              <p14:xfrm>
                <a:off x="4943437" y="3394869"/>
                <a:ext cx="117720" cy="2192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C3455F3F-75F4-468F-B160-B802F0A4145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34437" y="3385869"/>
                  <a:ext cx="135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27282644-3B2B-4C66-9BB0-97747442321B}"/>
                    </a:ext>
                  </a:extLst>
                </p14:cNvPr>
                <p14:cNvContentPartPr/>
                <p14:nvPr/>
              </p14:nvContentPartPr>
              <p14:xfrm>
                <a:off x="5073037" y="3535269"/>
                <a:ext cx="82440" cy="7560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27282644-3B2B-4C66-9BB0-97747442321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64037" y="3526269"/>
                  <a:ext cx="100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1635DC1-EDE2-468F-9063-97DC63AB4A94}"/>
                    </a:ext>
                  </a:extLst>
                </p14:cNvPr>
                <p14:cNvContentPartPr/>
                <p14:nvPr/>
              </p14:nvContentPartPr>
              <p14:xfrm>
                <a:off x="5243317" y="3389109"/>
                <a:ext cx="190440" cy="16704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1635DC1-EDE2-468F-9063-97DC63AB4A9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34317" y="3380109"/>
                  <a:ext cx="208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A8D160F8-65AC-442F-A56F-2A7E4815BB27}"/>
                    </a:ext>
                  </a:extLst>
                </p14:cNvPr>
                <p14:cNvContentPartPr/>
                <p14:nvPr/>
              </p14:nvContentPartPr>
              <p14:xfrm>
                <a:off x="5430877" y="3415029"/>
                <a:ext cx="19080" cy="14112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A8D160F8-65AC-442F-A56F-2A7E4815BB2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22237" y="3406389"/>
                  <a:ext cx="36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8963C75-B213-4BD2-B1A0-FF40F408BD84}"/>
                    </a:ext>
                  </a:extLst>
                </p14:cNvPr>
                <p14:cNvContentPartPr/>
                <p14:nvPr/>
              </p14:nvContentPartPr>
              <p14:xfrm>
                <a:off x="5480557" y="3435189"/>
                <a:ext cx="123840" cy="828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8963C75-B213-4BD2-B1A0-FF40F408BD8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71917" y="3426549"/>
                  <a:ext cx="141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BBDE78FC-6D51-415C-9D73-7A24A8B180AC}"/>
                    </a:ext>
                  </a:extLst>
                </p14:cNvPr>
                <p14:cNvContentPartPr/>
                <p14:nvPr/>
              </p14:nvContentPartPr>
              <p14:xfrm>
                <a:off x="5489197" y="3538869"/>
                <a:ext cx="155880" cy="1112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BBDE78FC-6D51-415C-9D73-7A24A8B180A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80557" y="3529869"/>
                  <a:ext cx="173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7FE56DBC-FEAB-4044-8C5D-8D3B02FA2254}"/>
                    </a:ext>
                  </a:extLst>
                </p14:cNvPr>
                <p14:cNvContentPartPr/>
                <p14:nvPr/>
              </p14:nvContentPartPr>
              <p14:xfrm>
                <a:off x="5721757" y="3621309"/>
                <a:ext cx="16200" cy="129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7FE56DBC-FEAB-4044-8C5D-8D3B02FA225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13117" y="3612669"/>
                  <a:ext cx="338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E2CB743-13FE-4DD5-B0E1-E41394E5149E}"/>
              </a:ext>
            </a:extLst>
          </p:cNvPr>
          <p:cNvGrpSpPr/>
          <p:nvPr/>
        </p:nvGrpSpPr>
        <p:grpSpPr>
          <a:xfrm>
            <a:off x="3957397" y="4154829"/>
            <a:ext cx="2911320" cy="687240"/>
            <a:chOff x="3957397" y="4154829"/>
            <a:chExt cx="2911320" cy="68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A667706-48D7-4BFA-8F37-2A50D7EC0FF4}"/>
                    </a:ext>
                  </a:extLst>
                </p14:cNvPr>
                <p14:cNvContentPartPr/>
                <p14:nvPr/>
              </p14:nvContentPartPr>
              <p14:xfrm>
                <a:off x="4879717" y="4494669"/>
                <a:ext cx="243000" cy="590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A667706-48D7-4BFA-8F37-2A50D7EC0FF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70717" y="4485669"/>
                  <a:ext cx="260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758E6E4-E376-4BF6-8494-01AEDA2E3716}"/>
                    </a:ext>
                  </a:extLst>
                </p14:cNvPr>
                <p14:cNvContentPartPr/>
                <p14:nvPr/>
              </p14:nvContentPartPr>
              <p14:xfrm>
                <a:off x="5066917" y="4479189"/>
                <a:ext cx="97200" cy="1965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758E6E4-E376-4BF6-8494-01AEDA2E371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057917" y="4470549"/>
                  <a:ext cx="114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462312D-D754-4A81-8448-72D03207CCE7}"/>
                    </a:ext>
                  </a:extLst>
                </p14:cNvPr>
                <p14:cNvContentPartPr/>
                <p14:nvPr/>
              </p14:nvContentPartPr>
              <p14:xfrm>
                <a:off x="5281837" y="4432749"/>
                <a:ext cx="128160" cy="2498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462312D-D754-4A81-8448-72D03207CCE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273197" y="4424109"/>
                  <a:ext cx="145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891EC960-96A7-4B2B-A47A-BAE77CD38612}"/>
                    </a:ext>
                  </a:extLst>
                </p14:cNvPr>
                <p14:cNvContentPartPr/>
                <p14:nvPr/>
              </p14:nvContentPartPr>
              <p14:xfrm>
                <a:off x="5510437" y="4468029"/>
                <a:ext cx="133920" cy="1976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891EC960-96A7-4B2B-A47A-BAE77CD3861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01437" y="4459389"/>
                  <a:ext cx="1515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39566FF-1C67-4243-AF9A-251C986389ED}"/>
                    </a:ext>
                  </a:extLst>
                </p14:cNvPr>
                <p14:cNvContentPartPr/>
                <p14:nvPr/>
              </p14:nvContentPartPr>
              <p14:xfrm>
                <a:off x="5703397" y="4483509"/>
                <a:ext cx="189000" cy="2073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39566FF-1C67-4243-AF9A-251C986389E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694757" y="4474869"/>
                  <a:ext cx="206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B53CAAD-416B-4EA7-9A24-2FB1C9B0845F}"/>
                    </a:ext>
                  </a:extLst>
                </p14:cNvPr>
                <p14:cNvContentPartPr/>
                <p14:nvPr/>
              </p14:nvContentPartPr>
              <p14:xfrm>
                <a:off x="5991397" y="4520949"/>
                <a:ext cx="132120" cy="1119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B53CAAD-416B-4EA7-9A24-2FB1C9B0845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982397" y="4511949"/>
                  <a:ext cx="149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D37B9887-C6A1-478E-B4E3-8CFD99F9BF4C}"/>
                    </a:ext>
                  </a:extLst>
                </p14:cNvPr>
                <p14:cNvContentPartPr/>
                <p14:nvPr/>
              </p14:nvContentPartPr>
              <p14:xfrm>
                <a:off x="5948917" y="4640829"/>
                <a:ext cx="168840" cy="1108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D37B9887-C6A1-478E-B4E3-8CFD99F9BF4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40277" y="4632189"/>
                  <a:ext cx="186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056B78C-47F7-4CD2-B9F0-7742084F2875}"/>
                    </a:ext>
                  </a:extLst>
                </p14:cNvPr>
                <p14:cNvContentPartPr/>
                <p14:nvPr/>
              </p14:nvContentPartPr>
              <p14:xfrm>
                <a:off x="6129997" y="4621749"/>
                <a:ext cx="167040" cy="1015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056B78C-47F7-4CD2-B9F0-7742084F287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121357" y="4612749"/>
                  <a:ext cx="184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26B0AF1-28FE-4C65-A2FB-7411F57D9158}"/>
                    </a:ext>
                  </a:extLst>
                </p14:cNvPr>
                <p14:cNvContentPartPr/>
                <p14:nvPr/>
              </p14:nvContentPartPr>
              <p14:xfrm>
                <a:off x="6311077" y="4527429"/>
                <a:ext cx="191880" cy="1760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26B0AF1-28FE-4C65-A2FB-7411F57D915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302077" y="4518789"/>
                  <a:ext cx="209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10545A6-974F-4A46-AA80-56527B9E3FDC}"/>
                    </a:ext>
                  </a:extLst>
                </p14:cNvPr>
                <p14:cNvContentPartPr/>
                <p14:nvPr/>
              </p14:nvContentPartPr>
              <p14:xfrm>
                <a:off x="6502957" y="4540749"/>
                <a:ext cx="41760" cy="1630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10545A6-974F-4A46-AA80-56527B9E3FD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93957" y="4532109"/>
                  <a:ext cx="59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56EAD8C-A02E-4311-8393-EBEB92A4C851}"/>
                    </a:ext>
                  </a:extLst>
                </p14:cNvPr>
                <p14:cNvContentPartPr/>
                <p14:nvPr/>
              </p14:nvContentPartPr>
              <p14:xfrm>
                <a:off x="6507637" y="4511229"/>
                <a:ext cx="173160" cy="2188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56EAD8C-A02E-4311-8393-EBEB92A4C85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498997" y="4502229"/>
                  <a:ext cx="190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BD114A4F-303E-4106-8D1E-F928ECC266F2}"/>
                    </a:ext>
                  </a:extLst>
                </p14:cNvPr>
                <p14:cNvContentPartPr/>
                <p14:nvPr/>
              </p14:nvContentPartPr>
              <p14:xfrm>
                <a:off x="6574597" y="4732269"/>
                <a:ext cx="111960" cy="10980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BD114A4F-303E-4106-8D1E-F928ECC266F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65957" y="4723269"/>
                  <a:ext cx="129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E216C75-CDFD-4CD6-9B8E-DCC83815E1C8}"/>
                    </a:ext>
                  </a:extLst>
                </p14:cNvPr>
                <p14:cNvContentPartPr/>
                <p14:nvPr/>
              </p14:nvContentPartPr>
              <p14:xfrm>
                <a:off x="6852517" y="4754949"/>
                <a:ext cx="16200" cy="388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E216C75-CDFD-4CD6-9B8E-DCC83815E1C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43517" y="4746309"/>
                  <a:ext cx="338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5E9FB9B-BFC9-4C65-B26F-100D39354121}"/>
                    </a:ext>
                  </a:extLst>
                </p14:cNvPr>
                <p14:cNvContentPartPr/>
                <p14:nvPr/>
              </p14:nvContentPartPr>
              <p14:xfrm>
                <a:off x="3957397" y="4154829"/>
                <a:ext cx="1029240" cy="35928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5E9FB9B-BFC9-4C65-B26F-100D3935412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948397" y="4146189"/>
                  <a:ext cx="1046880" cy="37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510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49" y="3167699"/>
            <a:ext cx="7473903" cy="31416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kumimoji="0"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프로시져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280920" cy="2140671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2000" dirty="0">
                <a:solidFill>
                  <a:srgbClr val="CC00FF"/>
                </a:solidFill>
              </a:rPr>
              <a:t> 저장 프로그램</a:t>
            </a:r>
            <a:r>
              <a:rPr lang="en-US" altLang="ko-KR" sz="2000" dirty="0">
                <a:solidFill>
                  <a:srgbClr val="CC00FF"/>
                </a:solidFill>
              </a:rPr>
              <a:t>(Stored Program) </a:t>
            </a:r>
          </a:p>
          <a:p>
            <a:pPr marL="180975" lvl="2" indent="0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latin typeface="+mn-ea"/>
              </a:rPr>
              <a:t> 데이터베이스 응용 프로그램을 작성하는 데 사용하는 </a:t>
            </a:r>
            <a:r>
              <a:rPr lang="en-US" altLang="ko-KR" sz="1600" b="1" u="sng" dirty="0">
                <a:solidFill>
                  <a:srgbClr val="3333FF"/>
                </a:solidFill>
                <a:latin typeface="+mn-ea"/>
              </a:rPr>
              <a:t>MySQL</a:t>
            </a:r>
            <a:r>
              <a:rPr lang="ko-KR" altLang="en-US" sz="1600" b="1" u="sng" dirty="0">
                <a:solidFill>
                  <a:srgbClr val="3333FF"/>
                </a:solidFill>
                <a:latin typeface="+mn-ea"/>
              </a:rPr>
              <a:t>의 </a:t>
            </a:r>
            <a:r>
              <a:rPr lang="en-US" altLang="ko-KR" sz="1600" b="1" u="sng" dirty="0">
                <a:solidFill>
                  <a:srgbClr val="3333FF"/>
                </a:solidFill>
                <a:latin typeface="+mn-ea"/>
              </a:rPr>
              <a:t>SQL </a:t>
            </a:r>
            <a:r>
              <a:rPr lang="ko-KR" altLang="en-US" sz="1600" b="1" u="sng" dirty="0">
                <a:solidFill>
                  <a:srgbClr val="3333FF"/>
                </a:solidFill>
                <a:latin typeface="+mn-ea"/>
              </a:rPr>
              <a:t>전용 언어</a:t>
            </a:r>
          </a:p>
          <a:p>
            <a:pPr marL="180975" lvl="2" indent="0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b="1" dirty="0">
                <a:solidFill>
                  <a:srgbClr val="3333FF"/>
                </a:solidFill>
                <a:latin typeface="+mn-ea"/>
              </a:rPr>
              <a:t> </a:t>
            </a:r>
            <a:r>
              <a:rPr lang="en-US" altLang="ko-KR" sz="1600" b="1" u="sng" dirty="0">
                <a:solidFill>
                  <a:srgbClr val="3333FF"/>
                </a:solidFill>
                <a:latin typeface="+mn-ea"/>
              </a:rPr>
              <a:t>SQL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문에 </a:t>
            </a:r>
            <a:r>
              <a:rPr lang="ko-KR" altLang="en-US" sz="1600" b="1" u="sng" dirty="0">
                <a:solidFill>
                  <a:srgbClr val="3333FF"/>
                </a:solidFill>
                <a:latin typeface="+mn-ea"/>
              </a:rPr>
              <a:t>변수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b="1" u="sng" dirty="0">
                <a:solidFill>
                  <a:srgbClr val="3333FF"/>
                </a:solidFill>
                <a:latin typeface="+mn-ea"/>
              </a:rPr>
              <a:t>제어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b="1" u="sng" dirty="0">
                <a:solidFill>
                  <a:srgbClr val="3333FF"/>
                </a:solidFill>
                <a:latin typeface="+mn-ea"/>
              </a:rPr>
              <a:t>입출력</a:t>
            </a:r>
            <a:r>
              <a:rPr lang="ko-KR" altLang="en-US" sz="1600" dirty="0">
                <a:latin typeface="+mn-ea"/>
              </a:rPr>
              <a:t> 등의 프로그래밍 기능을 추가하여 </a:t>
            </a:r>
            <a:r>
              <a:rPr lang="en-US" altLang="ko-KR" sz="1600" dirty="0">
                <a:latin typeface="+mn-ea"/>
              </a:rPr>
              <a:t>SQL </a:t>
            </a:r>
            <a:r>
              <a:rPr lang="ko-KR" altLang="en-US" sz="1600" dirty="0">
                <a:latin typeface="+mn-ea"/>
              </a:rPr>
              <a:t>만으로                 </a:t>
            </a:r>
            <a:r>
              <a:rPr lang="en-US" altLang="ko-KR" sz="1600" dirty="0">
                <a:latin typeface="+mn-ea"/>
              </a:rPr>
              <a:t>   </a:t>
            </a:r>
          </a:p>
          <a:p>
            <a:pPr marL="180975" lvl="2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dirty="0">
                <a:latin typeface="+mn-ea"/>
              </a:rPr>
              <a:t>처리하기 어려운 문제를 해결함</a:t>
            </a:r>
            <a:endParaRPr lang="en-US" altLang="ko-KR" sz="1600" dirty="0">
              <a:latin typeface="+mn-ea"/>
            </a:endParaRPr>
          </a:p>
          <a:p>
            <a:pPr marL="285750" lvl="2" indent="-104775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latin typeface="+mn-ea"/>
              </a:rPr>
              <a:t> 저장 프로그램은 </a:t>
            </a:r>
            <a:r>
              <a:rPr lang="en-US" altLang="ko-KR" sz="1600" b="1" u="sng" dirty="0">
                <a:solidFill>
                  <a:srgbClr val="3333FF"/>
                </a:solidFill>
                <a:latin typeface="+mn-ea"/>
              </a:rPr>
              <a:t>Workbench</a:t>
            </a:r>
            <a:r>
              <a:rPr lang="ko-KR" altLang="en-US" sz="1600" dirty="0">
                <a:latin typeface="+mn-ea"/>
              </a:rPr>
              <a:t>에서 바로 작성하고 컴파일한 후 결과를 실행함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17248" y="6268828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그림 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rPr>
              <a:t>5-3 </a:t>
            </a:r>
            <a:r>
              <a:rPr lang="ko-KR" altLang="en-US" sz="1600" b="1" dirty="0">
                <a:ea typeface="맑은 고딕" panose="020B0503020000020004" pitchFamily="50" charset="-127"/>
              </a:rPr>
              <a:t>저장 프로그램</a:t>
            </a:r>
            <a:r>
              <a:rPr lang="en-US" altLang="ko-KR" sz="1600" b="1" dirty="0"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ea typeface="맑은 고딕" panose="020B0503020000020004" pitchFamily="50" charset="-127"/>
              </a:rPr>
              <a:t>개발 환경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ffectLst/>
      </a:spPr>
      <a:bodyPr wrap="square" rtlCol="0">
        <a:spAutoFit/>
      </a:bodyPr>
      <a:lstStyle>
        <a:defPPr>
          <a:defRPr sz="1200" b="1" dirty="0" smtClean="0">
            <a:solidFill>
              <a:schemeClr val="tx1"/>
            </a:solidFill>
            <a:latin typeface="+mn-ea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7571</TotalTime>
  <Words>1954</Words>
  <Application>Microsoft Office PowerPoint</Application>
  <PresentationFormat>화면 슬라이드 쇼(4:3)</PresentationFormat>
  <Paragraphs>464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Wingdings</vt:lpstr>
      <vt:lpstr>Office 테마</vt:lpstr>
      <vt:lpstr>PowerPoint 프레젠테이션</vt:lpstr>
      <vt:lpstr>목차</vt:lpstr>
      <vt:lpstr>PowerPoint 프레젠테이션</vt:lpstr>
      <vt:lpstr>데이터베이스 프로그래밍의 개념</vt:lpstr>
      <vt:lpstr>데이터베이스 프로그래밍의 개념</vt:lpstr>
      <vt:lpstr>데이터베이스 프로그래밍의 개념</vt:lpstr>
      <vt:lpstr>데이터베이스 프로그래밍의 개념</vt:lpstr>
      <vt:lpstr>PowerPoint 프레젠테이션</vt:lpstr>
      <vt:lpstr>1. 프로시져</vt:lpstr>
      <vt:lpstr>1. 프로시져</vt:lpstr>
      <vt:lpstr>1. 프로시져</vt:lpstr>
      <vt:lpstr>1. 프로시져</vt:lpstr>
      <vt:lpstr>1. 프로시져</vt:lpstr>
      <vt:lpstr>1. 프로시져</vt:lpstr>
      <vt:lpstr>1. 프로시져</vt:lpstr>
      <vt:lpstr>1. 프로시져</vt:lpstr>
      <vt:lpstr>1. 프로시져</vt:lpstr>
      <vt:lpstr>1. 프로시져</vt:lpstr>
      <vt:lpstr>1. 프로시져</vt:lpstr>
      <vt:lpstr>1. 프로시져</vt:lpstr>
      <vt:lpstr>2. 트리거</vt:lpstr>
      <vt:lpstr>2. 트리거</vt:lpstr>
      <vt:lpstr>2. 트리거</vt:lpstr>
      <vt:lpstr>3. 사용자 정의 함수</vt:lpstr>
      <vt:lpstr>3. 사용자 정의 함수</vt:lpstr>
      <vt:lpstr>3. 사용자 정의 함수</vt:lpstr>
      <vt:lpstr>4. 저장 프로그램 문법 요약</vt:lpstr>
      <vt:lpstr>4. 저장 프로그램 문법 요약</vt:lpstr>
      <vt:lpstr>PowerPoint 프레젠테이션</vt:lpstr>
      <vt:lpstr>1. 안드로이드 스튜디오 프로젝트 생성 : “JDBCTest”</vt:lpstr>
      <vt:lpstr>실행 및 오류 확인</vt:lpstr>
      <vt:lpstr>2. Mysql-connector를 라이브러리에 추가</vt:lpstr>
      <vt:lpstr>라이브러리에 추가된 결과 확인</vt:lpstr>
      <vt:lpstr>실행 결과 확인</vt:lpstr>
      <vt:lpstr>3. Swing을 활용한 간단한 JDBC 응용 (1/4)</vt:lpstr>
      <vt:lpstr>3. Swing을 활용한 간단한 JDBC 응용 (2/4)</vt:lpstr>
      <vt:lpstr>3. Swing을 활용한 간단한 JDBC 응용 (3/4)</vt:lpstr>
      <vt:lpstr>3. Swing을 활용한 간단한 JDBC 응용 (4/4)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최신호</cp:lastModifiedBy>
  <cp:revision>690</cp:revision>
  <dcterms:created xsi:type="dcterms:W3CDTF">2012-07-11T10:23:22Z</dcterms:created>
  <dcterms:modified xsi:type="dcterms:W3CDTF">2022-04-29T06:19:47Z</dcterms:modified>
</cp:coreProperties>
</file>